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8" autoAdjust="0"/>
    <p:restoredTop sz="94660"/>
  </p:normalViewPr>
  <p:slideViewPr>
    <p:cSldViewPr snapToGrid="0">
      <p:cViewPr>
        <p:scale>
          <a:sx n="33" d="100"/>
          <a:sy n="33" d="100"/>
        </p:scale>
        <p:origin x="2556" y="414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4817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0475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0733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49951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0417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54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470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358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8635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4658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6829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AD210-1D20-4A50-B5A4-58B73C87C88C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084DE-61BE-4571-9765-7A39EB96930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1154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05C2A5D8-303B-3ADA-1553-EA9E39FEFE21}"/>
              </a:ext>
            </a:extLst>
          </p:cNvPr>
          <p:cNvGrpSpPr/>
          <p:nvPr/>
        </p:nvGrpSpPr>
        <p:grpSpPr>
          <a:xfrm>
            <a:off x="37099" y="0"/>
            <a:ext cx="2160001" cy="1377864"/>
            <a:chOff x="0" y="0"/>
            <a:chExt cx="2411262" cy="1377864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B786291D-7367-A664-259E-DEFED53CF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33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9AD75F6A-D6DB-ACC0-441E-92228233456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AA17BEA-0B98-73F7-4F81-41DED402610A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83B6060-26B9-68A7-555A-2CCF68CA1547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1964BE9-FF1A-72DA-59C2-62464D5FB8BC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057DF67-FD63-BAF3-7CDF-1C65B63077D4}"/>
              </a:ext>
            </a:extLst>
          </p:cNvPr>
          <p:cNvGrpSpPr/>
          <p:nvPr/>
        </p:nvGrpSpPr>
        <p:grpSpPr>
          <a:xfrm>
            <a:off x="2351674" y="0"/>
            <a:ext cx="2160001" cy="1377864"/>
            <a:chOff x="0" y="0"/>
            <a:chExt cx="2411262" cy="1377864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CD62E25-AC99-3035-84E4-9B055CF820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39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6EF1FE1E-C028-E0F2-73AD-632A13DA6CE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3FCD199-4421-4C3C-CC62-159288B50FF2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FE79A31-10A7-6775-337E-7EBA9EE89992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D391CC6-492C-E633-8557-020E4E85BD9F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F43D540-B6A2-2ECF-52BB-4147A3635DA3}"/>
              </a:ext>
            </a:extLst>
          </p:cNvPr>
          <p:cNvGrpSpPr/>
          <p:nvPr/>
        </p:nvGrpSpPr>
        <p:grpSpPr>
          <a:xfrm>
            <a:off x="4697999" y="0"/>
            <a:ext cx="2160001" cy="1377864"/>
            <a:chOff x="0" y="0"/>
            <a:chExt cx="2411262" cy="1377864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90783D94-E063-0FC7-DC28-9E1F70CFAE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45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A5A9B9E9-5C6E-5F92-C638-9B427650006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3DDDB09-9E33-7CDF-D8C6-75681A3515E2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66242D0-BEA0-624C-2A59-18C125ED80BD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FD1E5CE-61E7-AAF4-86ED-C73CF3D120DA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2CEC254C-75F6-5D52-3E2F-73D5F9AE34DF}"/>
              </a:ext>
            </a:extLst>
          </p:cNvPr>
          <p:cNvGrpSpPr/>
          <p:nvPr/>
        </p:nvGrpSpPr>
        <p:grpSpPr>
          <a:xfrm>
            <a:off x="37099" y="1409700"/>
            <a:ext cx="2160001" cy="1377864"/>
            <a:chOff x="0" y="0"/>
            <a:chExt cx="2411262" cy="1377864"/>
          </a:xfrm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04CB82A5-FEF7-4260-A117-6E4C1335A0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63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A8EA765D-AAE4-6818-570C-DB434AD7D23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4" name="TextBox 1023">
              <a:extLst>
                <a:ext uri="{FF2B5EF4-FFF2-40B4-BE49-F238E27FC236}">
                  <a16:creationId xmlns:a16="http://schemas.microsoft.com/office/drawing/2014/main" id="{0F5466B1-EFD4-D245-D9FC-35BAEDBE1307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25" name="TextBox 1024">
              <a:extLst>
                <a:ext uri="{FF2B5EF4-FFF2-40B4-BE49-F238E27FC236}">
                  <a16:creationId xmlns:a16="http://schemas.microsoft.com/office/drawing/2014/main" id="{91C1E5A1-F734-7AAA-94E5-2EBEE0916008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27" name="TextBox 1026">
              <a:extLst>
                <a:ext uri="{FF2B5EF4-FFF2-40B4-BE49-F238E27FC236}">
                  <a16:creationId xmlns:a16="http://schemas.microsoft.com/office/drawing/2014/main" id="{B4C9F058-1D5C-6E41-DDD3-950525AF94CE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28" name="Group 1027">
            <a:extLst>
              <a:ext uri="{FF2B5EF4-FFF2-40B4-BE49-F238E27FC236}">
                <a16:creationId xmlns:a16="http://schemas.microsoft.com/office/drawing/2014/main" id="{ED508EB0-9DAE-54F9-C0DC-287A3C6B2F62}"/>
              </a:ext>
            </a:extLst>
          </p:cNvPr>
          <p:cNvGrpSpPr/>
          <p:nvPr/>
        </p:nvGrpSpPr>
        <p:grpSpPr>
          <a:xfrm>
            <a:off x="2351674" y="1409700"/>
            <a:ext cx="2160001" cy="1377864"/>
            <a:chOff x="0" y="0"/>
            <a:chExt cx="2411262" cy="1377864"/>
          </a:xfrm>
        </p:grpSpPr>
        <p:pic>
          <p:nvPicPr>
            <p:cNvPr id="1029" name="Picture 1028">
              <a:extLst>
                <a:ext uri="{FF2B5EF4-FFF2-40B4-BE49-F238E27FC236}">
                  <a16:creationId xmlns:a16="http://schemas.microsoft.com/office/drawing/2014/main" id="{ECB51C0D-AE5B-6748-BAED-D81DCBEDCA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30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C9B60070-FA5C-1C8F-3069-E25F2D5557A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31" name="TextBox 1030">
              <a:extLst>
                <a:ext uri="{FF2B5EF4-FFF2-40B4-BE49-F238E27FC236}">
                  <a16:creationId xmlns:a16="http://schemas.microsoft.com/office/drawing/2014/main" id="{27C4AA9E-C8A1-3498-4193-6073A94D9477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448CBCBE-E2C9-8C4F-7B90-BAB5F4AC37D2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33" name="TextBox 1032">
              <a:extLst>
                <a:ext uri="{FF2B5EF4-FFF2-40B4-BE49-F238E27FC236}">
                  <a16:creationId xmlns:a16="http://schemas.microsoft.com/office/drawing/2014/main" id="{6068B9A2-EC4A-62DE-069D-F0A26736FBE6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89646970-E42D-8F69-2AA9-53877F97B8EC}"/>
              </a:ext>
            </a:extLst>
          </p:cNvPr>
          <p:cNvGrpSpPr/>
          <p:nvPr/>
        </p:nvGrpSpPr>
        <p:grpSpPr>
          <a:xfrm>
            <a:off x="4697999" y="1409700"/>
            <a:ext cx="2160001" cy="1377864"/>
            <a:chOff x="0" y="0"/>
            <a:chExt cx="2411262" cy="1377864"/>
          </a:xfrm>
        </p:grpSpPr>
        <p:pic>
          <p:nvPicPr>
            <p:cNvPr id="1035" name="Picture 1034">
              <a:extLst>
                <a:ext uri="{FF2B5EF4-FFF2-40B4-BE49-F238E27FC236}">
                  <a16:creationId xmlns:a16="http://schemas.microsoft.com/office/drawing/2014/main" id="{4238F665-6983-A304-8010-90C0F4ED0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36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E54953D0-683C-4739-FFBF-B4DEBEC9ED4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37" name="TextBox 1036">
              <a:extLst>
                <a:ext uri="{FF2B5EF4-FFF2-40B4-BE49-F238E27FC236}">
                  <a16:creationId xmlns:a16="http://schemas.microsoft.com/office/drawing/2014/main" id="{D8F0CC63-7575-8D13-8076-4422771D8821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38" name="TextBox 1037">
              <a:extLst>
                <a:ext uri="{FF2B5EF4-FFF2-40B4-BE49-F238E27FC236}">
                  <a16:creationId xmlns:a16="http://schemas.microsoft.com/office/drawing/2014/main" id="{BFFFE614-04C9-493B-CC03-F8DF53579A91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39" name="TextBox 1038">
              <a:extLst>
                <a:ext uri="{FF2B5EF4-FFF2-40B4-BE49-F238E27FC236}">
                  <a16:creationId xmlns:a16="http://schemas.microsoft.com/office/drawing/2014/main" id="{ABDB7160-BD3B-F1EA-C41F-CE15FCB3E10B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30317804-9CE2-1F78-6B68-CD4E649CB9D2}"/>
              </a:ext>
            </a:extLst>
          </p:cNvPr>
          <p:cNvGrpSpPr/>
          <p:nvPr/>
        </p:nvGrpSpPr>
        <p:grpSpPr>
          <a:xfrm>
            <a:off x="37099" y="2809875"/>
            <a:ext cx="2160001" cy="1377864"/>
            <a:chOff x="0" y="0"/>
            <a:chExt cx="2411262" cy="1377864"/>
          </a:xfrm>
        </p:grpSpPr>
        <p:pic>
          <p:nvPicPr>
            <p:cNvPr id="1041" name="Picture 1040">
              <a:extLst>
                <a:ext uri="{FF2B5EF4-FFF2-40B4-BE49-F238E27FC236}">
                  <a16:creationId xmlns:a16="http://schemas.microsoft.com/office/drawing/2014/main" id="{10CDECB6-10B8-522F-944B-D0BD5249C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42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7362E120-6259-2F43-8073-A3AA07B2A1B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3" name="TextBox 1042">
              <a:extLst>
                <a:ext uri="{FF2B5EF4-FFF2-40B4-BE49-F238E27FC236}">
                  <a16:creationId xmlns:a16="http://schemas.microsoft.com/office/drawing/2014/main" id="{AE86A191-1883-8F7B-B60A-E8EBDBCC492A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44" name="TextBox 1043">
              <a:extLst>
                <a:ext uri="{FF2B5EF4-FFF2-40B4-BE49-F238E27FC236}">
                  <a16:creationId xmlns:a16="http://schemas.microsoft.com/office/drawing/2014/main" id="{AA495C02-189C-EECD-FA3F-4A7DACD2D669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45" name="TextBox 1044">
              <a:extLst>
                <a:ext uri="{FF2B5EF4-FFF2-40B4-BE49-F238E27FC236}">
                  <a16:creationId xmlns:a16="http://schemas.microsoft.com/office/drawing/2014/main" id="{591D1AA3-CD58-5B91-7E66-2D4083EC1985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46" name="Group 1045">
            <a:extLst>
              <a:ext uri="{FF2B5EF4-FFF2-40B4-BE49-F238E27FC236}">
                <a16:creationId xmlns:a16="http://schemas.microsoft.com/office/drawing/2014/main" id="{E07A89ED-AF11-F46A-0E17-1D59B90A2010}"/>
              </a:ext>
            </a:extLst>
          </p:cNvPr>
          <p:cNvGrpSpPr/>
          <p:nvPr/>
        </p:nvGrpSpPr>
        <p:grpSpPr>
          <a:xfrm>
            <a:off x="2351674" y="2809875"/>
            <a:ext cx="2160001" cy="1377864"/>
            <a:chOff x="0" y="0"/>
            <a:chExt cx="2411262" cy="1377864"/>
          </a:xfrm>
        </p:grpSpPr>
        <p:pic>
          <p:nvPicPr>
            <p:cNvPr id="1047" name="Picture 1046">
              <a:extLst>
                <a:ext uri="{FF2B5EF4-FFF2-40B4-BE49-F238E27FC236}">
                  <a16:creationId xmlns:a16="http://schemas.microsoft.com/office/drawing/2014/main" id="{12A818A3-BF96-5D74-A5D0-32913B3CD3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48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BFC4A55B-8E1A-032E-CECB-7E7952AD332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9" name="TextBox 1048">
              <a:extLst>
                <a:ext uri="{FF2B5EF4-FFF2-40B4-BE49-F238E27FC236}">
                  <a16:creationId xmlns:a16="http://schemas.microsoft.com/office/drawing/2014/main" id="{24525C97-BD75-D578-AF2B-D1D395171884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50" name="TextBox 1049">
              <a:extLst>
                <a:ext uri="{FF2B5EF4-FFF2-40B4-BE49-F238E27FC236}">
                  <a16:creationId xmlns:a16="http://schemas.microsoft.com/office/drawing/2014/main" id="{AFE67247-2C55-4C46-9F11-8EEDEB1F1041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51" name="TextBox 1050">
              <a:extLst>
                <a:ext uri="{FF2B5EF4-FFF2-40B4-BE49-F238E27FC236}">
                  <a16:creationId xmlns:a16="http://schemas.microsoft.com/office/drawing/2014/main" id="{FB87FFBE-EF43-4B71-4637-5564C32D03DD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52" name="Group 1051">
            <a:extLst>
              <a:ext uri="{FF2B5EF4-FFF2-40B4-BE49-F238E27FC236}">
                <a16:creationId xmlns:a16="http://schemas.microsoft.com/office/drawing/2014/main" id="{55A2A079-18D4-A432-33AC-CCAC843CF120}"/>
              </a:ext>
            </a:extLst>
          </p:cNvPr>
          <p:cNvGrpSpPr/>
          <p:nvPr/>
        </p:nvGrpSpPr>
        <p:grpSpPr>
          <a:xfrm>
            <a:off x="4697999" y="2809875"/>
            <a:ext cx="2160001" cy="1377864"/>
            <a:chOff x="0" y="0"/>
            <a:chExt cx="2411262" cy="1377864"/>
          </a:xfrm>
        </p:grpSpPr>
        <p:pic>
          <p:nvPicPr>
            <p:cNvPr id="1053" name="Picture 1052">
              <a:extLst>
                <a:ext uri="{FF2B5EF4-FFF2-40B4-BE49-F238E27FC236}">
                  <a16:creationId xmlns:a16="http://schemas.microsoft.com/office/drawing/2014/main" id="{78A806B9-1090-702A-0A1F-3937A764BD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54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AB5451DB-2604-81FA-B620-D5D1EE66C3D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55" name="TextBox 1054">
              <a:extLst>
                <a:ext uri="{FF2B5EF4-FFF2-40B4-BE49-F238E27FC236}">
                  <a16:creationId xmlns:a16="http://schemas.microsoft.com/office/drawing/2014/main" id="{68EF64AD-DC9E-9088-318B-182534AD4A3B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56" name="TextBox 1055">
              <a:extLst>
                <a:ext uri="{FF2B5EF4-FFF2-40B4-BE49-F238E27FC236}">
                  <a16:creationId xmlns:a16="http://schemas.microsoft.com/office/drawing/2014/main" id="{A2377391-BEA2-4464-A162-0DC6BB0D7E60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57" name="TextBox 1056">
              <a:extLst>
                <a:ext uri="{FF2B5EF4-FFF2-40B4-BE49-F238E27FC236}">
                  <a16:creationId xmlns:a16="http://schemas.microsoft.com/office/drawing/2014/main" id="{0FFD3A40-EAED-DCAE-36D4-3250C863F2EF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58" name="Group 1057">
            <a:extLst>
              <a:ext uri="{FF2B5EF4-FFF2-40B4-BE49-F238E27FC236}">
                <a16:creationId xmlns:a16="http://schemas.microsoft.com/office/drawing/2014/main" id="{D60350C8-B02C-63D1-BA08-E2152C0DA979}"/>
              </a:ext>
            </a:extLst>
          </p:cNvPr>
          <p:cNvGrpSpPr/>
          <p:nvPr/>
        </p:nvGrpSpPr>
        <p:grpSpPr>
          <a:xfrm>
            <a:off x="37099" y="4264068"/>
            <a:ext cx="2160001" cy="1377864"/>
            <a:chOff x="0" y="0"/>
            <a:chExt cx="2411262" cy="1377864"/>
          </a:xfrm>
        </p:grpSpPr>
        <p:pic>
          <p:nvPicPr>
            <p:cNvPr id="1059" name="Picture 1058">
              <a:extLst>
                <a:ext uri="{FF2B5EF4-FFF2-40B4-BE49-F238E27FC236}">
                  <a16:creationId xmlns:a16="http://schemas.microsoft.com/office/drawing/2014/main" id="{89E42354-73AC-6E49-5B5D-2BE2064DE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60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DEEF3063-06A0-66D1-23FA-0DC9E4E6357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61" name="TextBox 1060">
              <a:extLst>
                <a:ext uri="{FF2B5EF4-FFF2-40B4-BE49-F238E27FC236}">
                  <a16:creationId xmlns:a16="http://schemas.microsoft.com/office/drawing/2014/main" id="{ABB20FFB-B665-FBC7-DC1E-4C93E21EA2A2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62" name="TextBox 1061">
              <a:extLst>
                <a:ext uri="{FF2B5EF4-FFF2-40B4-BE49-F238E27FC236}">
                  <a16:creationId xmlns:a16="http://schemas.microsoft.com/office/drawing/2014/main" id="{CC07EFCB-BEED-96F3-BC52-CA0D4F8611D4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63" name="TextBox 1062">
              <a:extLst>
                <a:ext uri="{FF2B5EF4-FFF2-40B4-BE49-F238E27FC236}">
                  <a16:creationId xmlns:a16="http://schemas.microsoft.com/office/drawing/2014/main" id="{D5B8B534-9362-F31D-78A0-351004F0A14E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64" name="Group 1063">
            <a:extLst>
              <a:ext uri="{FF2B5EF4-FFF2-40B4-BE49-F238E27FC236}">
                <a16:creationId xmlns:a16="http://schemas.microsoft.com/office/drawing/2014/main" id="{81F53D76-1412-95BF-BECF-A9ECC1A05BD1}"/>
              </a:ext>
            </a:extLst>
          </p:cNvPr>
          <p:cNvGrpSpPr/>
          <p:nvPr/>
        </p:nvGrpSpPr>
        <p:grpSpPr>
          <a:xfrm>
            <a:off x="2351674" y="4264068"/>
            <a:ext cx="2160001" cy="1377864"/>
            <a:chOff x="0" y="0"/>
            <a:chExt cx="2411262" cy="1377864"/>
          </a:xfrm>
        </p:grpSpPr>
        <p:pic>
          <p:nvPicPr>
            <p:cNvPr id="1065" name="Picture 1064">
              <a:extLst>
                <a:ext uri="{FF2B5EF4-FFF2-40B4-BE49-F238E27FC236}">
                  <a16:creationId xmlns:a16="http://schemas.microsoft.com/office/drawing/2014/main" id="{6988F255-CE9F-C54A-5D81-3D6CED0414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66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ACC5916A-BD68-8CB8-B875-F0B116DE182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67" name="TextBox 1066">
              <a:extLst>
                <a:ext uri="{FF2B5EF4-FFF2-40B4-BE49-F238E27FC236}">
                  <a16:creationId xmlns:a16="http://schemas.microsoft.com/office/drawing/2014/main" id="{4ABCAC8F-1647-E0B7-5DC7-F9AD04CFEA88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AB7F1C48-369A-E88A-0779-4D18015BFFAA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69" name="TextBox 1068">
              <a:extLst>
                <a:ext uri="{FF2B5EF4-FFF2-40B4-BE49-F238E27FC236}">
                  <a16:creationId xmlns:a16="http://schemas.microsoft.com/office/drawing/2014/main" id="{9B2A0A43-D6F9-A5C5-393F-4641DA76DBD2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70" name="Group 1069">
            <a:extLst>
              <a:ext uri="{FF2B5EF4-FFF2-40B4-BE49-F238E27FC236}">
                <a16:creationId xmlns:a16="http://schemas.microsoft.com/office/drawing/2014/main" id="{6D7D7C94-2DF2-681E-FF18-C220459A3A51}"/>
              </a:ext>
            </a:extLst>
          </p:cNvPr>
          <p:cNvGrpSpPr/>
          <p:nvPr/>
        </p:nvGrpSpPr>
        <p:grpSpPr>
          <a:xfrm>
            <a:off x="4697999" y="4264068"/>
            <a:ext cx="2160001" cy="1377864"/>
            <a:chOff x="0" y="0"/>
            <a:chExt cx="2411262" cy="1377864"/>
          </a:xfrm>
        </p:grpSpPr>
        <p:pic>
          <p:nvPicPr>
            <p:cNvPr id="1071" name="Picture 1070">
              <a:extLst>
                <a:ext uri="{FF2B5EF4-FFF2-40B4-BE49-F238E27FC236}">
                  <a16:creationId xmlns:a16="http://schemas.microsoft.com/office/drawing/2014/main" id="{D75C3CF0-53E8-BF42-0705-B8F05C0DCB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72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26F38099-B273-299E-F823-740425D41BF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73" name="TextBox 1072">
              <a:extLst>
                <a:ext uri="{FF2B5EF4-FFF2-40B4-BE49-F238E27FC236}">
                  <a16:creationId xmlns:a16="http://schemas.microsoft.com/office/drawing/2014/main" id="{A6A75DE4-1399-746B-09DF-BEC6A58F3EF6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74" name="TextBox 1073">
              <a:extLst>
                <a:ext uri="{FF2B5EF4-FFF2-40B4-BE49-F238E27FC236}">
                  <a16:creationId xmlns:a16="http://schemas.microsoft.com/office/drawing/2014/main" id="{DE202208-F8CF-6E9B-276D-562C8B5C2831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75" name="TextBox 1074">
              <a:extLst>
                <a:ext uri="{FF2B5EF4-FFF2-40B4-BE49-F238E27FC236}">
                  <a16:creationId xmlns:a16="http://schemas.microsoft.com/office/drawing/2014/main" id="{446DDD4A-DC3F-C881-EDF6-DDCC289777EA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76" name="Group 1075">
            <a:extLst>
              <a:ext uri="{FF2B5EF4-FFF2-40B4-BE49-F238E27FC236}">
                <a16:creationId xmlns:a16="http://schemas.microsoft.com/office/drawing/2014/main" id="{80A87C55-8B36-45E8-FE76-B110B5442D39}"/>
              </a:ext>
            </a:extLst>
          </p:cNvPr>
          <p:cNvGrpSpPr/>
          <p:nvPr/>
        </p:nvGrpSpPr>
        <p:grpSpPr>
          <a:xfrm>
            <a:off x="37099" y="5673768"/>
            <a:ext cx="2160001" cy="1377864"/>
            <a:chOff x="0" y="0"/>
            <a:chExt cx="2411262" cy="1377864"/>
          </a:xfrm>
        </p:grpSpPr>
        <p:pic>
          <p:nvPicPr>
            <p:cNvPr id="1077" name="Picture 1076">
              <a:extLst>
                <a:ext uri="{FF2B5EF4-FFF2-40B4-BE49-F238E27FC236}">
                  <a16:creationId xmlns:a16="http://schemas.microsoft.com/office/drawing/2014/main" id="{7FD50402-6B38-865C-0467-E2690C05EF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78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B2AFF3A0-3C97-A36E-0333-0E96BB4DBB0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79" name="TextBox 1078">
              <a:extLst>
                <a:ext uri="{FF2B5EF4-FFF2-40B4-BE49-F238E27FC236}">
                  <a16:creationId xmlns:a16="http://schemas.microsoft.com/office/drawing/2014/main" id="{86431611-0C17-6061-6794-51FF64ED2831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80" name="TextBox 1079">
              <a:extLst>
                <a:ext uri="{FF2B5EF4-FFF2-40B4-BE49-F238E27FC236}">
                  <a16:creationId xmlns:a16="http://schemas.microsoft.com/office/drawing/2014/main" id="{945DD631-FCFB-391B-7930-84923CF82217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D1427BE5-7148-2CD2-25F3-60796A27A03E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82" name="Group 1081">
            <a:extLst>
              <a:ext uri="{FF2B5EF4-FFF2-40B4-BE49-F238E27FC236}">
                <a16:creationId xmlns:a16="http://schemas.microsoft.com/office/drawing/2014/main" id="{05268CB1-F2C4-45A5-4782-56B214B0B730}"/>
              </a:ext>
            </a:extLst>
          </p:cNvPr>
          <p:cNvGrpSpPr/>
          <p:nvPr/>
        </p:nvGrpSpPr>
        <p:grpSpPr>
          <a:xfrm>
            <a:off x="2351674" y="5673768"/>
            <a:ext cx="2160001" cy="1377864"/>
            <a:chOff x="0" y="0"/>
            <a:chExt cx="2411262" cy="1377864"/>
          </a:xfrm>
        </p:grpSpPr>
        <p:pic>
          <p:nvPicPr>
            <p:cNvPr id="1083" name="Picture 1082">
              <a:extLst>
                <a:ext uri="{FF2B5EF4-FFF2-40B4-BE49-F238E27FC236}">
                  <a16:creationId xmlns:a16="http://schemas.microsoft.com/office/drawing/2014/main" id="{741A26EE-3A02-C04B-C1B6-F43651B5C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84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64B87AD1-8529-772A-562F-0F6C4767302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85" name="TextBox 1084">
              <a:extLst>
                <a:ext uri="{FF2B5EF4-FFF2-40B4-BE49-F238E27FC236}">
                  <a16:creationId xmlns:a16="http://schemas.microsoft.com/office/drawing/2014/main" id="{20C4E76B-06A7-700A-1719-E555AED37FDC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86" name="TextBox 1085">
              <a:extLst>
                <a:ext uri="{FF2B5EF4-FFF2-40B4-BE49-F238E27FC236}">
                  <a16:creationId xmlns:a16="http://schemas.microsoft.com/office/drawing/2014/main" id="{2CA3F9A4-164C-F7DE-DBDF-B6D8A1B0E458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8F424FFB-1513-56A9-80FD-E6F56EFBF9C7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88" name="Group 1087">
            <a:extLst>
              <a:ext uri="{FF2B5EF4-FFF2-40B4-BE49-F238E27FC236}">
                <a16:creationId xmlns:a16="http://schemas.microsoft.com/office/drawing/2014/main" id="{2936DA78-425B-ECB8-0058-7E1C081EDCF8}"/>
              </a:ext>
            </a:extLst>
          </p:cNvPr>
          <p:cNvGrpSpPr/>
          <p:nvPr/>
        </p:nvGrpSpPr>
        <p:grpSpPr>
          <a:xfrm>
            <a:off x="4697999" y="5673768"/>
            <a:ext cx="2160001" cy="1377864"/>
            <a:chOff x="0" y="0"/>
            <a:chExt cx="2411262" cy="1377864"/>
          </a:xfrm>
        </p:grpSpPr>
        <p:pic>
          <p:nvPicPr>
            <p:cNvPr id="1089" name="Picture 1088">
              <a:extLst>
                <a:ext uri="{FF2B5EF4-FFF2-40B4-BE49-F238E27FC236}">
                  <a16:creationId xmlns:a16="http://schemas.microsoft.com/office/drawing/2014/main" id="{C802E117-99CC-E83B-DD8E-01D31EC0D9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90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4B5BED36-FD58-FA6E-8742-985CA80CCCE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2DAA687A-9ED2-A792-6E9B-F72F2DE5FC28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92" name="TextBox 1091">
              <a:extLst>
                <a:ext uri="{FF2B5EF4-FFF2-40B4-BE49-F238E27FC236}">
                  <a16:creationId xmlns:a16="http://schemas.microsoft.com/office/drawing/2014/main" id="{2FDDFF5C-74E8-23F8-A1B1-0AD2D8CBB1D4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93" name="TextBox 1092">
              <a:extLst>
                <a:ext uri="{FF2B5EF4-FFF2-40B4-BE49-F238E27FC236}">
                  <a16:creationId xmlns:a16="http://schemas.microsoft.com/office/drawing/2014/main" id="{D3A93E66-EC68-FDD6-AFFD-EAF6C30A9B82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094" name="Group 1093">
            <a:extLst>
              <a:ext uri="{FF2B5EF4-FFF2-40B4-BE49-F238E27FC236}">
                <a16:creationId xmlns:a16="http://schemas.microsoft.com/office/drawing/2014/main" id="{113F6A4A-7530-138C-FD57-D1778BFD19D7}"/>
              </a:ext>
            </a:extLst>
          </p:cNvPr>
          <p:cNvGrpSpPr/>
          <p:nvPr/>
        </p:nvGrpSpPr>
        <p:grpSpPr>
          <a:xfrm>
            <a:off x="37099" y="7073943"/>
            <a:ext cx="2160001" cy="1377864"/>
            <a:chOff x="0" y="0"/>
            <a:chExt cx="2411262" cy="1377864"/>
          </a:xfrm>
        </p:grpSpPr>
        <p:pic>
          <p:nvPicPr>
            <p:cNvPr id="1095" name="Picture 1094">
              <a:extLst>
                <a:ext uri="{FF2B5EF4-FFF2-40B4-BE49-F238E27FC236}">
                  <a16:creationId xmlns:a16="http://schemas.microsoft.com/office/drawing/2014/main" id="{8E226ACD-005F-3E02-1E64-306BEB54F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096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12C32755-17FC-42F1-9E05-E1BF1FD40C3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97" name="TextBox 1096">
              <a:extLst>
                <a:ext uri="{FF2B5EF4-FFF2-40B4-BE49-F238E27FC236}">
                  <a16:creationId xmlns:a16="http://schemas.microsoft.com/office/drawing/2014/main" id="{446DEF2F-CD9B-3FBD-2CC0-51A33CBA3391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098" name="TextBox 1097">
              <a:extLst>
                <a:ext uri="{FF2B5EF4-FFF2-40B4-BE49-F238E27FC236}">
                  <a16:creationId xmlns:a16="http://schemas.microsoft.com/office/drawing/2014/main" id="{2260FBF3-CF76-16ED-682A-C8E1668B2A6E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099" name="TextBox 1098">
              <a:extLst>
                <a:ext uri="{FF2B5EF4-FFF2-40B4-BE49-F238E27FC236}">
                  <a16:creationId xmlns:a16="http://schemas.microsoft.com/office/drawing/2014/main" id="{8F65B318-D0CA-6033-FBBB-255AC68EE630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100" name="Group 1099">
            <a:extLst>
              <a:ext uri="{FF2B5EF4-FFF2-40B4-BE49-F238E27FC236}">
                <a16:creationId xmlns:a16="http://schemas.microsoft.com/office/drawing/2014/main" id="{949E789A-C168-05E7-809D-FA1D6891E27D}"/>
              </a:ext>
            </a:extLst>
          </p:cNvPr>
          <p:cNvGrpSpPr/>
          <p:nvPr/>
        </p:nvGrpSpPr>
        <p:grpSpPr>
          <a:xfrm>
            <a:off x="2351674" y="7073943"/>
            <a:ext cx="2160001" cy="1377864"/>
            <a:chOff x="0" y="0"/>
            <a:chExt cx="2411262" cy="1377864"/>
          </a:xfrm>
        </p:grpSpPr>
        <p:pic>
          <p:nvPicPr>
            <p:cNvPr id="1101" name="Picture 1100">
              <a:extLst>
                <a:ext uri="{FF2B5EF4-FFF2-40B4-BE49-F238E27FC236}">
                  <a16:creationId xmlns:a16="http://schemas.microsoft.com/office/drawing/2014/main" id="{16A72D28-9861-44B5-EBB5-DFA7B8C00A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102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B696F827-0F81-DE02-5040-AD31DD35FE1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03" name="TextBox 1102">
              <a:extLst>
                <a:ext uri="{FF2B5EF4-FFF2-40B4-BE49-F238E27FC236}">
                  <a16:creationId xmlns:a16="http://schemas.microsoft.com/office/drawing/2014/main" id="{8A569709-4C99-8286-5171-C424730F31CA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104" name="TextBox 1103">
              <a:extLst>
                <a:ext uri="{FF2B5EF4-FFF2-40B4-BE49-F238E27FC236}">
                  <a16:creationId xmlns:a16="http://schemas.microsoft.com/office/drawing/2014/main" id="{D1E59CB1-822F-033C-FE1D-109AB72406B8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105" name="TextBox 1104">
              <a:extLst>
                <a:ext uri="{FF2B5EF4-FFF2-40B4-BE49-F238E27FC236}">
                  <a16:creationId xmlns:a16="http://schemas.microsoft.com/office/drawing/2014/main" id="{CD55D340-BF06-00F2-7063-BA6AC2FD2EF2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106" name="Group 1105">
            <a:extLst>
              <a:ext uri="{FF2B5EF4-FFF2-40B4-BE49-F238E27FC236}">
                <a16:creationId xmlns:a16="http://schemas.microsoft.com/office/drawing/2014/main" id="{254EE3CE-60C7-652D-BE7E-ADC0B8D15321}"/>
              </a:ext>
            </a:extLst>
          </p:cNvPr>
          <p:cNvGrpSpPr/>
          <p:nvPr/>
        </p:nvGrpSpPr>
        <p:grpSpPr>
          <a:xfrm>
            <a:off x="4697999" y="7073943"/>
            <a:ext cx="2160001" cy="1377864"/>
            <a:chOff x="0" y="0"/>
            <a:chExt cx="2411262" cy="1377864"/>
          </a:xfrm>
        </p:grpSpPr>
        <p:pic>
          <p:nvPicPr>
            <p:cNvPr id="1107" name="Picture 1106">
              <a:extLst>
                <a:ext uri="{FF2B5EF4-FFF2-40B4-BE49-F238E27FC236}">
                  <a16:creationId xmlns:a16="http://schemas.microsoft.com/office/drawing/2014/main" id="{B71FD688-2F5C-D5DA-444C-8BCA5BE38A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108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0A5A50D2-F1E8-AF38-9C14-5321600535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09" name="TextBox 1108">
              <a:extLst>
                <a:ext uri="{FF2B5EF4-FFF2-40B4-BE49-F238E27FC236}">
                  <a16:creationId xmlns:a16="http://schemas.microsoft.com/office/drawing/2014/main" id="{0A17BDAA-690D-F0AF-3E55-7498D97E08A3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110" name="TextBox 1109">
              <a:extLst>
                <a:ext uri="{FF2B5EF4-FFF2-40B4-BE49-F238E27FC236}">
                  <a16:creationId xmlns:a16="http://schemas.microsoft.com/office/drawing/2014/main" id="{DBD1C4DF-58C1-8E01-5059-E49F313E1B71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111" name="TextBox 1110">
              <a:extLst>
                <a:ext uri="{FF2B5EF4-FFF2-40B4-BE49-F238E27FC236}">
                  <a16:creationId xmlns:a16="http://schemas.microsoft.com/office/drawing/2014/main" id="{DC4AEF99-A84E-A751-F541-3C1F137DBEFB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112" name="Group 1111">
            <a:extLst>
              <a:ext uri="{FF2B5EF4-FFF2-40B4-BE49-F238E27FC236}">
                <a16:creationId xmlns:a16="http://schemas.microsoft.com/office/drawing/2014/main" id="{9DBAEE65-49F9-4227-D998-EE6075B4F18C}"/>
              </a:ext>
            </a:extLst>
          </p:cNvPr>
          <p:cNvGrpSpPr/>
          <p:nvPr/>
        </p:nvGrpSpPr>
        <p:grpSpPr>
          <a:xfrm>
            <a:off x="37099" y="8528136"/>
            <a:ext cx="2160001" cy="1377864"/>
            <a:chOff x="0" y="0"/>
            <a:chExt cx="2411262" cy="1377864"/>
          </a:xfrm>
        </p:grpSpPr>
        <p:pic>
          <p:nvPicPr>
            <p:cNvPr id="1113" name="Picture 1112">
              <a:extLst>
                <a:ext uri="{FF2B5EF4-FFF2-40B4-BE49-F238E27FC236}">
                  <a16:creationId xmlns:a16="http://schemas.microsoft.com/office/drawing/2014/main" id="{1F43A8BB-CCA1-C906-03E7-987F9BB1A5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114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5DF3DEE0-3016-135F-7892-6A32D6DC821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15" name="TextBox 1114">
              <a:extLst>
                <a:ext uri="{FF2B5EF4-FFF2-40B4-BE49-F238E27FC236}">
                  <a16:creationId xmlns:a16="http://schemas.microsoft.com/office/drawing/2014/main" id="{54F724DC-D38B-BD14-C5E4-5B72E3D2361C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116" name="TextBox 1115">
              <a:extLst>
                <a:ext uri="{FF2B5EF4-FFF2-40B4-BE49-F238E27FC236}">
                  <a16:creationId xmlns:a16="http://schemas.microsoft.com/office/drawing/2014/main" id="{DC3EDE55-38DB-4744-386E-77879D75D815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00813043-E969-CADA-822A-A2362C769626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118" name="Group 1117">
            <a:extLst>
              <a:ext uri="{FF2B5EF4-FFF2-40B4-BE49-F238E27FC236}">
                <a16:creationId xmlns:a16="http://schemas.microsoft.com/office/drawing/2014/main" id="{9B841F9F-D3C0-C504-848A-3DA6B20E0D37}"/>
              </a:ext>
            </a:extLst>
          </p:cNvPr>
          <p:cNvGrpSpPr/>
          <p:nvPr/>
        </p:nvGrpSpPr>
        <p:grpSpPr>
          <a:xfrm>
            <a:off x="2351674" y="8528136"/>
            <a:ext cx="2160001" cy="1377864"/>
            <a:chOff x="0" y="0"/>
            <a:chExt cx="2411262" cy="1377864"/>
          </a:xfrm>
        </p:grpSpPr>
        <p:pic>
          <p:nvPicPr>
            <p:cNvPr id="1119" name="Picture 1118">
              <a:extLst>
                <a:ext uri="{FF2B5EF4-FFF2-40B4-BE49-F238E27FC236}">
                  <a16:creationId xmlns:a16="http://schemas.microsoft.com/office/drawing/2014/main" id="{3906C573-3533-3923-4861-63A5853CF3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120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A8BA6639-05C0-D2D7-5B48-4DB85ED6AE9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4E0F42DB-1AC9-271A-1DE7-737F51216109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122" name="TextBox 1121">
              <a:extLst>
                <a:ext uri="{FF2B5EF4-FFF2-40B4-BE49-F238E27FC236}">
                  <a16:creationId xmlns:a16="http://schemas.microsoft.com/office/drawing/2014/main" id="{A5D0239F-F634-F304-7873-F234787C312C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DF809C43-5EB7-EE86-B2B3-F0D281DAC5D0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124" name="Group 1123">
            <a:extLst>
              <a:ext uri="{FF2B5EF4-FFF2-40B4-BE49-F238E27FC236}">
                <a16:creationId xmlns:a16="http://schemas.microsoft.com/office/drawing/2014/main" id="{780D5311-7149-B85C-A24D-7FF2546F2AC2}"/>
              </a:ext>
            </a:extLst>
          </p:cNvPr>
          <p:cNvGrpSpPr/>
          <p:nvPr/>
        </p:nvGrpSpPr>
        <p:grpSpPr>
          <a:xfrm>
            <a:off x="4697999" y="8528136"/>
            <a:ext cx="2160001" cy="1377864"/>
            <a:chOff x="0" y="0"/>
            <a:chExt cx="2411262" cy="1377864"/>
          </a:xfrm>
        </p:grpSpPr>
        <p:pic>
          <p:nvPicPr>
            <p:cNvPr id="1125" name="Picture 1124">
              <a:extLst>
                <a:ext uri="{FF2B5EF4-FFF2-40B4-BE49-F238E27FC236}">
                  <a16:creationId xmlns:a16="http://schemas.microsoft.com/office/drawing/2014/main" id="{C333AF26-9FBB-54F5-3EEC-B41CB03C4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11262" cy="1377864"/>
            </a:xfrm>
            <a:prstGeom prst="rect">
              <a:avLst/>
            </a:prstGeom>
          </p:spPr>
        </p:pic>
        <p:pic>
          <p:nvPicPr>
            <p:cNvPr id="1126" name="Picture 2" descr="Tips for getting kids back into a routine for school ...">
              <a:extLst>
                <a:ext uri="{FF2B5EF4-FFF2-40B4-BE49-F238E27FC236}">
                  <a16:creationId xmlns:a16="http://schemas.microsoft.com/office/drawing/2014/main" id="{8D3B131E-38B5-EB5A-B3EF-3B097BCF55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64"/>
            <a:stretch>
              <a:fillRect/>
            </a:stretch>
          </p:blipFill>
          <p:spPr bwMode="auto">
            <a:xfrm>
              <a:off x="1708539" y="340809"/>
              <a:ext cx="653233" cy="659956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163A2D52-31E7-8E98-3A25-9FEA22BBB6B1}"/>
                </a:ext>
              </a:extLst>
            </p:cNvPr>
            <p:cNvSpPr txBox="1"/>
            <p:nvPr/>
          </p:nvSpPr>
          <p:spPr>
            <a:xfrm>
              <a:off x="429189" y="378036"/>
              <a:ext cx="1536228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00" dirty="0">
                  <a:cs typeface="B Titr" panose="00000700000000000000" pitchFamily="2" charset="-78"/>
                </a:rPr>
                <a:t>نام و نام خانوادگی</a:t>
              </a:r>
            </a:p>
          </p:txBody>
        </p:sp>
        <p:sp>
          <p:nvSpPr>
            <p:cNvPr id="1128" name="TextBox 1127">
              <a:extLst>
                <a:ext uri="{FF2B5EF4-FFF2-40B4-BE49-F238E27FC236}">
                  <a16:creationId xmlns:a16="http://schemas.microsoft.com/office/drawing/2014/main" id="{89FC9197-FE7B-6A18-0232-044FE17B7B44}"/>
                </a:ext>
              </a:extLst>
            </p:cNvPr>
            <p:cNvSpPr txBox="1"/>
            <p:nvPr/>
          </p:nvSpPr>
          <p:spPr>
            <a:xfrm>
              <a:off x="627771" y="873806"/>
              <a:ext cx="1031276" cy="25391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050" dirty="0">
                  <a:cs typeface="B Titr" panose="00000700000000000000" pitchFamily="2" charset="-78"/>
                </a:rPr>
                <a:t>نام مدرسه</a:t>
              </a:r>
            </a:p>
          </p:txBody>
        </p:sp>
        <p:sp>
          <p:nvSpPr>
            <p:cNvPr id="1129" name="TextBox 1128">
              <a:extLst>
                <a:ext uri="{FF2B5EF4-FFF2-40B4-BE49-F238E27FC236}">
                  <a16:creationId xmlns:a16="http://schemas.microsoft.com/office/drawing/2014/main" id="{D7B11961-1DEF-22A8-F2F8-66B0BB1B1B83}"/>
                </a:ext>
              </a:extLst>
            </p:cNvPr>
            <p:cNvSpPr txBox="1"/>
            <p:nvPr/>
          </p:nvSpPr>
          <p:spPr>
            <a:xfrm>
              <a:off x="627773" y="597179"/>
              <a:ext cx="1031276" cy="2617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fa-IR" sz="1101" dirty="0">
                  <a:cs typeface="B Titr" panose="00000700000000000000" pitchFamily="2" charset="-78"/>
                </a:rPr>
                <a:t>پایه چندم</a:t>
              </a:r>
              <a:endParaRPr lang="fa-IR" sz="900" dirty="0">
                <a:cs typeface="B Titr" panose="000007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538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168</Words>
  <Application>Microsoft Office PowerPoint</Application>
  <PresentationFormat>A4 Paper (210x297 mm)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Titr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2025-10-05T04:27:59Z</dcterms:created>
  <dcterms:modified xsi:type="dcterms:W3CDTF">2025-10-05T04:37:09Z</dcterms:modified>
</cp:coreProperties>
</file>