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7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85190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7351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2256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877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3411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1961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68728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0724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69244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0557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0251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1CED4-E54C-4EEA-8516-55C807C6A605}" type="datetimeFigureOut">
              <a:rPr lang="fa-IR" smtClean="0"/>
              <a:t>13/04/1447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0AD57-4016-4B1D-B3AC-2E69768FD8C4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326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E9A403-3873-AA06-A157-4B6837BB12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60000" cy="1270588"/>
          </a:xfrm>
          <a:prstGeom prst="rect">
            <a:avLst/>
          </a:prstGeom>
        </p:spPr>
      </p:pic>
      <p:pic>
        <p:nvPicPr>
          <p:cNvPr id="8" name="Picture 2" descr="Tips for getting kids back into a routine for school ...">
            <a:extLst>
              <a:ext uri="{FF2B5EF4-FFF2-40B4-BE49-F238E27FC236}">
                <a16:creationId xmlns:a16="http://schemas.microsoft.com/office/drawing/2014/main" id="{4AEB202B-542C-2C6B-8614-481B117529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995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42BE1F3-3D2F-E25B-CFBE-00723189449E}"/>
              </a:ext>
            </a:extLst>
          </p:cNvPr>
          <p:cNvSpPr txBox="1"/>
          <p:nvPr/>
        </p:nvSpPr>
        <p:spPr>
          <a:xfrm>
            <a:off x="92000" y="2594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36D365-522F-DEE5-A8C1-EA5C101ED592}"/>
              </a:ext>
            </a:extLst>
          </p:cNvPr>
          <p:cNvSpPr txBox="1"/>
          <p:nvPr/>
        </p:nvSpPr>
        <p:spPr>
          <a:xfrm>
            <a:off x="318167" y="7358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0E2F3B-B069-603A-3D32-FA8B63ABCDCF}"/>
              </a:ext>
            </a:extLst>
          </p:cNvPr>
          <p:cNvSpPr txBox="1"/>
          <p:nvPr/>
        </p:nvSpPr>
        <p:spPr>
          <a:xfrm>
            <a:off x="318167" y="5044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1872B0-DB25-09B1-1915-F6993C885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0"/>
            <a:ext cx="2160000" cy="1270588"/>
          </a:xfrm>
          <a:prstGeom prst="rect">
            <a:avLst/>
          </a:prstGeom>
        </p:spPr>
      </p:pic>
      <p:pic>
        <p:nvPicPr>
          <p:cNvPr id="13" name="Picture 2" descr="Tips for getting kids back into a routine for school ...">
            <a:extLst>
              <a:ext uri="{FF2B5EF4-FFF2-40B4-BE49-F238E27FC236}">
                <a16:creationId xmlns:a16="http://schemas.microsoft.com/office/drawing/2014/main" id="{65B88708-0EF3-4929-052E-5330E304B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995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6637B19-78A1-4EB0-7ACA-9FCD14B9F8BB}"/>
              </a:ext>
            </a:extLst>
          </p:cNvPr>
          <p:cNvSpPr txBox="1"/>
          <p:nvPr/>
        </p:nvSpPr>
        <p:spPr>
          <a:xfrm>
            <a:off x="2468647" y="2594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59C9BF-250B-5808-63D9-0C6CA270BCCC}"/>
              </a:ext>
            </a:extLst>
          </p:cNvPr>
          <p:cNvSpPr txBox="1"/>
          <p:nvPr/>
        </p:nvSpPr>
        <p:spPr>
          <a:xfrm>
            <a:off x="2694814" y="7358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C7343E-EAAB-784F-054F-3875B0C38655}"/>
              </a:ext>
            </a:extLst>
          </p:cNvPr>
          <p:cNvSpPr txBox="1"/>
          <p:nvPr/>
        </p:nvSpPr>
        <p:spPr>
          <a:xfrm>
            <a:off x="2694814" y="5044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3727167D-50C0-386E-2695-750D11273E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0"/>
            <a:ext cx="2160000" cy="1270588"/>
          </a:xfrm>
          <a:prstGeom prst="rect">
            <a:avLst/>
          </a:prstGeom>
        </p:spPr>
      </p:pic>
      <p:pic>
        <p:nvPicPr>
          <p:cNvPr id="18" name="Picture 2" descr="Tips for getting kids back into a routine for school ...">
            <a:extLst>
              <a:ext uri="{FF2B5EF4-FFF2-40B4-BE49-F238E27FC236}">
                <a16:creationId xmlns:a16="http://schemas.microsoft.com/office/drawing/2014/main" id="{23F47F85-42C5-5CA4-D066-B333294F96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995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56C7283-40EE-4ABB-B427-043369C03D6F}"/>
              </a:ext>
            </a:extLst>
          </p:cNvPr>
          <p:cNvSpPr txBox="1"/>
          <p:nvPr/>
        </p:nvSpPr>
        <p:spPr>
          <a:xfrm>
            <a:off x="4822167" y="2594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1415C4-83C4-460A-4668-F2661FD64AB2}"/>
              </a:ext>
            </a:extLst>
          </p:cNvPr>
          <p:cNvSpPr txBox="1"/>
          <p:nvPr/>
        </p:nvSpPr>
        <p:spPr>
          <a:xfrm>
            <a:off x="5048334" y="7358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D014C78-84B5-5E2D-B29C-833986A8D6CE}"/>
              </a:ext>
            </a:extLst>
          </p:cNvPr>
          <p:cNvSpPr txBox="1"/>
          <p:nvPr/>
        </p:nvSpPr>
        <p:spPr>
          <a:xfrm>
            <a:off x="5048334" y="5044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10E5030-4612-A65F-1BE7-8ADC198B1B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0176"/>
            <a:ext cx="2160000" cy="1270588"/>
          </a:xfrm>
          <a:prstGeom prst="rect">
            <a:avLst/>
          </a:prstGeom>
        </p:spPr>
      </p:pic>
      <p:pic>
        <p:nvPicPr>
          <p:cNvPr id="23" name="Picture 2" descr="Tips for getting kids back into a routine for school ...">
            <a:extLst>
              <a:ext uri="{FF2B5EF4-FFF2-40B4-BE49-F238E27FC236}">
                <a16:creationId xmlns:a16="http://schemas.microsoft.com/office/drawing/2014/main" id="{72DA9243-3A20-E91F-D9B7-88D3573378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146976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9A08065C-00AD-777F-31A4-2523B419C8E7}"/>
              </a:ext>
            </a:extLst>
          </p:cNvPr>
          <p:cNvSpPr txBox="1"/>
          <p:nvPr/>
        </p:nvSpPr>
        <p:spPr>
          <a:xfrm>
            <a:off x="92000" y="162965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FF564E4-5164-AB27-5D97-9FF480FB7178}"/>
              </a:ext>
            </a:extLst>
          </p:cNvPr>
          <p:cNvSpPr txBox="1"/>
          <p:nvPr/>
        </p:nvSpPr>
        <p:spPr>
          <a:xfrm>
            <a:off x="318167" y="210607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2F41573-73CB-51D3-7CB2-9768DFB398A3}"/>
              </a:ext>
            </a:extLst>
          </p:cNvPr>
          <p:cNvSpPr txBox="1"/>
          <p:nvPr/>
        </p:nvSpPr>
        <p:spPr>
          <a:xfrm>
            <a:off x="318167" y="187460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F64682F-752D-A2F6-D12B-0CCCDF3D5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1370176"/>
            <a:ext cx="2160000" cy="1270588"/>
          </a:xfrm>
          <a:prstGeom prst="rect">
            <a:avLst/>
          </a:prstGeom>
        </p:spPr>
      </p:pic>
      <p:pic>
        <p:nvPicPr>
          <p:cNvPr id="28" name="Picture 2" descr="Tips for getting kids back into a routine for school ...">
            <a:extLst>
              <a:ext uri="{FF2B5EF4-FFF2-40B4-BE49-F238E27FC236}">
                <a16:creationId xmlns:a16="http://schemas.microsoft.com/office/drawing/2014/main" id="{0440E048-C941-731E-4EA5-5F8986D82E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146976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1A8A703-D85F-4BC4-2A23-7EC58B78BC7D}"/>
              </a:ext>
            </a:extLst>
          </p:cNvPr>
          <p:cNvSpPr txBox="1"/>
          <p:nvPr/>
        </p:nvSpPr>
        <p:spPr>
          <a:xfrm>
            <a:off x="2468647" y="162965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8A12C4-9B38-D40B-4D6E-8A393E8D1DC0}"/>
              </a:ext>
            </a:extLst>
          </p:cNvPr>
          <p:cNvSpPr txBox="1"/>
          <p:nvPr/>
        </p:nvSpPr>
        <p:spPr>
          <a:xfrm>
            <a:off x="2694814" y="210607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081523E-A96B-3553-5834-2934A80B091D}"/>
              </a:ext>
            </a:extLst>
          </p:cNvPr>
          <p:cNvSpPr txBox="1"/>
          <p:nvPr/>
        </p:nvSpPr>
        <p:spPr>
          <a:xfrm>
            <a:off x="2694814" y="187460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B799F50-B530-1155-FB10-704270B387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1370176"/>
            <a:ext cx="2160000" cy="1270588"/>
          </a:xfrm>
          <a:prstGeom prst="rect">
            <a:avLst/>
          </a:prstGeom>
        </p:spPr>
      </p:pic>
      <p:pic>
        <p:nvPicPr>
          <p:cNvPr id="33" name="Picture 2" descr="Tips for getting kids back into a routine for school ...">
            <a:extLst>
              <a:ext uri="{FF2B5EF4-FFF2-40B4-BE49-F238E27FC236}">
                <a16:creationId xmlns:a16="http://schemas.microsoft.com/office/drawing/2014/main" id="{4C5548D5-9D2C-5FB9-0F95-23871BC333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146976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CDFAB78E-826F-467A-8823-52B130C27405}"/>
              </a:ext>
            </a:extLst>
          </p:cNvPr>
          <p:cNvSpPr txBox="1"/>
          <p:nvPr/>
        </p:nvSpPr>
        <p:spPr>
          <a:xfrm>
            <a:off x="4822167" y="162965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44A23A0-663F-426B-6581-4341B9B6B3B9}"/>
              </a:ext>
            </a:extLst>
          </p:cNvPr>
          <p:cNvSpPr txBox="1"/>
          <p:nvPr/>
        </p:nvSpPr>
        <p:spPr>
          <a:xfrm>
            <a:off x="5048334" y="210607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58BB0E6-CFF8-FA68-0459-F2CF01FACF5F}"/>
              </a:ext>
            </a:extLst>
          </p:cNvPr>
          <p:cNvSpPr txBox="1"/>
          <p:nvPr/>
        </p:nvSpPr>
        <p:spPr>
          <a:xfrm>
            <a:off x="5048334" y="187460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8032187F-595F-3B49-F7CC-60787874B2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9024"/>
            <a:ext cx="2160000" cy="1270588"/>
          </a:xfrm>
          <a:prstGeom prst="rect">
            <a:avLst/>
          </a:prstGeom>
        </p:spPr>
      </p:pic>
      <p:pic>
        <p:nvPicPr>
          <p:cNvPr id="38" name="Picture 2" descr="Tips for getting kids back into a routine for school ...">
            <a:extLst>
              <a:ext uri="{FF2B5EF4-FFF2-40B4-BE49-F238E27FC236}">
                <a16:creationId xmlns:a16="http://schemas.microsoft.com/office/drawing/2014/main" id="{0EFA7565-B712-FB56-E188-2615144350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2848612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7E6AF5F8-0890-7DC3-05C8-722C7DFF3179}"/>
              </a:ext>
            </a:extLst>
          </p:cNvPr>
          <p:cNvSpPr txBox="1"/>
          <p:nvPr/>
        </p:nvSpPr>
        <p:spPr>
          <a:xfrm>
            <a:off x="92000" y="3008500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7C295C7-22D0-2B6F-C027-37C55664B00E}"/>
              </a:ext>
            </a:extLst>
          </p:cNvPr>
          <p:cNvSpPr txBox="1"/>
          <p:nvPr/>
        </p:nvSpPr>
        <p:spPr>
          <a:xfrm>
            <a:off x="318167" y="3484918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307E59-DC7A-12DB-9A72-15076F7117AF}"/>
              </a:ext>
            </a:extLst>
          </p:cNvPr>
          <p:cNvSpPr txBox="1"/>
          <p:nvPr/>
        </p:nvSpPr>
        <p:spPr>
          <a:xfrm>
            <a:off x="318167" y="3253449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5FD19E8F-7793-2196-98F1-58A99D4833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2749024"/>
            <a:ext cx="2160000" cy="1270588"/>
          </a:xfrm>
          <a:prstGeom prst="rect">
            <a:avLst/>
          </a:prstGeom>
        </p:spPr>
      </p:pic>
      <p:pic>
        <p:nvPicPr>
          <p:cNvPr id="43" name="Picture 2" descr="Tips for getting kids back into a routine for school ...">
            <a:extLst>
              <a:ext uri="{FF2B5EF4-FFF2-40B4-BE49-F238E27FC236}">
                <a16:creationId xmlns:a16="http://schemas.microsoft.com/office/drawing/2014/main" id="{E8396EE8-6753-5224-7392-B8AEEF525A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2848612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14714E52-1BFC-A9D7-9EA7-ED79B001CF14}"/>
              </a:ext>
            </a:extLst>
          </p:cNvPr>
          <p:cNvSpPr txBox="1"/>
          <p:nvPr/>
        </p:nvSpPr>
        <p:spPr>
          <a:xfrm>
            <a:off x="2468647" y="3008500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483F7C7-3407-2DD3-B936-E7F333565184}"/>
              </a:ext>
            </a:extLst>
          </p:cNvPr>
          <p:cNvSpPr txBox="1"/>
          <p:nvPr/>
        </p:nvSpPr>
        <p:spPr>
          <a:xfrm>
            <a:off x="2694814" y="3484918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7BB0CE-9A44-57FE-8282-55AFDB39496B}"/>
              </a:ext>
            </a:extLst>
          </p:cNvPr>
          <p:cNvSpPr txBox="1"/>
          <p:nvPr/>
        </p:nvSpPr>
        <p:spPr>
          <a:xfrm>
            <a:off x="2694814" y="3253449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F1B31E1-7B03-EB18-07F8-04DD0A1457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2749024"/>
            <a:ext cx="2160000" cy="1270588"/>
          </a:xfrm>
          <a:prstGeom prst="rect">
            <a:avLst/>
          </a:prstGeom>
        </p:spPr>
      </p:pic>
      <p:pic>
        <p:nvPicPr>
          <p:cNvPr id="48" name="Picture 2" descr="Tips for getting kids back into a routine for school ...">
            <a:extLst>
              <a:ext uri="{FF2B5EF4-FFF2-40B4-BE49-F238E27FC236}">
                <a16:creationId xmlns:a16="http://schemas.microsoft.com/office/drawing/2014/main" id="{6823B54E-19F0-9D1F-3372-1BED796FBE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2848612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2554C402-C261-6648-E922-951C40BE5F12}"/>
              </a:ext>
            </a:extLst>
          </p:cNvPr>
          <p:cNvSpPr txBox="1"/>
          <p:nvPr/>
        </p:nvSpPr>
        <p:spPr>
          <a:xfrm>
            <a:off x="4822167" y="3008500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021C763-459B-4422-EB6E-0FAF61E5D5EA}"/>
              </a:ext>
            </a:extLst>
          </p:cNvPr>
          <p:cNvSpPr txBox="1"/>
          <p:nvPr/>
        </p:nvSpPr>
        <p:spPr>
          <a:xfrm>
            <a:off x="5048334" y="3484918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449D674-D457-913E-0972-0F3B88358DBA}"/>
              </a:ext>
            </a:extLst>
          </p:cNvPr>
          <p:cNvSpPr txBox="1"/>
          <p:nvPr/>
        </p:nvSpPr>
        <p:spPr>
          <a:xfrm>
            <a:off x="5048334" y="3253449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2C3E2B0F-7F3F-9E5D-6A74-6A1FFEA7D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19200"/>
            <a:ext cx="2160000" cy="1270588"/>
          </a:xfrm>
          <a:prstGeom prst="rect">
            <a:avLst/>
          </a:prstGeom>
        </p:spPr>
      </p:pic>
      <p:pic>
        <p:nvPicPr>
          <p:cNvPr id="53" name="Picture 2" descr="Tips for getting kids back into a routine for school ...">
            <a:extLst>
              <a:ext uri="{FF2B5EF4-FFF2-40B4-BE49-F238E27FC236}">
                <a16:creationId xmlns:a16="http://schemas.microsoft.com/office/drawing/2014/main" id="{8DD5272C-47A0-67B3-1EB1-29B4BFF703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42187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15BA3C1B-FF4D-CD04-ECCE-FE210E80FE1E}"/>
              </a:ext>
            </a:extLst>
          </p:cNvPr>
          <p:cNvSpPr txBox="1"/>
          <p:nvPr/>
        </p:nvSpPr>
        <p:spPr>
          <a:xfrm>
            <a:off x="92000" y="43786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E281F7-471E-F285-4A06-D6976FDEF000}"/>
              </a:ext>
            </a:extLst>
          </p:cNvPr>
          <p:cNvSpPr txBox="1"/>
          <p:nvPr/>
        </p:nvSpPr>
        <p:spPr>
          <a:xfrm>
            <a:off x="318167" y="48550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36C67B9-3649-D753-1C66-E4C2DB299071}"/>
              </a:ext>
            </a:extLst>
          </p:cNvPr>
          <p:cNvSpPr txBox="1"/>
          <p:nvPr/>
        </p:nvSpPr>
        <p:spPr>
          <a:xfrm>
            <a:off x="318167" y="46236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57" name="Picture 56">
            <a:extLst>
              <a:ext uri="{FF2B5EF4-FFF2-40B4-BE49-F238E27FC236}">
                <a16:creationId xmlns:a16="http://schemas.microsoft.com/office/drawing/2014/main" id="{79254934-5CFE-7ECC-08C0-8CB2A49E4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4119200"/>
            <a:ext cx="2160000" cy="1270588"/>
          </a:xfrm>
          <a:prstGeom prst="rect">
            <a:avLst/>
          </a:prstGeom>
        </p:spPr>
      </p:pic>
      <p:pic>
        <p:nvPicPr>
          <p:cNvPr id="58" name="Picture 2" descr="Tips for getting kids back into a routine for school ...">
            <a:extLst>
              <a:ext uri="{FF2B5EF4-FFF2-40B4-BE49-F238E27FC236}">
                <a16:creationId xmlns:a16="http://schemas.microsoft.com/office/drawing/2014/main" id="{CE9B02CB-1E1C-69C9-FA27-67A7736EF5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42187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342804C0-4D02-911E-C716-25C4B576163E}"/>
              </a:ext>
            </a:extLst>
          </p:cNvPr>
          <p:cNvSpPr txBox="1"/>
          <p:nvPr/>
        </p:nvSpPr>
        <p:spPr>
          <a:xfrm>
            <a:off x="2468647" y="43786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7175C36-37B3-389C-E14B-A337F670C465}"/>
              </a:ext>
            </a:extLst>
          </p:cNvPr>
          <p:cNvSpPr txBox="1"/>
          <p:nvPr/>
        </p:nvSpPr>
        <p:spPr>
          <a:xfrm>
            <a:off x="2694814" y="48550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A638C4D-B106-942A-E525-09C7B1424DDE}"/>
              </a:ext>
            </a:extLst>
          </p:cNvPr>
          <p:cNvSpPr txBox="1"/>
          <p:nvPr/>
        </p:nvSpPr>
        <p:spPr>
          <a:xfrm>
            <a:off x="2694814" y="46236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0E191086-E3C5-42FE-C35E-57374C46C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4119200"/>
            <a:ext cx="2160000" cy="1270588"/>
          </a:xfrm>
          <a:prstGeom prst="rect">
            <a:avLst/>
          </a:prstGeom>
        </p:spPr>
      </p:pic>
      <p:pic>
        <p:nvPicPr>
          <p:cNvPr id="63" name="Picture 2" descr="Tips for getting kids back into a routine for school ...">
            <a:extLst>
              <a:ext uri="{FF2B5EF4-FFF2-40B4-BE49-F238E27FC236}">
                <a16:creationId xmlns:a16="http://schemas.microsoft.com/office/drawing/2014/main" id="{48E15663-8F65-E698-DD3E-93AC061AB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4218788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>
            <a:extLst>
              <a:ext uri="{FF2B5EF4-FFF2-40B4-BE49-F238E27FC236}">
                <a16:creationId xmlns:a16="http://schemas.microsoft.com/office/drawing/2014/main" id="{A1B9287E-2F66-FB29-F3C4-5D05965C5F86}"/>
              </a:ext>
            </a:extLst>
          </p:cNvPr>
          <p:cNvSpPr txBox="1"/>
          <p:nvPr/>
        </p:nvSpPr>
        <p:spPr>
          <a:xfrm>
            <a:off x="4822167" y="4378676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52E9A20-C0BE-500A-DDDC-05262DEEFECF}"/>
              </a:ext>
            </a:extLst>
          </p:cNvPr>
          <p:cNvSpPr txBox="1"/>
          <p:nvPr/>
        </p:nvSpPr>
        <p:spPr>
          <a:xfrm>
            <a:off x="5048334" y="4855094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E1170A9-E110-4C95-C695-FD62398C5CDE}"/>
              </a:ext>
            </a:extLst>
          </p:cNvPr>
          <p:cNvSpPr txBox="1"/>
          <p:nvPr/>
        </p:nvSpPr>
        <p:spPr>
          <a:xfrm>
            <a:off x="5048334" y="4623625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60D8CB7F-34D1-7BF3-0A69-D94696AF9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06098"/>
            <a:ext cx="2160000" cy="1270588"/>
          </a:xfrm>
          <a:prstGeom prst="rect">
            <a:avLst/>
          </a:prstGeom>
        </p:spPr>
      </p:pic>
      <p:pic>
        <p:nvPicPr>
          <p:cNvPr id="68" name="Picture 2" descr="Tips for getting kids back into a routine for school ...">
            <a:extLst>
              <a:ext uri="{FF2B5EF4-FFF2-40B4-BE49-F238E27FC236}">
                <a16:creationId xmlns:a16="http://schemas.microsoft.com/office/drawing/2014/main" id="{2EA2D3DC-1A0B-F74A-DC85-EDB7BEC9A2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5505686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35086EBF-5E8B-1757-07C8-07D8F9E51523}"/>
              </a:ext>
            </a:extLst>
          </p:cNvPr>
          <p:cNvSpPr txBox="1"/>
          <p:nvPr/>
        </p:nvSpPr>
        <p:spPr>
          <a:xfrm>
            <a:off x="92000" y="5665574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18235AB-304F-2267-0E7D-BFF099362C70}"/>
              </a:ext>
            </a:extLst>
          </p:cNvPr>
          <p:cNvSpPr txBox="1"/>
          <p:nvPr/>
        </p:nvSpPr>
        <p:spPr>
          <a:xfrm>
            <a:off x="318167" y="6141992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136FDFD-880B-E65D-166B-9741D46B6BBE}"/>
              </a:ext>
            </a:extLst>
          </p:cNvPr>
          <p:cNvSpPr txBox="1"/>
          <p:nvPr/>
        </p:nvSpPr>
        <p:spPr>
          <a:xfrm>
            <a:off x="318167" y="5910523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4911AFBE-F8A2-5BFE-8FE7-6DD1D1BD1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5406098"/>
            <a:ext cx="2160000" cy="1270588"/>
          </a:xfrm>
          <a:prstGeom prst="rect">
            <a:avLst/>
          </a:prstGeom>
        </p:spPr>
      </p:pic>
      <p:pic>
        <p:nvPicPr>
          <p:cNvPr id="73" name="Picture 2" descr="Tips for getting kids back into a routine for school ...">
            <a:extLst>
              <a:ext uri="{FF2B5EF4-FFF2-40B4-BE49-F238E27FC236}">
                <a16:creationId xmlns:a16="http://schemas.microsoft.com/office/drawing/2014/main" id="{A35264B9-F86A-45A6-C098-BFFF0DAD73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5505686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323C7004-1A2F-63AE-B673-3B734E9859B2}"/>
              </a:ext>
            </a:extLst>
          </p:cNvPr>
          <p:cNvSpPr txBox="1"/>
          <p:nvPr/>
        </p:nvSpPr>
        <p:spPr>
          <a:xfrm>
            <a:off x="2468647" y="5665574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6607F68-B6A5-2734-98CE-C5E02500BD87}"/>
              </a:ext>
            </a:extLst>
          </p:cNvPr>
          <p:cNvSpPr txBox="1"/>
          <p:nvPr/>
        </p:nvSpPr>
        <p:spPr>
          <a:xfrm>
            <a:off x="2694814" y="6141992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B2502EB-3AE3-E473-AEBC-0595A84A0410}"/>
              </a:ext>
            </a:extLst>
          </p:cNvPr>
          <p:cNvSpPr txBox="1"/>
          <p:nvPr/>
        </p:nvSpPr>
        <p:spPr>
          <a:xfrm>
            <a:off x="2694814" y="5910523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F8D6437A-BFE7-8AF4-EAD4-C5983DC792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5406098"/>
            <a:ext cx="2160000" cy="1270588"/>
          </a:xfrm>
          <a:prstGeom prst="rect">
            <a:avLst/>
          </a:prstGeom>
        </p:spPr>
      </p:pic>
      <p:pic>
        <p:nvPicPr>
          <p:cNvPr id="78" name="Picture 2" descr="Tips for getting kids back into a routine for school ...">
            <a:extLst>
              <a:ext uri="{FF2B5EF4-FFF2-40B4-BE49-F238E27FC236}">
                <a16:creationId xmlns:a16="http://schemas.microsoft.com/office/drawing/2014/main" id="{5936BA09-F4F4-43F1-2D77-81F7E05205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5505686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" name="TextBox 78">
            <a:extLst>
              <a:ext uri="{FF2B5EF4-FFF2-40B4-BE49-F238E27FC236}">
                <a16:creationId xmlns:a16="http://schemas.microsoft.com/office/drawing/2014/main" id="{2A71BD07-B91F-C50A-CAFC-C9521F2BE36E}"/>
              </a:ext>
            </a:extLst>
          </p:cNvPr>
          <p:cNvSpPr txBox="1"/>
          <p:nvPr/>
        </p:nvSpPr>
        <p:spPr>
          <a:xfrm>
            <a:off x="4822167" y="5665574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836590BB-A5E0-0E56-E367-6D9CDE459803}"/>
              </a:ext>
            </a:extLst>
          </p:cNvPr>
          <p:cNvSpPr txBox="1"/>
          <p:nvPr/>
        </p:nvSpPr>
        <p:spPr>
          <a:xfrm>
            <a:off x="5048334" y="6141992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7CDE33B-1626-0EA9-D18B-4D61C4ABF5A6}"/>
              </a:ext>
            </a:extLst>
          </p:cNvPr>
          <p:cNvSpPr txBox="1"/>
          <p:nvPr/>
        </p:nvSpPr>
        <p:spPr>
          <a:xfrm>
            <a:off x="5048334" y="5910523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767337AE-2A03-14ED-BAFB-63FCCC339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4946"/>
            <a:ext cx="2160000" cy="1270588"/>
          </a:xfrm>
          <a:prstGeom prst="rect">
            <a:avLst/>
          </a:prstGeom>
        </p:spPr>
      </p:pic>
      <p:pic>
        <p:nvPicPr>
          <p:cNvPr id="83" name="Picture 2" descr="Tips for getting kids back into a routine for school ...">
            <a:extLst>
              <a:ext uri="{FF2B5EF4-FFF2-40B4-BE49-F238E27FC236}">
                <a16:creationId xmlns:a16="http://schemas.microsoft.com/office/drawing/2014/main" id="{9C2779D5-FA1F-92B5-4E65-FD28DEB493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688453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15A42234-5A18-92A9-8394-2B435572E789}"/>
              </a:ext>
            </a:extLst>
          </p:cNvPr>
          <p:cNvSpPr txBox="1"/>
          <p:nvPr/>
        </p:nvSpPr>
        <p:spPr>
          <a:xfrm>
            <a:off x="92000" y="704442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047490E-D84E-C2B1-5700-BB0A2748E2B4}"/>
              </a:ext>
            </a:extLst>
          </p:cNvPr>
          <p:cNvSpPr txBox="1"/>
          <p:nvPr/>
        </p:nvSpPr>
        <p:spPr>
          <a:xfrm>
            <a:off x="318167" y="752084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167861D-C261-7EDE-1992-FF3136A16683}"/>
              </a:ext>
            </a:extLst>
          </p:cNvPr>
          <p:cNvSpPr txBox="1"/>
          <p:nvPr/>
        </p:nvSpPr>
        <p:spPr>
          <a:xfrm>
            <a:off x="318167" y="728937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A05744E1-0E91-13EB-56D8-3A96AAEC7D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6784946"/>
            <a:ext cx="2160000" cy="1270588"/>
          </a:xfrm>
          <a:prstGeom prst="rect">
            <a:avLst/>
          </a:prstGeom>
        </p:spPr>
      </p:pic>
      <p:pic>
        <p:nvPicPr>
          <p:cNvPr id="88" name="Picture 2" descr="Tips for getting kids back into a routine for school ...">
            <a:extLst>
              <a:ext uri="{FF2B5EF4-FFF2-40B4-BE49-F238E27FC236}">
                <a16:creationId xmlns:a16="http://schemas.microsoft.com/office/drawing/2014/main" id="{F2902A57-CBF2-86EE-58F8-D2DC7140D5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688453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445704E2-C011-805E-E14D-98A95E38B28B}"/>
              </a:ext>
            </a:extLst>
          </p:cNvPr>
          <p:cNvSpPr txBox="1"/>
          <p:nvPr/>
        </p:nvSpPr>
        <p:spPr>
          <a:xfrm>
            <a:off x="2468647" y="704442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8B52893-10DD-ED9F-D8D3-9711EA02C4D9}"/>
              </a:ext>
            </a:extLst>
          </p:cNvPr>
          <p:cNvSpPr txBox="1"/>
          <p:nvPr/>
        </p:nvSpPr>
        <p:spPr>
          <a:xfrm>
            <a:off x="2694814" y="752084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D17E830-640E-70E5-E926-28B392852C8B}"/>
              </a:ext>
            </a:extLst>
          </p:cNvPr>
          <p:cNvSpPr txBox="1"/>
          <p:nvPr/>
        </p:nvSpPr>
        <p:spPr>
          <a:xfrm>
            <a:off x="2694814" y="728937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92" name="Picture 91">
            <a:extLst>
              <a:ext uri="{FF2B5EF4-FFF2-40B4-BE49-F238E27FC236}">
                <a16:creationId xmlns:a16="http://schemas.microsoft.com/office/drawing/2014/main" id="{65A97899-683A-7DF3-63B8-4689228B46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6784946"/>
            <a:ext cx="2160000" cy="1270588"/>
          </a:xfrm>
          <a:prstGeom prst="rect">
            <a:avLst/>
          </a:prstGeom>
        </p:spPr>
      </p:pic>
      <p:pic>
        <p:nvPicPr>
          <p:cNvPr id="93" name="Picture 2" descr="Tips for getting kids back into a routine for school ...">
            <a:extLst>
              <a:ext uri="{FF2B5EF4-FFF2-40B4-BE49-F238E27FC236}">
                <a16:creationId xmlns:a16="http://schemas.microsoft.com/office/drawing/2014/main" id="{1B181583-3109-2A8C-7433-E6AB7687A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6884534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extBox 93">
            <a:extLst>
              <a:ext uri="{FF2B5EF4-FFF2-40B4-BE49-F238E27FC236}">
                <a16:creationId xmlns:a16="http://schemas.microsoft.com/office/drawing/2014/main" id="{E9369D93-D6FB-B739-EE49-D7BD0EAA6C46}"/>
              </a:ext>
            </a:extLst>
          </p:cNvPr>
          <p:cNvSpPr txBox="1"/>
          <p:nvPr/>
        </p:nvSpPr>
        <p:spPr>
          <a:xfrm>
            <a:off x="4822167" y="7044422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236C458-CBBF-77D9-A653-CC9D1DDE1754}"/>
              </a:ext>
            </a:extLst>
          </p:cNvPr>
          <p:cNvSpPr txBox="1"/>
          <p:nvPr/>
        </p:nvSpPr>
        <p:spPr>
          <a:xfrm>
            <a:off x="5048334" y="7520840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D419DF4-FA19-121A-75D4-2C5EDAD3D869}"/>
              </a:ext>
            </a:extLst>
          </p:cNvPr>
          <p:cNvSpPr txBox="1"/>
          <p:nvPr/>
        </p:nvSpPr>
        <p:spPr>
          <a:xfrm>
            <a:off x="5048334" y="7289371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E8923871-6FB2-7F09-7E61-DC9F27D35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55122"/>
            <a:ext cx="2160000" cy="1270588"/>
          </a:xfrm>
          <a:prstGeom prst="rect">
            <a:avLst/>
          </a:prstGeom>
        </p:spPr>
      </p:pic>
      <p:pic>
        <p:nvPicPr>
          <p:cNvPr id="98" name="Picture 2" descr="Tips for getting kids back into a routine for school ...">
            <a:extLst>
              <a:ext uri="{FF2B5EF4-FFF2-40B4-BE49-F238E27FC236}">
                <a16:creationId xmlns:a16="http://schemas.microsoft.com/office/drawing/2014/main" id="{2C5E79D7-090F-85BB-72DD-D7BA8268A7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1430718" y="8254710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EE58E05D-C687-39CD-9F6E-3A9F10EBA62C}"/>
              </a:ext>
            </a:extLst>
          </p:cNvPr>
          <p:cNvSpPr txBox="1"/>
          <p:nvPr/>
        </p:nvSpPr>
        <p:spPr>
          <a:xfrm>
            <a:off x="92000" y="8414598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C47886AD-234E-E475-FF8A-E10A99D092E7}"/>
              </a:ext>
            </a:extLst>
          </p:cNvPr>
          <p:cNvSpPr txBox="1"/>
          <p:nvPr/>
        </p:nvSpPr>
        <p:spPr>
          <a:xfrm>
            <a:off x="318167" y="8891016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1EE80E2-D88F-C9BF-C3C1-D17AD0C548DA}"/>
              </a:ext>
            </a:extLst>
          </p:cNvPr>
          <p:cNvSpPr txBox="1"/>
          <p:nvPr/>
        </p:nvSpPr>
        <p:spPr>
          <a:xfrm>
            <a:off x="318167" y="8659547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EA37103E-D98C-2A1C-6DA9-DA943DEA5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647" y="8155122"/>
            <a:ext cx="2160000" cy="1270588"/>
          </a:xfrm>
          <a:prstGeom prst="rect">
            <a:avLst/>
          </a:prstGeom>
        </p:spPr>
      </p:pic>
      <p:pic>
        <p:nvPicPr>
          <p:cNvPr id="103" name="Picture 2" descr="Tips for getting kids back into a routine for school ...">
            <a:extLst>
              <a:ext uri="{FF2B5EF4-FFF2-40B4-BE49-F238E27FC236}">
                <a16:creationId xmlns:a16="http://schemas.microsoft.com/office/drawing/2014/main" id="{06285C49-8A41-6E8F-C462-3EB59FBFFB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3807365" y="8254710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" name="TextBox 103">
            <a:extLst>
              <a:ext uri="{FF2B5EF4-FFF2-40B4-BE49-F238E27FC236}">
                <a16:creationId xmlns:a16="http://schemas.microsoft.com/office/drawing/2014/main" id="{8E11D776-D1E1-EA03-8A85-B2DAB048D607}"/>
              </a:ext>
            </a:extLst>
          </p:cNvPr>
          <p:cNvSpPr txBox="1"/>
          <p:nvPr/>
        </p:nvSpPr>
        <p:spPr>
          <a:xfrm>
            <a:off x="2468647" y="8414598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AC92A9-7E14-28DB-5888-EB5F10A47ECF}"/>
              </a:ext>
            </a:extLst>
          </p:cNvPr>
          <p:cNvSpPr txBox="1"/>
          <p:nvPr/>
        </p:nvSpPr>
        <p:spPr>
          <a:xfrm>
            <a:off x="2694814" y="8891016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58890FBF-CEBF-FE97-C0AD-22FD66A14013}"/>
              </a:ext>
            </a:extLst>
          </p:cNvPr>
          <p:cNvSpPr txBox="1"/>
          <p:nvPr/>
        </p:nvSpPr>
        <p:spPr>
          <a:xfrm>
            <a:off x="2694814" y="8659547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  <p:pic>
        <p:nvPicPr>
          <p:cNvPr id="107" name="Picture 106">
            <a:extLst>
              <a:ext uri="{FF2B5EF4-FFF2-40B4-BE49-F238E27FC236}">
                <a16:creationId xmlns:a16="http://schemas.microsoft.com/office/drawing/2014/main" id="{FC7951E1-FD6D-2562-3F92-9B92B6B393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167" y="8155122"/>
            <a:ext cx="2160000" cy="1270588"/>
          </a:xfrm>
          <a:prstGeom prst="rect">
            <a:avLst/>
          </a:prstGeom>
        </p:spPr>
      </p:pic>
      <p:pic>
        <p:nvPicPr>
          <p:cNvPr id="108" name="Picture 2" descr="Tips for getting kids back into a routine for school ...">
            <a:extLst>
              <a:ext uri="{FF2B5EF4-FFF2-40B4-BE49-F238E27FC236}">
                <a16:creationId xmlns:a16="http://schemas.microsoft.com/office/drawing/2014/main" id="{C19CD882-13DE-1E4B-3E4C-235C710BA5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64"/>
          <a:stretch>
            <a:fillRect/>
          </a:stretch>
        </p:blipFill>
        <p:spPr bwMode="auto">
          <a:xfrm>
            <a:off x="6160885" y="8254710"/>
            <a:ext cx="614641" cy="640769"/>
          </a:xfrm>
          <a:prstGeom prst="ellipse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" name="TextBox 108">
            <a:extLst>
              <a:ext uri="{FF2B5EF4-FFF2-40B4-BE49-F238E27FC236}">
                <a16:creationId xmlns:a16="http://schemas.microsoft.com/office/drawing/2014/main" id="{8DD1091B-2183-36A7-FB9D-67517FDADEF3}"/>
              </a:ext>
            </a:extLst>
          </p:cNvPr>
          <p:cNvSpPr txBox="1"/>
          <p:nvPr/>
        </p:nvSpPr>
        <p:spPr>
          <a:xfrm>
            <a:off x="4822167" y="8414598"/>
            <a:ext cx="137614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200" dirty="0">
                <a:cs typeface="B Titr" panose="00000700000000000000" pitchFamily="2" charset="-78"/>
              </a:rPr>
              <a:t>نام و نام خانوادگی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F4DC29B-7761-42E5-DB25-B504BA244647}"/>
              </a:ext>
            </a:extLst>
          </p:cNvPr>
          <p:cNvSpPr txBox="1"/>
          <p:nvPr/>
        </p:nvSpPr>
        <p:spPr>
          <a:xfrm>
            <a:off x="5048334" y="8891016"/>
            <a:ext cx="923814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050" dirty="0">
                <a:cs typeface="B Titr" panose="00000700000000000000" pitchFamily="2" charset="-78"/>
              </a:rPr>
              <a:t>نام مدرسه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C3CCF0CD-5CC5-BC43-6DFE-3FE3FBB20753}"/>
              </a:ext>
            </a:extLst>
          </p:cNvPr>
          <p:cNvSpPr txBox="1"/>
          <p:nvPr/>
        </p:nvSpPr>
        <p:spPr>
          <a:xfrm>
            <a:off x="5048334" y="8659547"/>
            <a:ext cx="923814" cy="261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101" dirty="0">
                <a:cs typeface="B Titr" panose="00000700000000000000" pitchFamily="2" charset="-78"/>
              </a:rPr>
              <a:t>پایه چندم</a:t>
            </a:r>
            <a:endParaRPr lang="fa-IR" sz="9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9715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</TotalTime>
  <Words>168</Words>
  <Application>Microsoft Office PowerPoint</Application>
  <PresentationFormat>A4 Paper (210x297 mm)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 Titr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</dc:creator>
  <cp:lastModifiedBy>pc</cp:lastModifiedBy>
  <cp:revision>1</cp:revision>
  <dcterms:created xsi:type="dcterms:W3CDTF">2025-10-05T04:37:55Z</dcterms:created>
  <dcterms:modified xsi:type="dcterms:W3CDTF">2025-10-05T04:41:28Z</dcterms:modified>
</cp:coreProperties>
</file>