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E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03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D80A6-FBFA-9D40-54EE-C8F5A13F0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95C370-DF97-252D-2D8D-168823877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BDD29-E8E9-9B49-8771-0972E049F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2F583-75D7-25F6-6CD3-B90B40207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D454F-09D1-707B-AA0E-0696ED5A5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23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D31B1-2625-98F2-69F6-3523CB7F8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2ACFBE-BDAE-92FE-CC7F-5E45BF0F7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70AB9-D96E-C60E-2973-B21352F4B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90F9C-3E99-0D43-E537-4D874EA59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379CA-5E0B-CC10-F63E-1865736EE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20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274493-5F5D-3386-19A9-CAB86F3508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5E41BB-535B-375D-6460-753F3131A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EABC7-8DEC-2380-997B-191CE4B0C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046DE-D287-98ED-F363-C7B87F1FF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138DB-2A40-7746-4F4F-EC2F643D1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79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2306C-2B1E-5406-530F-41BA85CD2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F93FC-0DA2-67E1-F081-9051CCF70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7090B-75EF-7BFF-EAF4-E9657CAE1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39AFA-948C-5C2E-01FE-BF94D1CDF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FB332-E59E-0227-D85B-82DA24D39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9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5DBF1-AD86-0708-A10C-5CF361521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AD1BD-CEB2-6C8B-C645-C95BD0AFC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6673A-982B-0A46-0287-2F837A505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4E89E-1D76-3BBF-3362-272B333E2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57B89-2936-5AD3-3079-1C3239C0E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09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D7789-3AAE-8C1B-8085-FE6DDA13F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55442-F4CD-9040-6C01-1AACE43A8C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56B74-318D-DAEC-1381-5A432832E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D9D88-39AF-D6D3-AE3F-6C1402B97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FB76A7-FB27-62BE-CD6F-DDC1139CF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E9F850-9C17-9F23-9F11-4563E240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81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645DF-10EF-3848-5A49-AFAAA49E6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DD8AD-1DFF-504A-DFD5-63BF76A20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C8F9D-0A8C-3348-72EF-FF8BE7AAC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8AD298-F33B-8DF4-A633-D4CFA54ED5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EA1015-2530-AB60-CA86-BC621099F0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75D126-B1AA-3B55-254D-C86AA42E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046B3C-905B-DDA3-BD37-D4A8F6344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7807CF-EBB2-DF4D-B276-A9C67CDCB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4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2E2A2-A746-C94F-B8B3-9FE0112FA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4C7266-B783-0206-478C-DC39CE381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926D92-0C6E-09D0-75FF-30D8944DD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E4F920-5D31-ADA1-B981-457E28B0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0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2A315F-3DF9-64DD-CAF9-2E1192416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151C37-8102-18DD-B4B8-62C460F43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070FA-CDE9-C0A3-C022-8E1CA9B43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395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06AEB-82C6-0A33-1814-A7A4A4910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5498D-8E65-F5F2-0CF9-B8D979E59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3C471D-A266-02A4-C90C-B5AB5D173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5EF5D-2D3F-12E7-DD5B-90123A6A1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1B4DA-249C-DB39-612E-A5E559C2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1A6D19-0E4D-3CE6-CE8E-832C82AB2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7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F6FD1-EF2D-2F65-3351-1707E518B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895F38-FA8A-D311-DD57-4EEACFDDA7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F9C22-BEC3-ABDE-0BC0-085C85336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AB707-C02B-544A-23FC-C2E0FB32C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E58C20-CB9E-CE2B-F604-3267743BB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9EF65-AC04-B0E5-99E2-4C8F2B979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918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74789D-F1AD-912F-64B0-33474F08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E81D6-D55B-8043-E227-386F64D60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C6D5D-E319-3B5D-258D-23302FB8F5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51E48E-C95D-4D91-8020-77AB00C185A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92B67-4751-9528-A2A9-718C5C139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43878-2D25-F17A-D79C-F563FBCCAE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014BF1-9F1D-4C2A-ACA1-22ED324F6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9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9EF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E4E26FE9-6BF1-35AA-7436-B026E4A11F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2992" y="0"/>
            <a:ext cx="102460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324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AmozeshBax</dc:creator>
  <cp:lastModifiedBy>Mohammad Rashidi</cp:lastModifiedBy>
  <cp:revision>2</cp:revision>
  <dcterms:created xsi:type="dcterms:W3CDTF">2024-10-13T18:36:29Z</dcterms:created>
  <dcterms:modified xsi:type="dcterms:W3CDTF">2025-10-20T16:20:12Z</dcterms:modified>
</cp:coreProperties>
</file>