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sldIdLst>
    <p:sldId id="260" r:id="rId2"/>
    <p:sldId id="257" r:id="rId3"/>
    <p:sldId id="258" r:id="rId4"/>
    <p:sldId id="271" r:id="rId5"/>
    <p:sldId id="262" r:id="rId6"/>
    <p:sldId id="261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embeddedFontLst>
    <p:embeddedFont>
      <p:font typeface="Kalameh" panose="00000500000000000000" pitchFamily="2" charset="-78"/>
      <p:regular r:id="rId16"/>
    </p:embeddedFont>
    <p:embeddedFont>
      <p:font typeface="mahboubehmehravar" panose="03000700000000000000" pitchFamily="66" charset="-78"/>
      <p:regular r:id="rId17"/>
    </p:embeddedFont>
    <p:embeddedFont>
      <p:font typeface="Open Sans" panose="020B0606030504020204" pitchFamily="34" charset="0"/>
      <p:regular r:id="rId18"/>
      <p:bold r:id="rId19"/>
      <p:italic r:id="rId20"/>
      <p:boldItalic r:id="rId21"/>
    </p:embeddedFont>
    <p:embeddedFont>
      <p:font typeface="Vazir Black FD" pitchFamily="2" charset="-78"/>
      <p:bold r:id="rId22"/>
    </p:embeddedFont>
    <p:embeddedFont>
      <p:font typeface="Vazir Light FD" pitchFamily="2" charset="-78"/>
      <p:regular r:id="rId23"/>
    </p:embeddedFont>
    <p:embeddedFont>
      <p:font typeface="Vazir Medium FD" pitchFamily="2" charset="-78"/>
      <p:regular r:id="rId24"/>
    </p:embeddedFont>
  </p:embeddedFontLst>
  <p:defaultTextStyle>
    <a:defPPr>
      <a:defRPr lang="en-US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FFE"/>
    <a:srgbClr val="D3D5E5"/>
    <a:srgbClr val="CDFFDC"/>
    <a:srgbClr val="8AFEAE"/>
    <a:srgbClr val="0CAE4D"/>
    <a:srgbClr val="FCC110"/>
    <a:srgbClr val="E37600"/>
    <a:srgbClr val="E1C2A6"/>
    <a:srgbClr val="FEE9D4"/>
    <a:srgbClr val="E8E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875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894" y="87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عنوان اسلای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AD2C2E85-DA87-E881-B056-678499FE54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زیر نویس 2">
            <a:extLst>
              <a:ext uri="{FF2B5EF4-FFF2-40B4-BE49-F238E27FC236}">
                <a16:creationId xmlns:a16="http://schemas.microsoft.com/office/drawing/2014/main" id="{B0D2B27E-A553-12AD-E7B2-FC3C80FBFD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/>
              <a:t>برای ویرایش نسخه اصلی سبک زیرنویس کلیک کنید</a:t>
            </a:r>
            <a:endParaRPr lang="en-US"/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4791F167-8166-74E6-E5C9-18B647283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D51C1895-7B92-9A50-EBD8-CA5D73956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513D012A-68E0-F9C2-75FE-12A422E7B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0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 متن عمود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64485CD-34DD-E478-3F6B-98457A17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تن عمودی 2">
            <a:extLst>
              <a:ext uri="{FF2B5EF4-FFF2-40B4-BE49-F238E27FC236}">
                <a16:creationId xmlns:a16="http://schemas.microsoft.com/office/drawing/2014/main" id="{2CBE666C-2D9D-5F20-BBC8-F291F6863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7BFCA1C2-E524-284C-4E44-37759CC77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247CD12D-F71B-2E31-34BB-DB031FD3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B63994D9-CDA6-65C9-4AD7-242334416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27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عمودی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ی 1">
            <a:extLst>
              <a:ext uri="{FF2B5EF4-FFF2-40B4-BE49-F238E27FC236}">
                <a16:creationId xmlns:a16="http://schemas.microsoft.com/office/drawing/2014/main" id="{776C7FDD-00EC-0B75-F878-40AA7B6707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تن عمودی 2">
            <a:extLst>
              <a:ext uri="{FF2B5EF4-FFF2-40B4-BE49-F238E27FC236}">
                <a16:creationId xmlns:a16="http://schemas.microsoft.com/office/drawing/2014/main" id="{0A3CEBEF-1CD6-3ABD-4F39-6ABD94A63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2AA79977-80AE-53A3-2295-E4B7DC1AA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D9EE537B-A4F5-CD39-C375-2125F9BD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DC82BC9C-C8B9-9D0A-4048-CDB435A71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 محتو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763945B-60B3-E82F-891C-156E3D2A9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حتوا 2">
            <a:extLst>
              <a:ext uri="{FF2B5EF4-FFF2-40B4-BE49-F238E27FC236}">
                <a16:creationId xmlns:a16="http://schemas.microsoft.com/office/drawing/2014/main" id="{305571C9-DB15-C93D-C1A0-977C06BBB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DBEC300E-D4FA-3CC7-04DA-403682582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1CA5BBF2-CFF9-C9CF-CD77-FF1985F60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4776BDFF-142B-7FBE-AC9A-215BFCA6D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13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سربرگ بخ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A382068-1D46-3F6F-ABFF-6FFB8207E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تن 2">
            <a:extLst>
              <a:ext uri="{FF2B5EF4-FFF2-40B4-BE49-F238E27FC236}">
                <a16:creationId xmlns:a16="http://schemas.microsoft.com/office/drawing/2014/main" id="{0242FAFD-827F-6D38-F885-205C13CE6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915391E5-D406-67B6-70DB-3DD206762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84A7EB0B-E898-47D4-05D3-DD539A362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831C34D8-4891-C32F-82D9-BB590E966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89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دو محتو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1B1BC67-218F-E09D-59D2-8A1BCAC5E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حتوا 2">
            <a:extLst>
              <a:ext uri="{FF2B5EF4-FFF2-40B4-BE49-F238E27FC236}">
                <a16:creationId xmlns:a16="http://schemas.microsoft.com/office/drawing/2014/main" id="{B770BB3E-201F-B2C5-8A6E-F9A98F5F4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محتوا 3">
            <a:extLst>
              <a:ext uri="{FF2B5EF4-FFF2-40B4-BE49-F238E27FC236}">
                <a16:creationId xmlns:a16="http://schemas.microsoft.com/office/drawing/2014/main" id="{2C9325BC-EE3B-07E0-713D-42AB4310C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5" name="نگهدارنده مکان تاریخ 4">
            <a:extLst>
              <a:ext uri="{FF2B5EF4-FFF2-40B4-BE49-F238E27FC236}">
                <a16:creationId xmlns:a16="http://schemas.microsoft.com/office/drawing/2014/main" id="{3C317A10-835A-12B6-CF0B-BD49B4614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6" name="نگهدارنده مکان پانویس 5">
            <a:extLst>
              <a:ext uri="{FF2B5EF4-FFF2-40B4-BE49-F238E27FC236}">
                <a16:creationId xmlns:a16="http://schemas.microsoft.com/office/drawing/2014/main" id="{A9E4D673-B414-3B30-24AE-15619D67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نگهدارنده مکان شماره اسلاید 6">
            <a:extLst>
              <a:ext uri="{FF2B5EF4-FFF2-40B4-BE49-F238E27FC236}">
                <a16:creationId xmlns:a16="http://schemas.microsoft.com/office/drawing/2014/main" id="{2ABB8E77-E721-743C-F08B-C487DFA79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350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یس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868D72C0-C28D-318A-DB21-6601CAB47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تن 2">
            <a:extLst>
              <a:ext uri="{FF2B5EF4-FFF2-40B4-BE49-F238E27FC236}">
                <a16:creationId xmlns:a16="http://schemas.microsoft.com/office/drawing/2014/main" id="{576905F2-B6DF-6E3E-66E4-BB9DBC54C5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4" name="نگهدارنده مکان محتوا 3">
            <a:extLst>
              <a:ext uri="{FF2B5EF4-FFF2-40B4-BE49-F238E27FC236}">
                <a16:creationId xmlns:a16="http://schemas.microsoft.com/office/drawing/2014/main" id="{C40EE0E3-9AF4-586A-1520-73D4C18012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5" name="نگهدارنده مکان متن 4">
            <a:extLst>
              <a:ext uri="{FF2B5EF4-FFF2-40B4-BE49-F238E27FC236}">
                <a16:creationId xmlns:a16="http://schemas.microsoft.com/office/drawing/2014/main" id="{B160CB17-2A93-6E7B-8CDB-3EB701EA66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6" name="نگهدارنده مکان محتوا 5">
            <a:extLst>
              <a:ext uri="{FF2B5EF4-FFF2-40B4-BE49-F238E27FC236}">
                <a16:creationId xmlns:a16="http://schemas.microsoft.com/office/drawing/2014/main" id="{30FBCEFA-F1BF-743A-0542-F6885A58EE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7" name="نگهدارنده مکان تاریخ 6">
            <a:extLst>
              <a:ext uri="{FF2B5EF4-FFF2-40B4-BE49-F238E27FC236}">
                <a16:creationId xmlns:a16="http://schemas.microsoft.com/office/drawing/2014/main" id="{BB49FCC6-975C-7D8A-CE3C-7C657B16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8" name="نگهدارنده مکان پانویس 7">
            <a:extLst>
              <a:ext uri="{FF2B5EF4-FFF2-40B4-BE49-F238E27FC236}">
                <a16:creationId xmlns:a16="http://schemas.microsoft.com/office/drawing/2014/main" id="{461E7232-B799-BAAF-95E3-A23010268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نگهدارنده مکان شماره اسلاید 8">
            <a:extLst>
              <a:ext uri="{FF2B5EF4-FFF2-40B4-BE49-F238E27FC236}">
                <a16:creationId xmlns:a16="http://schemas.microsoft.com/office/drawing/2014/main" id="{164F8F6A-1774-ADE0-04C5-16232FBE0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57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تنه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59141F7-1264-22A6-291F-B7D2B7EC9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تاریخ 2">
            <a:extLst>
              <a:ext uri="{FF2B5EF4-FFF2-40B4-BE49-F238E27FC236}">
                <a16:creationId xmlns:a16="http://schemas.microsoft.com/office/drawing/2014/main" id="{5F10124A-B7B0-0C87-CCF7-D52BA71C0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نگهدارنده مکان پانویس 3">
            <a:extLst>
              <a:ext uri="{FF2B5EF4-FFF2-40B4-BE49-F238E27FC236}">
                <a16:creationId xmlns:a16="http://schemas.microsoft.com/office/drawing/2014/main" id="{6276D21E-AF61-FCE1-F1BE-144E29C3D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نگهدارنده مکان شماره اسلاید 4">
            <a:extLst>
              <a:ext uri="{FF2B5EF4-FFF2-40B4-BE49-F238E27FC236}">
                <a16:creationId xmlns:a16="http://schemas.microsoft.com/office/drawing/2014/main" id="{AD3EDC8B-2F70-EC86-F427-CB4F4FE7A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158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خال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نگهدارنده مکان تاریخ 1">
            <a:extLst>
              <a:ext uri="{FF2B5EF4-FFF2-40B4-BE49-F238E27FC236}">
                <a16:creationId xmlns:a16="http://schemas.microsoft.com/office/drawing/2014/main" id="{B7211C06-56A7-8117-24F8-6FDFEE525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3" name="نگهدارنده مکان پانویس 2">
            <a:extLst>
              <a:ext uri="{FF2B5EF4-FFF2-40B4-BE49-F238E27FC236}">
                <a16:creationId xmlns:a16="http://schemas.microsoft.com/office/drawing/2014/main" id="{41B1C163-22B3-E9AB-FDA1-8471DBD5F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نگهدارنده مکان شماره اسلاید 3">
            <a:extLst>
              <a:ext uri="{FF2B5EF4-FFF2-40B4-BE49-F238E27FC236}">
                <a16:creationId xmlns:a16="http://schemas.microsoft.com/office/drawing/2014/main" id="{44658131-1FE0-C970-2BD9-F62233C87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10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ا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E94E9F7-1695-84AC-DDC2-45907B827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حتوا 2">
            <a:extLst>
              <a:ext uri="{FF2B5EF4-FFF2-40B4-BE49-F238E27FC236}">
                <a16:creationId xmlns:a16="http://schemas.microsoft.com/office/drawing/2014/main" id="{BD48A669-C699-7498-B327-23955EDEE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متن 3">
            <a:extLst>
              <a:ext uri="{FF2B5EF4-FFF2-40B4-BE49-F238E27FC236}">
                <a16:creationId xmlns:a16="http://schemas.microsoft.com/office/drawing/2014/main" id="{8775B076-8D92-425A-B5F5-149762E88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5" name="نگهدارنده مکان تاریخ 4">
            <a:extLst>
              <a:ext uri="{FF2B5EF4-FFF2-40B4-BE49-F238E27FC236}">
                <a16:creationId xmlns:a16="http://schemas.microsoft.com/office/drawing/2014/main" id="{61F4FBF0-B6FE-29FB-E621-53987EF70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6" name="نگهدارنده مکان پانویس 5">
            <a:extLst>
              <a:ext uri="{FF2B5EF4-FFF2-40B4-BE49-F238E27FC236}">
                <a16:creationId xmlns:a16="http://schemas.microsoft.com/office/drawing/2014/main" id="{434E9A48-1150-AEB1-08BA-83B56B52B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نگهدارنده مکان شماره اسلاید 6">
            <a:extLst>
              <a:ext uri="{FF2B5EF4-FFF2-40B4-BE49-F238E27FC236}">
                <a16:creationId xmlns:a16="http://schemas.microsoft.com/office/drawing/2014/main" id="{1E377577-04A6-6EB1-0755-66CCE4D3C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86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تصویر با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4806E3C-5EF3-85A6-92E2-730E93F8C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تصویر 2">
            <a:extLst>
              <a:ext uri="{FF2B5EF4-FFF2-40B4-BE49-F238E27FC236}">
                <a16:creationId xmlns:a16="http://schemas.microsoft.com/office/drawing/2014/main" id="{AEFFAB50-0275-2779-0137-77C69F5F0B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نگهدارنده مکان متن 3">
            <a:extLst>
              <a:ext uri="{FF2B5EF4-FFF2-40B4-BE49-F238E27FC236}">
                <a16:creationId xmlns:a16="http://schemas.microsoft.com/office/drawing/2014/main" id="{BD1B628D-E523-663A-A6EB-5F1AD2A78E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a-IR"/>
              <a:t>برای ویرایش سبک‌های متن اصلی، کلیک کنید</a:t>
            </a:r>
          </a:p>
        </p:txBody>
      </p:sp>
      <p:sp>
        <p:nvSpPr>
          <p:cNvPr id="5" name="نگهدارنده مکان تاریخ 4">
            <a:extLst>
              <a:ext uri="{FF2B5EF4-FFF2-40B4-BE49-F238E27FC236}">
                <a16:creationId xmlns:a16="http://schemas.microsoft.com/office/drawing/2014/main" id="{15CF2706-A896-C247-05BD-9CFC635B9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6" name="نگهدارنده مکان پانویس 5">
            <a:extLst>
              <a:ext uri="{FF2B5EF4-FFF2-40B4-BE49-F238E27FC236}">
                <a16:creationId xmlns:a16="http://schemas.microsoft.com/office/drawing/2014/main" id="{E3AA86FD-0E39-76FE-299D-C17F2E265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نگهدارنده مکان شماره اسلاید 6">
            <a:extLst>
              <a:ext uri="{FF2B5EF4-FFF2-40B4-BE49-F238E27FC236}">
                <a16:creationId xmlns:a16="http://schemas.microsoft.com/office/drawing/2014/main" id="{0FDB29CD-CE3D-042A-7EF4-11EEAD4C0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نگهدارنده مکان عنوان 1">
            <a:extLst>
              <a:ext uri="{FF2B5EF4-FFF2-40B4-BE49-F238E27FC236}">
                <a16:creationId xmlns:a16="http://schemas.microsoft.com/office/drawing/2014/main" id="{F107C81E-34C6-0549-5B8F-09E6C554C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fa-IR"/>
              <a:t>برای ویرایش نسخه اصلی سبک عنوان کلیک کنید</a:t>
            </a:r>
            <a:endParaRPr lang="en-US"/>
          </a:p>
        </p:txBody>
      </p:sp>
      <p:sp>
        <p:nvSpPr>
          <p:cNvPr id="3" name="نگهدارنده مکان متن 2">
            <a:extLst>
              <a:ext uri="{FF2B5EF4-FFF2-40B4-BE49-F238E27FC236}">
                <a16:creationId xmlns:a16="http://schemas.microsoft.com/office/drawing/2014/main" id="{CE754B80-147A-B3E7-981E-386C1842F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a-IR"/>
              <a:t>برای ویرایش سبک‌های متن اصلی، کلیک کنید</a:t>
            </a:r>
          </a:p>
          <a:p>
            <a:pPr lvl="1"/>
            <a:r>
              <a:rPr lang="fa-IR"/>
              <a:t>سطح دوم</a:t>
            </a:r>
          </a:p>
          <a:p>
            <a:pPr lvl="2"/>
            <a:r>
              <a:rPr lang="fa-IR"/>
              <a:t>سطح سوم</a:t>
            </a:r>
          </a:p>
          <a:p>
            <a:pPr lvl="3"/>
            <a:r>
              <a:rPr lang="fa-IR"/>
              <a:t>سطح چهارم</a:t>
            </a:r>
          </a:p>
          <a:p>
            <a:pPr lvl="4"/>
            <a:r>
              <a:rPr lang="fa-IR"/>
              <a:t>سطح پنجم</a:t>
            </a:r>
            <a:endParaRPr lang="en-US"/>
          </a:p>
        </p:txBody>
      </p:sp>
      <p:sp>
        <p:nvSpPr>
          <p:cNvPr id="4" name="نگهدارنده مکان تاریخ 3">
            <a:extLst>
              <a:ext uri="{FF2B5EF4-FFF2-40B4-BE49-F238E27FC236}">
                <a16:creationId xmlns:a16="http://schemas.microsoft.com/office/drawing/2014/main" id="{2C05BA88-E39C-BE08-62F5-CB48D6A367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1AF72A-D1F2-4AF1-ADED-8402BD0629E2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نگهدارنده مکان پانویس 4">
            <a:extLst>
              <a:ext uri="{FF2B5EF4-FFF2-40B4-BE49-F238E27FC236}">
                <a16:creationId xmlns:a16="http://schemas.microsoft.com/office/drawing/2014/main" id="{33289FC2-4202-E7C9-DD78-8395497AB9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نگهدارنده مکان شماره اسلاید 5">
            <a:extLst>
              <a:ext uri="{FF2B5EF4-FFF2-40B4-BE49-F238E27FC236}">
                <a16:creationId xmlns:a16="http://schemas.microsoft.com/office/drawing/2014/main" id="{01909F44-098A-4EF0-5250-6CF34F0A3C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1E48DC-4C18-480B-A3AE-77A6183696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9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34.jpeg"/><Relationship Id="rId7" Type="http://schemas.openxmlformats.org/officeDocument/2006/relationships/image" Target="../media/image3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openxmlformats.org/officeDocument/2006/relationships/image" Target="../media/image36.svg"/><Relationship Id="rId10" Type="http://schemas.openxmlformats.org/officeDocument/2006/relationships/image" Target="../media/image40.sv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8.png"/><Relationship Id="rId7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42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8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12.jpeg"/><Relationship Id="rId10" Type="http://schemas.openxmlformats.org/officeDocument/2006/relationships/image" Target="../media/image13.png"/><Relationship Id="rId4" Type="http://schemas.openxmlformats.org/officeDocument/2006/relationships/image" Target="../media/image3.jpeg"/><Relationship Id="rId9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jpeg"/><Relationship Id="rId7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12" Type="http://schemas.openxmlformats.org/officeDocument/2006/relationships/image" Target="../media/image8.sv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7.png"/><Relationship Id="rId5" Type="http://schemas.openxmlformats.org/officeDocument/2006/relationships/image" Target="../media/image26.svg"/><Relationship Id="rId10" Type="http://schemas.openxmlformats.org/officeDocument/2006/relationships/image" Target="../media/image20.svg"/><Relationship Id="rId4" Type="http://schemas.openxmlformats.org/officeDocument/2006/relationships/image" Target="../media/image25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2.svg"/><Relationship Id="rId3" Type="http://schemas.openxmlformats.org/officeDocument/2006/relationships/image" Target="../media/image16.jpeg"/><Relationship Id="rId7" Type="http://schemas.openxmlformats.org/officeDocument/2006/relationships/image" Target="../media/image17.jpeg"/><Relationship Id="rId12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30.svg"/><Relationship Id="rId5" Type="http://schemas.openxmlformats.org/officeDocument/2006/relationships/image" Target="../media/image19.png"/><Relationship Id="rId10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6.sv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18.png"/><Relationship Id="rId7" Type="http://schemas.openxmlformats.org/officeDocument/2006/relationships/image" Target="../media/image2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7.png"/><Relationship Id="rId5" Type="http://schemas.openxmlformats.org/officeDocument/2006/relationships/image" Target="../media/image32.svg"/><Relationship Id="rId10" Type="http://schemas.openxmlformats.org/officeDocument/2006/relationships/image" Target="../media/image36.sv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C414C69-E66D-CFA1-80CB-C0A3B0E06A0E}"/>
              </a:ext>
            </a:extLst>
          </p:cNvPr>
          <p:cNvSpPr/>
          <p:nvPr/>
        </p:nvSpPr>
        <p:spPr>
          <a:xfrm>
            <a:off x="8343827" y="3588358"/>
            <a:ext cx="3605916" cy="142173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49B395-67EB-BA58-8AB1-082CE35E144F}"/>
              </a:ext>
            </a:extLst>
          </p:cNvPr>
          <p:cNvSpPr txBox="1"/>
          <p:nvPr/>
        </p:nvSpPr>
        <p:spPr>
          <a:xfrm>
            <a:off x="481754" y="0"/>
            <a:ext cx="1146798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9600" spc="-300" dirty="0">
                <a:solidFill>
                  <a:srgbClr val="FFFF00"/>
                </a:solidFill>
                <a:latin typeface="Vazir Black FD" pitchFamily="2" charset="-78"/>
                <a:cs typeface="Vazir Black FD" pitchFamily="2" charset="-78"/>
              </a:rPr>
              <a:t>به پایه چهارم خوش آمدید</a:t>
            </a:r>
          </a:p>
        </p:txBody>
      </p:sp>
      <p:pic>
        <p:nvPicPr>
          <p:cNvPr id="6" name="Picture 5" descr="Cartoon bee with pencil">
            <a:extLst>
              <a:ext uri="{FF2B5EF4-FFF2-40B4-BE49-F238E27FC236}">
                <a16:creationId xmlns:a16="http://schemas.microsoft.com/office/drawing/2014/main" id="{28ACB4E7-D3C1-E41F-F3F3-3F7035059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909971"/>
            <a:ext cx="4543425" cy="4876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ABC0FC-B61E-1DC5-9FC3-A40D689B3C64}"/>
              </a:ext>
            </a:extLst>
          </p:cNvPr>
          <p:cNvSpPr txBox="1"/>
          <p:nvPr/>
        </p:nvSpPr>
        <p:spPr>
          <a:xfrm>
            <a:off x="8462339" y="3686651"/>
            <a:ext cx="3011555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>
                <a:solidFill>
                  <a:srgbClr val="EF9A6B"/>
                </a:solidFill>
                <a:latin typeface="Vazir Medium FD" pitchFamily="2" charset="-78"/>
                <a:cs typeface="Vazir Medium FD" pitchFamily="2" charset="-78"/>
              </a:rPr>
              <a:t>سال تحصیلی </a:t>
            </a:r>
            <a:r>
              <a:rPr lang="fa-IR" sz="4000" dirty="0">
                <a:latin typeface="Vazir Medium FD" pitchFamily="2" charset="-78"/>
                <a:cs typeface="Vazir Medium FD" pitchFamily="2" charset="-78"/>
              </a:rPr>
              <a:t>....... - ......</a:t>
            </a:r>
          </a:p>
        </p:txBody>
      </p:sp>
      <p:pic>
        <p:nvPicPr>
          <p:cNvPr id="28" name="تصویر 4">
            <a:extLst>
              <a:ext uri="{FF2B5EF4-FFF2-40B4-BE49-F238E27FC236}">
                <a16:creationId xmlns:a16="http://schemas.microsoft.com/office/drawing/2014/main" id="{C98F7095-58A0-52C1-AE74-60617D6925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"/>
          <a:stretch>
            <a:fillRect/>
          </a:stretch>
        </p:blipFill>
        <p:spPr>
          <a:xfrm>
            <a:off x="17655747" y="220995"/>
            <a:ext cx="6348096" cy="6273135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61D7F8F6-17BC-3086-24EA-7A57306E3E69}"/>
              </a:ext>
            </a:extLst>
          </p:cNvPr>
          <p:cNvSpPr/>
          <p:nvPr/>
        </p:nvSpPr>
        <p:spPr>
          <a:xfrm>
            <a:off x="12933526" y="0"/>
            <a:ext cx="7005347" cy="6858000"/>
          </a:xfrm>
          <a:prstGeom prst="ellipse">
            <a:avLst/>
          </a:prstGeom>
          <a:blipFill>
            <a:blip r:embed="rId5"/>
            <a:srcRect/>
            <a:stretch>
              <a:fillRect l="-9728" t="-10852" r="-11204" b="-36231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7CA25380-F221-BBAD-7CF8-61BAAC279D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2765" y="-2268309"/>
            <a:ext cx="2129106" cy="204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4557"/>
      </p:ext>
    </p:extLst>
  </p:cSld>
  <p:clrMapOvr>
    <a:masterClrMapping/>
  </p:clrMapOvr>
  <p:transition spd="slow"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D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088BE9-75E3-FA50-E16F-F8C9356B0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54BCA21-64C0-7A81-B36E-A3A5E6565E64}"/>
              </a:ext>
            </a:extLst>
          </p:cNvPr>
          <p:cNvSpPr/>
          <p:nvPr/>
        </p:nvSpPr>
        <p:spPr>
          <a:xfrm>
            <a:off x="3262049" y="1799686"/>
            <a:ext cx="665649" cy="42530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745722A-7385-5223-EE7F-88177E5192EE}"/>
              </a:ext>
            </a:extLst>
          </p:cNvPr>
          <p:cNvSpPr/>
          <p:nvPr/>
        </p:nvSpPr>
        <p:spPr>
          <a:xfrm>
            <a:off x="3667759" y="1225942"/>
            <a:ext cx="599441" cy="42530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9371188-6E31-37CB-2B60-8F7DFD450EB7}"/>
              </a:ext>
            </a:extLst>
          </p:cNvPr>
          <p:cNvSpPr/>
          <p:nvPr/>
        </p:nvSpPr>
        <p:spPr>
          <a:xfrm>
            <a:off x="599439" y="1271540"/>
            <a:ext cx="665649" cy="42530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67742B-A28A-9794-3580-4D72B9C01AF4}"/>
              </a:ext>
            </a:extLst>
          </p:cNvPr>
          <p:cNvSpPr txBox="1"/>
          <p:nvPr/>
        </p:nvSpPr>
        <p:spPr>
          <a:xfrm>
            <a:off x="-246926" y="131448"/>
            <a:ext cx="63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وسایل و لوازم مورد نیاز :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47564FE-A100-ACE1-5035-05EAA33AF253}"/>
              </a:ext>
            </a:extLst>
          </p:cNvPr>
          <p:cNvSpPr/>
          <p:nvPr/>
        </p:nvSpPr>
        <p:spPr>
          <a:xfrm>
            <a:off x="13189397" y="2106957"/>
            <a:ext cx="2309683" cy="2428186"/>
          </a:xfrm>
          <a:prstGeom prst="ellipse">
            <a:avLst/>
          </a:prstGeom>
          <a:blipFill>
            <a:blip r:embed="rId2"/>
            <a:stretch>
              <a:fillRect l="-87490" t="-2148" r="-13878" b="-27798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B2060A9-233E-E714-4070-F35FB91188AC}"/>
              </a:ext>
            </a:extLst>
          </p:cNvPr>
          <p:cNvSpPr/>
          <p:nvPr/>
        </p:nvSpPr>
        <p:spPr>
          <a:xfrm>
            <a:off x="7190328" y="-113193"/>
            <a:ext cx="7153910" cy="6818572"/>
          </a:xfrm>
          <a:prstGeom prst="ellipse">
            <a:avLst/>
          </a:prstGeom>
          <a:blipFill>
            <a:blip r:embed="rId3"/>
            <a:stretch>
              <a:fillRect l="-60230" t="-18234" r="-6556" b="-18966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59F9728-5DFD-D439-808F-733C54C773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49096" y="2347912"/>
            <a:ext cx="3657600" cy="2162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ECCB28D-C8A8-A366-D4ED-3B06308660AE}"/>
              </a:ext>
            </a:extLst>
          </p:cNvPr>
          <p:cNvSpPr txBox="1"/>
          <p:nvPr/>
        </p:nvSpPr>
        <p:spPr>
          <a:xfrm>
            <a:off x="1546884" y="732059"/>
            <a:ext cx="4549116" cy="4798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3666"/>
              </a:lnSpc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دفترو کاغذ: </a:t>
            </a:r>
            <a:endParaRPr lang="fa-IR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ts val="3666"/>
              </a:lnSpc>
              <a:buFont typeface="Wingdings" panose="05000000000000000000" pitchFamily="2" charset="2"/>
              <a:buChar char="v"/>
              <a:defRPr/>
            </a:pPr>
            <a:endParaRPr lang="fa-IR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ts val="3666"/>
              </a:lnSpc>
              <a:buFont typeface="Wingdings" panose="05000000000000000000" pitchFamily="2" charset="2"/>
              <a:buChar char="v"/>
              <a:defRPr/>
            </a:pPr>
            <a:endParaRPr lang="fa-IR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وسایل کمک های آموزشی:</a:t>
            </a:r>
            <a:endParaRPr lang="fa-IR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ts val="3666"/>
              </a:lnSpc>
              <a:buFont typeface="Wingdings" panose="05000000000000000000" pitchFamily="2" charset="2"/>
              <a:buChar char="v"/>
              <a:defRPr/>
            </a:pPr>
            <a:endParaRPr lang="en-US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ts val="3666"/>
              </a:lnSpc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وسایل نظم دهی و پوشه بندی:</a:t>
            </a:r>
            <a:endParaRPr lang="en-US" sz="24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457200" indent="-457200">
              <a:lnSpc>
                <a:spcPts val="3666"/>
              </a:lnSpc>
              <a:buFont typeface="+mj-lt"/>
              <a:buAutoNum type="arabicPeriod"/>
              <a:defRPr/>
            </a:pPr>
            <a:r>
              <a:rPr lang="ar-EG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کل</a:t>
            </a:r>
            <a:r>
              <a:rPr lang="fa-IR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ر</a:t>
            </a:r>
            <a:r>
              <a:rPr lang="ar-EG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بوک یا پوشه دکمه دار 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457200" indent="-457200">
              <a:lnSpc>
                <a:spcPts val="3666"/>
              </a:lnSpc>
              <a:buFont typeface="+mj-lt"/>
              <a:buAutoNum type="arabicPeriod"/>
              <a:defRPr/>
            </a:pPr>
            <a:r>
              <a:rPr lang="ar-EG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لیبل برچسب اسم </a:t>
            </a:r>
            <a:endParaRPr lang="fa-IR" sz="24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لوازم کمکی و کاردستی:</a:t>
            </a:r>
            <a:endParaRPr lang="ar-EG" sz="24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5EEEBF-B756-2602-4FDD-09CD21E40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915766"/>
              </p:ext>
            </p:extLst>
          </p:nvPr>
        </p:nvGraphicFramePr>
        <p:xfrm>
          <a:off x="-1234440" y="1149032"/>
          <a:ext cx="7033236" cy="11226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675748">
                  <a:extLst>
                    <a:ext uri="{9D8B030D-6E8A-4147-A177-3AD203B41FA5}">
                      <a16:colId xmlns:a16="http://schemas.microsoft.com/office/drawing/2014/main" val="4112396508"/>
                    </a:ext>
                  </a:extLst>
                </a:gridCol>
                <a:gridCol w="4357488">
                  <a:extLst>
                    <a:ext uri="{9D8B030D-6E8A-4147-A177-3AD203B41FA5}">
                      <a16:colId xmlns:a16="http://schemas.microsoft.com/office/drawing/2014/main" val="2907696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دفتر املا(</a:t>
                      </a: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60</a:t>
                      </a: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دفتر فارسی(</a:t>
                      </a: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100</a:t>
                      </a: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)  </a:t>
                      </a:r>
                      <a:endParaRPr kumimoji="0" lang="fa-IR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E2841">
                            <a:lumMod val="75000"/>
                            <a:lumOff val="25000"/>
                          </a:srgbClr>
                        </a:solidFill>
                        <a:effectLst/>
                        <a:uLnTx/>
                        <a:uFillTx/>
                        <a:latin typeface="Vazir Medium FD" pitchFamily="2" charset="-78"/>
                        <a:ea typeface="+mn-ea"/>
                        <a:cs typeface="Vazir Medium FD" pitchFamily="2" charset="-78"/>
                        <a:sym typeface="Canva San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701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دفتر ریاضی(</a:t>
                      </a: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100</a:t>
                      </a: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E2841">
                              <a:lumMod val="75000"/>
                              <a:lumOff val="25000"/>
                            </a:srgb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دفترچه یادداشت 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01087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CA5D374-4E5C-6A9E-A06E-220B0790EF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280211"/>
              </p:ext>
            </p:extLst>
          </p:nvPr>
        </p:nvGraphicFramePr>
        <p:xfrm>
          <a:off x="1249680" y="2765473"/>
          <a:ext cx="4549116" cy="5613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17396">
                  <a:extLst>
                    <a:ext uri="{9D8B030D-6E8A-4147-A177-3AD203B41FA5}">
                      <a16:colId xmlns:a16="http://schemas.microsoft.com/office/drawing/2014/main" val="4112396508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907696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جامدادی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r" defTabSz="914400" rtl="1" eaLnBrk="1" fontAlgn="auto" latinLnBrk="0" hangingPunct="1">
                        <a:lnSpc>
                          <a:spcPts val="3666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kumimoji="0" lang="ar-EG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Vazir Medium FD" pitchFamily="2" charset="-78"/>
                          <a:ea typeface="+mn-ea"/>
                          <a:cs typeface="Vazir Medium FD" pitchFamily="2" charset="-78"/>
                          <a:sym typeface="Canva Sans"/>
                        </a:rPr>
                        <a:t>بطری آب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701646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11E9606-350B-224F-F2CC-85045DFE223D}"/>
              </a:ext>
            </a:extLst>
          </p:cNvPr>
          <p:cNvSpPr txBox="1"/>
          <p:nvPr/>
        </p:nvSpPr>
        <p:spPr>
          <a:xfrm>
            <a:off x="0" y="5320446"/>
            <a:ext cx="6035486" cy="1041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3666"/>
              </a:lnSpc>
              <a:buFont typeface="+mj-lt"/>
              <a:buAutoNum type="arabicPeriod"/>
              <a:defRPr/>
            </a:pP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چسب ماتیکی  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2. 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چسب نواری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3.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چسب مایع </a:t>
            </a:r>
            <a:endParaRPr lang="fa-IR" sz="2400" dirty="0">
              <a:solidFill>
                <a:srgbClr val="0E2841">
                  <a:lumMod val="75000"/>
                  <a:lumOff val="25000"/>
                </a:srgb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>
              <a:lnSpc>
                <a:spcPts val="3666"/>
              </a:lnSpc>
              <a:defRPr/>
            </a:pP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4. 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قیچی کوچک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5. 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کاغذ رنگی </a:t>
            </a:r>
            <a:r>
              <a:rPr lang="en-US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A4</a:t>
            </a:r>
            <a:r>
              <a:rPr lang="ar-EG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(</a:t>
            </a:r>
            <a:r>
              <a:rPr lang="fa-IR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ی</a:t>
            </a:r>
            <a:r>
              <a:rPr lang="fa-IR" sz="2400" dirty="0">
                <a:latin typeface="Vazir Medium FD" pitchFamily="2" charset="-78"/>
                <a:cs typeface="Vazir Medium FD" pitchFamily="2" charset="-78"/>
                <a:sym typeface="Canva Sans"/>
              </a:rPr>
              <a:t>ک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  <a:r>
              <a:rPr lang="fa-IR" sz="2400" dirty="0">
                <a:solidFill>
                  <a:srgbClr val="00B0F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ب</a:t>
            </a:r>
            <a:r>
              <a:rPr lang="fa-IR" sz="2400" dirty="0">
                <a:solidFill>
                  <a:schemeClr val="accent5">
                    <a:lumMod val="7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س</a:t>
            </a:r>
            <a:r>
              <a:rPr lang="fa-IR" sz="2400" dirty="0">
                <a:solidFill>
                  <a:schemeClr val="accent3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ت</a:t>
            </a:r>
            <a:r>
              <a:rPr lang="fa-IR" sz="2400" dirty="0">
                <a:solidFill>
                  <a:schemeClr val="accent2">
                    <a:lumMod val="7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ه</a:t>
            </a:r>
            <a:r>
              <a:rPr lang="fa-IR" sz="2400" dirty="0">
                <a:solidFill>
                  <a:srgbClr val="0E2841">
                    <a:lumMod val="75000"/>
                    <a:lumOff val="25000"/>
                  </a:srgb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)</a:t>
            </a:r>
            <a:endParaRPr lang="ar-EG" sz="2400" dirty="0">
              <a:solidFill>
                <a:srgbClr val="0E2841">
                  <a:lumMod val="75000"/>
                  <a:lumOff val="25000"/>
                </a:srgb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AE161C-CA5A-9109-FD9A-1B4853483D5A}"/>
              </a:ext>
            </a:extLst>
          </p:cNvPr>
          <p:cNvSpPr/>
          <p:nvPr/>
        </p:nvSpPr>
        <p:spPr>
          <a:xfrm>
            <a:off x="11597640" y="160078"/>
            <a:ext cx="7153910" cy="6818572"/>
          </a:xfrm>
          <a:prstGeom prst="ellipse">
            <a:avLst/>
          </a:prstGeom>
          <a:blipFill>
            <a:blip r:embed="rId6"/>
            <a:stretch>
              <a:fillRect l="-1094" r="212" b="-1304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DE83805A-2ABF-864F-2AE7-140BAC6CBB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77475" y="-2236689"/>
            <a:ext cx="3800841" cy="2421424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AF006FE1-E051-994F-A3D1-5829E14E47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49095" y="-2132330"/>
            <a:ext cx="3657600" cy="2162175"/>
          </a:xfrm>
          <a:prstGeom prst="rect">
            <a:avLst/>
          </a:prstGeom>
        </p:spPr>
      </p:pic>
      <p:pic>
        <p:nvPicPr>
          <p:cNvPr id="24" name="Picture 23" descr="Well Bee">
            <a:extLst>
              <a:ext uri="{FF2B5EF4-FFF2-40B4-BE49-F238E27FC236}">
                <a16:creationId xmlns:a16="http://schemas.microsoft.com/office/drawing/2014/main" id="{C36CF103-CEBC-F74A-A252-7C214F6053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551" y="4137481"/>
            <a:ext cx="2704534" cy="270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94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C2A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F7F647-6409-10C3-7C81-3EA48B777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C74C3BC-A588-BE35-30D3-A430AA8F7BD7}"/>
              </a:ext>
            </a:extLst>
          </p:cNvPr>
          <p:cNvSpPr/>
          <p:nvPr/>
        </p:nvSpPr>
        <p:spPr>
          <a:xfrm>
            <a:off x="92617" y="4127917"/>
            <a:ext cx="4576097" cy="6858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3B0B93B-1BF0-5B9B-9969-F1A9D4FBAEAC}"/>
              </a:ext>
            </a:extLst>
          </p:cNvPr>
          <p:cNvSpPr/>
          <p:nvPr/>
        </p:nvSpPr>
        <p:spPr>
          <a:xfrm>
            <a:off x="2824093" y="3145302"/>
            <a:ext cx="1605221" cy="6858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F83040A-7645-9CCE-EEE0-24618C2C3CEA}"/>
              </a:ext>
            </a:extLst>
          </p:cNvPr>
          <p:cNvSpPr/>
          <p:nvPr/>
        </p:nvSpPr>
        <p:spPr>
          <a:xfrm>
            <a:off x="2672866" y="2241454"/>
            <a:ext cx="1755775" cy="6858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1F40428-84BF-5572-6B29-79702CC47940}"/>
              </a:ext>
            </a:extLst>
          </p:cNvPr>
          <p:cNvSpPr/>
          <p:nvPr/>
        </p:nvSpPr>
        <p:spPr>
          <a:xfrm>
            <a:off x="2753756" y="1307124"/>
            <a:ext cx="1605221" cy="6858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3F2456-1095-CBC2-66C0-046D2A187258}"/>
              </a:ext>
            </a:extLst>
          </p:cNvPr>
          <p:cNvSpPr txBox="1"/>
          <p:nvPr/>
        </p:nvSpPr>
        <p:spPr>
          <a:xfrm>
            <a:off x="-246926" y="536529"/>
            <a:ext cx="63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انتظارات از والدین گرامی : 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A8F262-13FA-E47C-C46E-B2C95A22B2D9}"/>
              </a:ext>
            </a:extLst>
          </p:cNvPr>
          <p:cNvSpPr/>
          <p:nvPr/>
        </p:nvSpPr>
        <p:spPr>
          <a:xfrm>
            <a:off x="12885941" y="2765473"/>
            <a:ext cx="1583774" cy="1509534"/>
          </a:xfrm>
          <a:prstGeom prst="ellipse">
            <a:avLst/>
          </a:prstGeom>
          <a:blipFill>
            <a:blip r:embed="rId2"/>
            <a:stretch>
              <a:fillRect l="-60230" t="-18234" r="-6556" b="-18966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248AE0-0D18-3D86-FD47-E671FB8D4AC3}"/>
              </a:ext>
            </a:extLst>
          </p:cNvPr>
          <p:cNvSpPr txBox="1"/>
          <p:nvPr/>
        </p:nvSpPr>
        <p:spPr>
          <a:xfrm>
            <a:off x="-395652" y="1095062"/>
            <a:ext cx="5455920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همکاری</a:t>
            </a:r>
          </a:p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همیاری</a:t>
            </a:r>
          </a:p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حمایت</a:t>
            </a:r>
          </a:p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fa-IR" sz="40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رعایت سلسله مراتب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B0588B0-7FA0-A230-431E-E1B4F68199C2}"/>
              </a:ext>
            </a:extLst>
          </p:cNvPr>
          <p:cNvSpPr/>
          <p:nvPr/>
        </p:nvSpPr>
        <p:spPr>
          <a:xfrm>
            <a:off x="6153737" y="39428"/>
            <a:ext cx="7153910" cy="6818572"/>
          </a:xfrm>
          <a:prstGeom prst="ellipse">
            <a:avLst/>
          </a:prstGeom>
          <a:blipFill>
            <a:blip r:embed="rId3"/>
            <a:stretch>
              <a:fillRect l="-1094" r="212" b="-1304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8526759-25F6-4E22-707B-BC334876A30D}"/>
              </a:ext>
            </a:extLst>
          </p:cNvPr>
          <p:cNvSpPr/>
          <p:nvPr/>
        </p:nvSpPr>
        <p:spPr>
          <a:xfrm>
            <a:off x="11609657" y="641449"/>
            <a:ext cx="6156960" cy="6216551"/>
          </a:xfrm>
          <a:prstGeom prst="ellipse">
            <a:avLst/>
          </a:prstGeom>
          <a:blipFill>
            <a:blip r:embed="rId4"/>
            <a:stretch>
              <a:fillRect l="-31263" t="-652" r="-30891" b="-652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6BC554FE-393E-7D4B-1F35-2BA7CF854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67200" y="2347912"/>
            <a:ext cx="3657600" cy="2162175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B830251-6993-D489-3085-69808A021F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67200" y="-2223565"/>
            <a:ext cx="3657600" cy="2162175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626B7F68-E56D-7A2D-A6F6-70150ABE2BEC}"/>
              </a:ext>
            </a:extLst>
          </p:cNvPr>
          <p:cNvGrpSpPr/>
          <p:nvPr/>
        </p:nvGrpSpPr>
        <p:grpSpPr>
          <a:xfrm>
            <a:off x="4267200" y="-2193273"/>
            <a:ext cx="3653790" cy="1988106"/>
            <a:chOff x="7304269" y="-2831546"/>
            <a:chExt cx="3653790" cy="198810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8961A16-06D6-EE5F-CC00-0E21341811D9}"/>
                </a:ext>
              </a:extLst>
            </p:cNvPr>
            <p:cNvGrpSpPr/>
            <p:nvPr/>
          </p:nvGrpSpPr>
          <p:grpSpPr>
            <a:xfrm>
              <a:off x="8066611" y="-2831546"/>
              <a:ext cx="2129106" cy="1988106"/>
              <a:chOff x="4034534" y="-1749506"/>
              <a:chExt cx="2129106" cy="1988106"/>
            </a:xfrm>
          </p:grpSpPr>
          <p:sp>
            <p:nvSpPr>
              <p:cNvPr id="31" name="بیضی 3">
                <a:extLst>
                  <a:ext uri="{FF2B5EF4-FFF2-40B4-BE49-F238E27FC236}">
                    <a16:creationId xmlns:a16="http://schemas.microsoft.com/office/drawing/2014/main" id="{ABDDADDD-1433-7B47-A164-B41800058CE8}"/>
                  </a:ext>
                </a:extLst>
              </p:cNvPr>
              <p:cNvSpPr/>
              <p:nvPr/>
            </p:nvSpPr>
            <p:spPr>
              <a:xfrm>
                <a:off x="4034534" y="-1749506"/>
                <a:ext cx="2129106" cy="1988106"/>
              </a:xfrm>
              <a:prstGeom prst="ellipse">
                <a:avLst/>
              </a:prstGeom>
              <a:solidFill>
                <a:schemeClr val="bg1">
                  <a:alpha val="5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بیضی 2">
                <a:extLst>
                  <a:ext uri="{FF2B5EF4-FFF2-40B4-BE49-F238E27FC236}">
                    <a16:creationId xmlns:a16="http://schemas.microsoft.com/office/drawing/2014/main" id="{403C3969-2C65-F521-4F23-FB1427A483C2}"/>
                  </a:ext>
                </a:extLst>
              </p:cNvPr>
              <p:cNvSpPr/>
              <p:nvPr/>
            </p:nvSpPr>
            <p:spPr>
              <a:xfrm>
                <a:off x="4238331" y="-1551612"/>
                <a:ext cx="1721513" cy="1592319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FF0000"/>
                  </a:solidFill>
                  <a:cs typeface="mahboubehmehravar" panose="03000700000000000000" pitchFamily="66" charset="-78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C9223AF-EB89-AD2F-B15A-B5015EF88380}"/>
                </a:ext>
              </a:extLst>
            </p:cNvPr>
            <p:cNvSpPr txBox="1"/>
            <p:nvPr/>
          </p:nvSpPr>
          <p:spPr>
            <a:xfrm>
              <a:off x="7304269" y="-2299158"/>
              <a:ext cx="36537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5400" dirty="0">
                  <a:solidFill>
                    <a:srgbClr val="FF0000"/>
                  </a:solidFill>
                  <a:cs typeface="mahboubehmehravar" panose="03000700000000000000" pitchFamily="66" charset="-78"/>
                </a:rPr>
                <a:t>مجازی</a:t>
              </a:r>
            </a:p>
          </p:txBody>
        </p:sp>
      </p:grpSp>
      <p:pic>
        <p:nvPicPr>
          <p:cNvPr id="37" name="Picture 36" descr="Fist Bump Bee">
            <a:extLst>
              <a:ext uri="{FF2B5EF4-FFF2-40B4-BE49-F238E27FC236}">
                <a16:creationId xmlns:a16="http://schemas.microsoft.com/office/drawing/2014/main" id="{A3341138-5482-463D-20A9-11FEDADB66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702" y="3768968"/>
            <a:ext cx="3830151" cy="383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68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D5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D311A4-9C55-1EAE-6678-F90A9069A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2B13E10-0A30-6977-658C-5B4977E74B4C}"/>
              </a:ext>
            </a:extLst>
          </p:cNvPr>
          <p:cNvSpPr/>
          <p:nvPr/>
        </p:nvSpPr>
        <p:spPr>
          <a:xfrm>
            <a:off x="164122" y="4709436"/>
            <a:ext cx="5931877" cy="1513288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4583CD6-8564-B743-6BB1-ADD59DAFD20E}"/>
              </a:ext>
            </a:extLst>
          </p:cNvPr>
          <p:cNvSpPr/>
          <p:nvPr/>
        </p:nvSpPr>
        <p:spPr>
          <a:xfrm>
            <a:off x="79478" y="3071894"/>
            <a:ext cx="5931877" cy="1513288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6EE2B91-42DB-8056-4DF5-C39BD5E06FFD}"/>
              </a:ext>
            </a:extLst>
          </p:cNvPr>
          <p:cNvSpPr/>
          <p:nvPr/>
        </p:nvSpPr>
        <p:spPr>
          <a:xfrm>
            <a:off x="164123" y="1391920"/>
            <a:ext cx="5931877" cy="1513288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1367AF-3AD7-8AD9-7C7F-7143BF1F82B1}"/>
              </a:ext>
            </a:extLst>
          </p:cNvPr>
          <p:cNvSpPr txBox="1"/>
          <p:nvPr/>
        </p:nvSpPr>
        <p:spPr>
          <a:xfrm>
            <a:off x="-478094" y="416969"/>
            <a:ext cx="726945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اگر مدارس </a:t>
            </a:r>
            <a:r>
              <a:rPr lang="fa-IR" sz="4400" dirty="0" err="1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غیرحضوری</a:t>
            </a:r>
            <a:r>
              <a:rPr lang="fa-IR" sz="44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 شد ...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BBDCF-7045-906B-529E-C60EF2CF247C}"/>
              </a:ext>
            </a:extLst>
          </p:cNvPr>
          <p:cNvSpPr/>
          <p:nvPr/>
        </p:nvSpPr>
        <p:spPr>
          <a:xfrm>
            <a:off x="12587652" y="1907227"/>
            <a:ext cx="2597928" cy="2476150"/>
          </a:xfrm>
          <a:prstGeom prst="ellipse">
            <a:avLst/>
          </a:prstGeom>
          <a:blipFill>
            <a:blip r:embed="rId2"/>
            <a:stretch>
              <a:fillRect l="-1094" r="212" b="-1304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5956BF4-6A90-B0FA-0A2A-D8CB87BFF92A}"/>
              </a:ext>
            </a:extLst>
          </p:cNvPr>
          <p:cNvSpPr/>
          <p:nvPr/>
        </p:nvSpPr>
        <p:spPr>
          <a:xfrm>
            <a:off x="7177807" y="0"/>
            <a:ext cx="6753538" cy="6818904"/>
          </a:xfrm>
          <a:prstGeom prst="ellipse">
            <a:avLst/>
          </a:prstGeom>
          <a:blipFill>
            <a:blip r:embed="rId3"/>
            <a:stretch>
              <a:fillRect l="-31263" t="-652" r="-30891" b="-652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732363-B42A-12D5-A93B-6941E8E9F4ED}"/>
              </a:ext>
            </a:extLst>
          </p:cNvPr>
          <p:cNvGrpSpPr/>
          <p:nvPr/>
        </p:nvGrpSpPr>
        <p:grpSpPr>
          <a:xfrm>
            <a:off x="5350912" y="2372820"/>
            <a:ext cx="3653790" cy="1988106"/>
            <a:chOff x="7304269" y="-2831546"/>
            <a:chExt cx="3653790" cy="198810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6494020-C119-4937-823D-EF5F06C3EB12}"/>
                </a:ext>
              </a:extLst>
            </p:cNvPr>
            <p:cNvGrpSpPr/>
            <p:nvPr/>
          </p:nvGrpSpPr>
          <p:grpSpPr>
            <a:xfrm>
              <a:off x="8066611" y="-2831546"/>
              <a:ext cx="2129106" cy="1988106"/>
              <a:chOff x="4034534" y="-1749506"/>
              <a:chExt cx="2129106" cy="1988106"/>
            </a:xfrm>
          </p:grpSpPr>
          <p:sp>
            <p:nvSpPr>
              <p:cNvPr id="8" name="بیضی 3">
                <a:extLst>
                  <a:ext uri="{FF2B5EF4-FFF2-40B4-BE49-F238E27FC236}">
                    <a16:creationId xmlns:a16="http://schemas.microsoft.com/office/drawing/2014/main" id="{96665024-D686-16A1-9607-DC7CCC81F77F}"/>
                  </a:ext>
                </a:extLst>
              </p:cNvPr>
              <p:cNvSpPr/>
              <p:nvPr/>
            </p:nvSpPr>
            <p:spPr>
              <a:xfrm>
                <a:off x="4034534" y="-1749506"/>
                <a:ext cx="2129106" cy="1988106"/>
              </a:xfrm>
              <a:prstGeom prst="ellipse">
                <a:avLst/>
              </a:prstGeom>
              <a:solidFill>
                <a:schemeClr val="bg1">
                  <a:alpha val="5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بیضی 2">
                <a:extLst>
                  <a:ext uri="{FF2B5EF4-FFF2-40B4-BE49-F238E27FC236}">
                    <a16:creationId xmlns:a16="http://schemas.microsoft.com/office/drawing/2014/main" id="{4992C693-B4E5-21C6-5868-B2E58B59E218}"/>
                  </a:ext>
                </a:extLst>
              </p:cNvPr>
              <p:cNvSpPr/>
              <p:nvPr/>
            </p:nvSpPr>
            <p:spPr>
              <a:xfrm>
                <a:off x="4238331" y="-1551612"/>
                <a:ext cx="1721513" cy="1592319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FF0000"/>
                  </a:solidFill>
                  <a:cs typeface="mahboubehmehravar" panose="03000700000000000000" pitchFamily="66" charset="-78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902C65-1916-08CC-8609-03BFE6AB2512}"/>
                </a:ext>
              </a:extLst>
            </p:cNvPr>
            <p:cNvSpPr txBox="1"/>
            <p:nvPr/>
          </p:nvSpPr>
          <p:spPr>
            <a:xfrm>
              <a:off x="7304269" y="-2299158"/>
              <a:ext cx="36537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5400" dirty="0">
                  <a:solidFill>
                    <a:srgbClr val="FF0000"/>
                  </a:solidFill>
                  <a:cs typeface="mahboubehmehravar" panose="03000700000000000000" pitchFamily="66" charset="-78"/>
                </a:rPr>
                <a:t>مجازی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F1078AC-D6DD-321D-F366-2C46FBBF8DD1}"/>
              </a:ext>
            </a:extLst>
          </p:cNvPr>
          <p:cNvSpPr txBox="1"/>
          <p:nvPr/>
        </p:nvSpPr>
        <p:spPr>
          <a:xfrm>
            <a:off x="0" y="1250232"/>
            <a:ext cx="6113254" cy="600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پیگیری و همراهی فعالیت ها </a:t>
            </a:r>
            <a:endParaRPr lang="fa-IR" sz="36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>
              <a:lnSpc>
                <a:spcPct val="150000"/>
              </a:lnSpc>
              <a:defRPr/>
            </a:pPr>
            <a:r>
              <a:rPr lang="fa-I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     </a:t>
            </a: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و تکالیف فرزندان</a:t>
            </a:r>
            <a:endParaRPr lang="fa-IR" sz="36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حضور به موقعه و فعال بودن</a:t>
            </a:r>
            <a:endParaRPr lang="fa-IR" sz="3600" dirty="0">
              <a:solidFill>
                <a:schemeClr val="tx2">
                  <a:lumMod val="75000"/>
                  <a:lumOff val="25000"/>
                </a:schemeClr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>
              <a:lnSpc>
                <a:spcPct val="150000"/>
              </a:lnSpc>
              <a:defRPr/>
            </a:pP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  <a:r>
              <a:rPr lang="fa-I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    </a:t>
            </a: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در تایم کلاس های آنلاین</a:t>
            </a:r>
          </a:p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ارسال به موقعه تکالیف</a:t>
            </a:r>
            <a:r>
              <a:rPr lang="fa-I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fa-I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    </a:t>
            </a:r>
            <a:r>
              <a:rPr lang="ar-EG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و فعالیت ها</a:t>
            </a:r>
          </a:p>
          <a:p>
            <a:pPr algn="ctr" rtl="1">
              <a:lnSpc>
                <a:spcPts val="3946"/>
              </a:lnSpc>
            </a:pPr>
            <a:endParaRPr lang="ar-EG" sz="1600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  <a:rtl/>
            </a:endParaRPr>
          </a:p>
          <a:p>
            <a:pPr algn="ctr" rtl="1">
              <a:lnSpc>
                <a:spcPts val="3946"/>
              </a:lnSpc>
              <a:spcBef>
                <a:spcPct val="0"/>
              </a:spcBef>
            </a:pPr>
            <a:endParaRPr lang="ar-EG" sz="1600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  <a:rtl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8E2F7219-788A-A888-E7D5-34CE52893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62562" y="-2272591"/>
            <a:ext cx="3657600" cy="2162175"/>
          </a:xfrm>
          <a:prstGeom prst="rect">
            <a:avLst/>
          </a:prstGeom>
        </p:spPr>
      </p:pic>
      <p:pic>
        <p:nvPicPr>
          <p:cNvPr id="27" name="Picture 26" descr="Happy Bee">
            <a:extLst>
              <a:ext uri="{FF2B5EF4-FFF2-40B4-BE49-F238E27FC236}">
                <a16:creationId xmlns:a16="http://schemas.microsoft.com/office/drawing/2014/main" id="{F2612429-D3FC-E670-DAA5-8E323FDE63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8668" y="4628221"/>
            <a:ext cx="2190683" cy="219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6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D5E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638888-8489-A46E-69AA-9EBBB14FA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B8976C9-A626-93FB-9CD8-087E6B7BE0CD}"/>
              </a:ext>
            </a:extLst>
          </p:cNvPr>
          <p:cNvSpPr txBox="1"/>
          <p:nvPr/>
        </p:nvSpPr>
        <p:spPr>
          <a:xfrm>
            <a:off x="-478094" y="416969"/>
            <a:ext cx="726945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راه های ارتباطی با معلم : 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2BC34AA-2A76-A0BB-5332-E4213FB20705}"/>
              </a:ext>
            </a:extLst>
          </p:cNvPr>
          <p:cNvSpPr/>
          <p:nvPr/>
        </p:nvSpPr>
        <p:spPr>
          <a:xfrm>
            <a:off x="12587652" y="1907227"/>
            <a:ext cx="2597928" cy="2476150"/>
          </a:xfrm>
          <a:prstGeom prst="ellipse">
            <a:avLst/>
          </a:prstGeom>
          <a:blipFill>
            <a:blip r:embed="rId2"/>
            <a:stretch>
              <a:fillRect l="-1094" r="212" b="-1304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6C2E45-EA53-4FF1-9CF7-AE79354951EE}"/>
              </a:ext>
            </a:extLst>
          </p:cNvPr>
          <p:cNvSpPr/>
          <p:nvPr/>
        </p:nvSpPr>
        <p:spPr>
          <a:xfrm>
            <a:off x="7177807" y="0"/>
            <a:ext cx="6753538" cy="6818904"/>
          </a:xfrm>
          <a:prstGeom prst="ellipse">
            <a:avLst/>
          </a:prstGeom>
          <a:blipFill>
            <a:blip r:embed="rId3"/>
            <a:stretch>
              <a:fillRect l="-31263" t="-652" r="-30891" b="-652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10C9BCD-871A-6416-1F14-132F28805083}"/>
              </a:ext>
            </a:extLst>
          </p:cNvPr>
          <p:cNvGrpSpPr/>
          <p:nvPr/>
        </p:nvGrpSpPr>
        <p:grpSpPr>
          <a:xfrm>
            <a:off x="5350912" y="2372820"/>
            <a:ext cx="3653790" cy="1988106"/>
            <a:chOff x="7304269" y="-2831546"/>
            <a:chExt cx="3653790" cy="198810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7E27AD7-9F2F-7696-0749-3D5EF4AE1FA2}"/>
                </a:ext>
              </a:extLst>
            </p:cNvPr>
            <p:cNvGrpSpPr/>
            <p:nvPr/>
          </p:nvGrpSpPr>
          <p:grpSpPr>
            <a:xfrm>
              <a:off x="8066611" y="-2831546"/>
              <a:ext cx="2129106" cy="1988106"/>
              <a:chOff x="4034534" y="-1749506"/>
              <a:chExt cx="2129106" cy="1988106"/>
            </a:xfrm>
          </p:grpSpPr>
          <p:sp>
            <p:nvSpPr>
              <p:cNvPr id="8" name="بیضی 3">
                <a:extLst>
                  <a:ext uri="{FF2B5EF4-FFF2-40B4-BE49-F238E27FC236}">
                    <a16:creationId xmlns:a16="http://schemas.microsoft.com/office/drawing/2014/main" id="{773354CE-FFA8-9835-4DD3-2422F98CA563}"/>
                  </a:ext>
                </a:extLst>
              </p:cNvPr>
              <p:cNvSpPr/>
              <p:nvPr/>
            </p:nvSpPr>
            <p:spPr>
              <a:xfrm>
                <a:off x="4034534" y="-1749506"/>
                <a:ext cx="2129106" cy="1988106"/>
              </a:xfrm>
              <a:prstGeom prst="ellipse">
                <a:avLst/>
              </a:prstGeom>
              <a:solidFill>
                <a:schemeClr val="bg1">
                  <a:alpha val="5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بیضی 2">
                <a:extLst>
                  <a:ext uri="{FF2B5EF4-FFF2-40B4-BE49-F238E27FC236}">
                    <a16:creationId xmlns:a16="http://schemas.microsoft.com/office/drawing/2014/main" id="{E91FFC83-5A7F-593B-062A-2F5222BC0EE2}"/>
                  </a:ext>
                </a:extLst>
              </p:cNvPr>
              <p:cNvSpPr/>
              <p:nvPr/>
            </p:nvSpPr>
            <p:spPr>
              <a:xfrm>
                <a:off x="4238331" y="-1551612"/>
                <a:ext cx="1721513" cy="1592319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FF0000"/>
                  </a:solidFill>
                  <a:cs typeface="mahboubehmehravar" panose="03000700000000000000" pitchFamily="66" charset="-78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5453DD-D0F3-D019-9265-B39D73B9C630}"/>
                </a:ext>
              </a:extLst>
            </p:cNvPr>
            <p:cNvSpPr txBox="1"/>
            <p:nvPr/>
          </p:nvSpPr>
          <p:spPr>
            <a:xfrm>
              <a:off x="7304269" y="-2299158"/>
              <a:ext cx="36537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5400" dirty="0">
                  <a:solidFill>
                    <a:srgbClr val="FF0000"/>
                  </a:solidFill>
                  <a:cs typeface="mahboubehmehravar" panose="03000700000000000000" pitchFamily="66" charset="-78"/>
                </a:rPr>
                <a:t>مجازی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4969C5E-62A9-C002-E1AA-9911ED04790E}"/>
              </a:ext>
            </a:extLst>
          </p:cNvPr>
          <p:cNvGrpSpPr/>
          <p:nvPr/>
        </p:nvGrpSpPr>
        <p:grpSpPr>
          <a:xfrm>
            <a:off x="111760" y="1584960"/>
            <a:ext cx="5984240" cy="1960880"/>
            <a:chOff x="111760" y="1584960"/>
            <a:chExt cx="5984240" cy="1960880"/>
          </a:xfrm>
        </p:grpSpPr>
        <p:pic>
          <p:nvPicPr>
            <p:cNvPr id="3" name="Picture 2" descr="A black and orange logo&#10;&#10;AI-generated content may be incorrect.">
              <a:extLst>
                <a:ext uri="{FF2B5EF4-FFF2-40B4-BE49-F238E27FC236}">
                  <a16:creationId xmlns:a16="http://schemas.microsoft.com/office/drawing/2014/main" id="{30E4EFF8-5678-7C20-9DD2-7F323CC71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7" t="26926" r="27481" b="26507"/>
            <a:stretch>
              <a:fillRect/>
            </a:stretch>
          </p:blipFill>
          <p:spPr>
            <a:xfrm>
              <a:off x="111760" y="1584960"/>
              <a:ext cx="1925319" cy="196088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9AD10D7-DBE6-7CF4-7A74-9B404C4F46F9}"/>
                </a:ext>
              </a:extLst>
            </p:cNvPr>
            <p:cNvSpPr txBox="1"/>
            <p:nvPr/>
          </p:nvSpPr>
          <p:spPr>
            <a:xfrm>
              <a:off x="2129106" y="1970451"/>
              <a:ext cx="3966894" cy="66543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>
                <a:lnSpc>
                  <a:spcPts val="4119"/>
                </a:lnSpc>
              </a:pPr>
              <a:r>
                <a:rPr lang="fa-IR" sz="5400" b="1" spc="366" dirty="0" err="1">
                  <a:solidFill>
                    <a:srgbClr val="E376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Sniglet"/>
                </a:rPr>
                <a:t>ایدی</a:t>
              </a:r>
              <a:r>
                <a:rPr lang="fa-IR" sz="5400" b="1" spc="366" dirty="0">
                  <a:solidFill>
                    <a:srgbClr val="E376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Sniglet"/>
                </a:rPr>
                <a:t> معلم</a:t>
              </a:r>
              <a:endParaRPr lang="en-US" sz="5400" b="1" spc="366" dirty="0">
                <a:solidFill>
                  <a:srgbClr val="E376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Snigle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873ACB2-BB80-A0EC-0C2B-E91E13ADA18E}"/>
                </a:ext>
              </a:extLst>
            </p:cNvPr>
            <p:cNvSpPr txBox="1"/>
            <p:nvPr/>
          </p:nvSpPr>
          <p:spPr>
            <a:xfrm>
              <a:off x="2292747" y="2635890"/>
              <a:ext cx="3274157" cy="76944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4400" dirty="0">
                  <a:solidFill>
                    <a:srgbClr val="C00000"/>
                  </a:solidFill>
                  <a:latin typeface="Vazir Light FD" pitchFamily="2" charset="-78"/>
                  <a:cs typeface="Vazir Light FD" pitchFamily="2" charset="-78"/>
                </a:rPr>
                <a:t>پیام رسان </a:t>
              </a:r>
              <a:r>
                <a:rPr lang="fa-IR" sz="4400" dirty="0" err="1">
                  <a:solidFill>
                    <a:srgbClr val="C00000"/>
                  </a:solidFill>
                  <a:latin typeface="Vazir Light FD" pitchFamily="2" charset="-78"/>
                  <a:cs typeface="Vazir Light FD" pitchFamily="2" charset="-78"/>
                </a:rPr>
                <a:t>ایتا</a:t>
              </a:r>
              <a:endParaRPr lang="fa-IR" sz="4400" dirty="0">
                <a:solidFill>
                  <a:srgbClr val="C00000"/>
                </a:solidFill>
                <a:latin typeface="Vazir Light FD" pitchFamily="2" charset="-78"/>
                <a:cs typeface="Vazir Light FD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BA372DD-BB9D-891A-682E-01525C43CE3E}"/>
              </a:ext>
            </a:extLst>
          </p:cNvPr>
          <p:cNvGrpSpPr/>
          <p:nvPr/>
        </p:nvGrpSpPr>
        <p:grpSpPr>
          <a:xfrm>
            <a:off x="111760" y="3944390"/>
            <a:ext cx="5984240" cy="1988106"/>
            <a:chOff x="111760" y="3944390"/>
            <a:chExt cx="5984240" cy="1988106"/>
          </a:xfrm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77647756-5F3D-F170-F950-4D7C57BDD3B7}"/>
                </a:ext>
              </a:extLst>
            </p:cNvPr>
            <p:cNvSpPr/>
            <p:nvPr/>
          </p:nvSpPr>
          <p:spPr>
            <a:xfrm>
              <a:off x="111760" y="3944390"/>
              <a:ext cx="1925319" cy="1988106"/>
            </a:xfrm>
            <a:custGeom>
              <a:avLst/>
              <a:gdLst/>
              <a:ahLst/>
              <a:cxnLst/>
              <a:rect l="l" t="t" r="r" b="b"/>
              <a:pathLst>
                <a:path w="1000314" h="1000314">
                  <a:moveTo>
                    <a:pt x="0" y="0"/>
                  </a:moveTo>
                  <a:lnTo>
                    <a:pt x="1000314" y="0"/>
                  </a:lnTo>
                  <a:lnTo>
                    <a:pt x="1000314" y="1000315"/>
                  </a:lnTo>
                  <a:lnTo>
                    <a:pt x="0" y="10003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fa-IR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6A426D2-061F-CF2F-040A-A3B8B1F968CD}"/>
                </a:ext>
              </a:extLst>
            </p:cNvPr>
            <p:cNvSpPr txBox="1"/>
            <p:nvPr/>
          </p:nvSpPr>
          <p:spPr>
            <a:xfrm>
              <a:off x="2129106" y="5033779"/>
              <a:ext cx="3437797" cy="76944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4400" dirty="0">
                  <a:solidFill>
                    <a:srgbClr val="0CAE4D"/>
                  </a:solidFill>
                  <a:latin typeface="Vazir Light FD" pitchFamily="2" charset="-78"/>
                  <a:cs typeface="Vazir Light FD" pitchFamily="2" charset="-78"/>
                </a:rPr>
                <a:t>پیام رسان شاد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7505A33-E029-2D88-86ED-81E1D2DD5B4C}"/>
                </a:ext>
              </a:extLst>
            </p:cNvPr>
            <p:cNvSpPr txBox="1"/>
            <p:nvPr/>
          </p:nvSpPr>
          <p:spPr>
            <a:xfrm>
              <a:off x="2129106" y="4458690"/>
              <a:ext cx="3966894" cy="66543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>
                <a:lnSpc>
                  <a:spcPts val="4119"/>
                </a:lnSpc>
              </a:pPr>
              <a:r>
                <a:rPr lang="fa-IR" sz="5400" b="1" spc="366" dirty="0" err="1">
                  <a:solidFill>
                    <a:srgbClr val="0CAE4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Sniglet"/>
                </a:rPr>
                <a:t>ایدی</a:t>
              </a:r>
              <a:r>
                <a:rPr lang="fa-IR" sz="5400" b="1" spc="366" dirty="0">
                  <a:solidFill>
                    <a:srgbClr val="0CAE4D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Sniglet"/>
                </a:rPr>
                <a:t> معلم</a:t>
              </a:r>
              <a:endParaRPr lang="en-US" sz="5400" b="1" spc="366" dirty="0">
                <a:solidFill>
                  <a:srgbClr val="0CAE4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Sniglet"/>
              </a:endParaRPr>
            </a:p>
          </p:txBody>
        </p:sp>
      </p:grpSp>
      <p:pic>
        <p:nvPicPr>
          <p:cNvPr id="2" name="Picture 1" descr="Happy Bee">
            <a:extLst>
              <a:ext uri="{FF2B5EF4-FFF2-40B4-BE49-F238E27FC236}">
                <a16:creationId xmlns:a16="http://schemas.microsoft.com/office/drawing/2014/main" id="{40C3511E-1C13-A41E-01BB-5FF07C1E38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8668" y="4628221"/>
            <a:ext cx="2190683" cy="219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54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BAA85B-1E64-A17A-B4AA-48DC1DB6A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deo 2" title="Falling neon pastel hearts">
            <a:hlinkClick r:id="" action="ppaction://media"/>
            <a:extLst>
              <a:ext uri="{FF2B5EF4-FFF2-40B4-BE49-F238E27FC236}">
                <a16:creationId xmlns:a16="http://schemas.microsoft.com/office/drawing/2014/main" id="{E990D707-4B20-8059-BDBD-A9C3EE8454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F082B9F8-91FF-5690-703C-6F94940F0BE3}"/>
              </a:ext>
            </a:extLst>
          </p:cNvPr>
          <p:cNvSpPr/>
          <p:nvPr/>
        </p:nvSpPr>
        <p:spPr>
          <a:xfrm>
            <a:off x="12887857" y="2052117"/>
            <a:ext cx="2727368" cy="2753766"/>
          </a:xfrm>
          <a:prstGeom prst="ellipse">
            <a:avLst/>
          </a:prstGeom>
          <a:blipFill>
            <a:blip r:embed="rId6"/>
            <a:stretch>
              <a:fillRect l="-31263" t="-652" r="-30891" b="-652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B2B2622-BAA6-9CBA-81F9-D056413D8742}"/>
              </a:ext>
            </a:extLst>
          </p:cNvPr>
          <p:cNvGrpSpPr/>
          <p:nvPr/>
        </p:nvGrpSpPr>
        <p:grpSpPr>
          <a:xfrm>
            <a:off x="787998" y="1257299"/>
            <a:ext cx="7488495" cy="4532373"/>
            <a:chOff x="787998" y="1257299"/>
            <a:chExt cx="7488495" cy="4532373"/>
          </a:xfrm>
        </p:grpSpPr>
        <p:sp useBgFill="1"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9DDA797-1DD2-754A-E45A-19B46267CD0D}"/>
                </a:ext>
              </a:extLst>
            </p:cNvPr>
            <p:cNvSpPr/>
            <p:nvPr/>
          </p:nvSpPr>
          <p:spPr>
            <a:xfrm>
              <a:off x="1641231" y="1257299"/>
              <a:ext cx="6635262" cy="4508927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1D3A885-1702-C38F-F017-CCD4EF004775}"/>
                </a:ext>
              </a:extLst>
            </p:cNvPr>
            <p:cNvSpPr txBox="1"/>
            <p:nvPr/>
          </p:nvSpPr>
          <p:spPr>
            <a:xfrm>
              <a:off x="787998" y="1280745"/>
              <a:ext cx="7269456" cy="4508927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fa-IR" sz="166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Vazir Black FD" pitchFamily="2" charset="-78"/>
                  <a:cs typeface="Vazir Black FD" pitchFamily="2" charset="-78"/>
                </a:rPr>
                <a:t>با تشکر </a:t>
              </a:r>
            </a:p>
            <a:p>
              <a:pPr>
                <a:lnSpc>
                  <a:spcPct val="150000"/>
                </a:lnSpc>
              </a:pPr>
              <a:r>
                <a:rPr lang="fa-IR" sz="88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Vazir Black FD" pitchFamily="2" charset="-78"/>
                  <a:cs typeface="Vazir Black FD" pitchFamily="2" charset="-78"/>
                </a:rPr>
                <a:t>از همراه شما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1817300-FD8C-FB6E-9C9A-E978F6779E19}"/>
              </a:ext>
            </a:extLst>
          </p:cNvPr>
          <p:cNvGrpSpPr/>
          <p:nvPr/>
        </p:nvGrpSpPr>
        <p:grpSpPr>
          <a:xfrm>
            <a:off x="5350912" y="-2691550"/>
            <a:ext cx="3653790" cy="1988106"/>
            <a:chOff x="7304269" y="-2831546"/>
            <a:chExt cx="3653790" cy="1988106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D928028-7A73-CC79-CC84-63CD3C033C4B}"/>
                </a:ext>
              </a:extLst>
            </p:cNvPr>
            <p:cNvGrpSpPr/>
            <p:nvPr/>
          </p:nvGrpSpPr>
          <p:grpSpPr>
            <a:xfrm>
              <a:off x="8066611" y="-2831546"/>
              <a:ext cx="2129106" cy="1988106"/>
              <a:chOff x="4034534" y="-1749506"/>
              <a:chExt cx="2129106" cy="1988106"/>
            </a:xfrm>
          </p:grpSpPr>
          <p:sp>
            <p:nvSpPr>
              <p:cNvPr id="33" name="بیضی 3">
                <a:extLst>
                  <a:ext uri="{FF2B5EF4-FFF2-40B4-BE49-F238E27FC236}">
                    <a16:creationId xmlns:a16="http://schemas.microsoft.com/office/drawing/2014/main" id="{B74358B5-71FB-7ED1-086B-6DC6C1580F1A}"/>
                  </a:ext>
                </a:extLst>
              </p:cNvPr>
              <p:cNvSpPr/>
              <p:nvPr/>
            </p:nvSpPr>
            <p:spPr>
              <a:xfrm>
                <a:off x="4034534" y="-1749506"/>
                <a:ext cx="2129106" cy="1988106"/>
              </a:xfrm>
              <a:prstGeom prst="ellipse">
                <a:avLst/>
              </a:prstGeom>
              <a:solidFill>
                <a:schemeClr val="bg1">
                  <a:alpha val="5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بیضی 2">
                <a:extLst>
                  <a:ext uri="{FF2B5EF4-FFF2-40B4-BE49-F238E27FC236}">
                    <a16:creationId xmlns:a16="http://schemas.microsoft.com/office/drawing/2014/main" id="{E89ADD02-29FC-335F-BB9A-F7A49CF0CE4D}"/>
                  </a:ext>
                </a:extLst>
              </p:cNvPr>
              <p:cNvSpPr/>
              <p:nvPr/>
            </p:nvSpPr>
            <p:spPr>
              <a:xfrm>
                <a:off x="4238331" y="-1551612"/>
                <a:ext cx="1721513" cy="1592319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FF0000"/>
                  </a:solidFill>
                  <a:cs typeface="mahboubehmehravar" panose="03000700000000000000" pitchFamily="66" charset="-78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B88EFA-3330-A42A-A1D4-5A7965FEAE7A}"/>
                </a:ext>
              </a:extLst>
            </p:cNvPr>
            <p:cNvSpPr txBox="1"/>
            <p:nvPr/>
          </p:nvSpPr>
          <p:spPr>
            <a:xfrm>
              <a:off x="7304269" y="-2299158"/>
              <a:ext cx="365379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5400" dirty="0">
                  <a:solidFill>
                    <a:srgbClr val="FF0000"/>
                  </a:solidFill>
                  <a:cs typeface="mahboubehmehravar" panose="03000700000000000000" pitchFamily="66" charset="-78"/>
                </a:rPr>
                <a:t>مجازی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1210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" de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4 0.00254 L 0.0974 -0.15139 L 0.25313 -0.1581 L 0.33399 -0.03172 L 0.28581 0.0949 L 0.24167 0.13935 L 0.19362 0.02986 L 0.09362 0.14282 L 0.02826 0.13935 L 0.10704 0.03333 L 0.03399 0.00926 L -0.0121 -0.06922 " pathEditMode="relative" ptsTypes="AAAAAAAAAAAA">
                                      <p:cBhvr>
                                        <p:cTn id="8" dur="3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69139788-13C8-AAD5-7161-5F9FD5887612}"/>
              </a:ext>
            </a:extLst>
          </p:cNvPr>
          <p:cNvSpPr/>
          <p:nvPr/>
        </p:nvSpPr>
        <p:spPr>
          <a:xfrm>
            <a:off x="6343299" y="18123"/>
            <a:ext cx="7005347" cy="6858000"/>
          </a:xfrm>
          <a:prstGeom prst="ellipse">
            <a:avLst/>
          </a:prstGeom>
          <a:blipFill>
            <a:blip r:embed="rId2"/>
            <a:srcRect/>
            <a:stretch>
              <a:fillRect l="-9728" t="-10852" r="-11204" b="-36231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4" name="تصویر 4">
            <a:extLst>
              <a:ext uri="{FF2B5EF4-FFF2-40B4-BE49-F238E27FC236}">
                <a16:creationId xmlns:a16="http://schemas.microsoft.com/office/drawing/2014/main" id="{0F3D778F-6245-7CD4-79D2-D090190F9D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"/>
          <a:stretch>
            <a:fillRect/>
          </a:stretch>
        </p:blipFill>
        <p:spPr>
          <a:xfrm>
            <a:off x="11559747" y="220995"/>
            <a:ext cx="6348096" cy="6273135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کادر متن 6">
            <a:extLst>
              <a:ext uri="{FF2B5EF4-FFF2-40B4-BE49-F238E27FC236}">
                <a16:creationId xmlns:a16="http://schemas.microsoft.com/office/drawing/2014/main" id="{6EE6AB01-4CF3-6AEE-A865-D9D30C3252F7}"/>
              </a:ext>
            </a:extLst>
          </p:cNvPr>
          <p:cNvSpPr txBox="1"/>
          <p:nvPr/>
        </p:nvSpPr>
        <p:spPr>
          <a:xfrm>
            <a:off x="1892821" y="495643"/>
            <a:ext cx="43323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60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</a:rPr>
              <a:t>نام معلم : </a:t>
            </a:r>
            <a:endParaRPr lang="en-US" sz="60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</a:endParaRPr>
          </a:p>
        </p:txBody>
      </p:sp>
      <p:sp>
        <p:nvSpPr>
          <p:cNvPr id="8" name="کادر متن 7">
            <a:extLst>
              <a:ext uri="{FF2B5EF4-FFF2-40B4-BE49-F238E27FC236}">
                <a16:creationId xmlns:a16="http://schemas.microsoft.com/office/drawing/2014/main" id="{54FADBCE-A287-7A1C-C2F3-C2C0CBF155DD}"/>
              </a:ext>
            </a:extLst>
          </p:cNvPr>
          <p:cNvSpPr txBox="1"/>
          <p:nvPr/>
        </p:nvSpPr>
        <p:spPr>
          <a:xfrm>
            <a:off x="-489671" y="1683288"/>
            <a:ext cx="67148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مشخصات 1</a:t>
            </a:r>
            <a:endParaRPr lang="en-US" sz="2800" b="1" dirty="0">
              <a:solidFill>
                <a:schemeClr val="tx2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sp>
        <p:nvSpPr>
          <p:cNvPr id="20" name="کادر متن 7">
            <a:extLst>
              <a:ext uri="{FF2B5EF4-FFF2-40B4-BE49-F238E27FC236}">
                <a16:creationId xmlns:a16="http://schemas.microsoft.com/office/drawing/2014/main" id="{A2750643-E2C6-786D-761D-7282B7CB904E}"/>
              </a:ext>
            </a:extLst>
          </p:cNvPr>
          <p:cNvSpPr txBox="1"/>
          <p:nvPr/>
        </p:nvSpPr>
        <p:spPr>
          <a:xfrm>
            <a:off x="1681148" y="2350823"/>
            <a:ext cx="45440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مشخصات 2</a:t>
            </a:r>
            <a:endParaRPr lang="en-US" sz="2800" b="1" dirty="0">
              <a:solidFill>
                <a:schemeClr val="tx2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sp>
        <p:nvSpPr>
          <p:cNvPr id="21" name="کادر متن 7">
            <a:extLst>
              <a:ext uri="{FF2B5EF4-FFF2-40B4-BE49-F238E27FC236}">
                <a16:creationId xmlns:a16="http://schemas.microsoft.com/office/drawing/2014/main" id="{50F9D967-469F-D533-CC17-F307C87D0107}"/>
              </a:ext>
            </a:extLst>
          </p:cNvPr>
          <p:cNvSpPr txBox="1"/>
          <p:nvPr/>
        </p:nvSpPr>
        <p:spPr>
          <a:xfrm>
            <a:off x="-1243872" y="3018358"/>
            <a:ext cx="7469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مشخصات 3</a:t>
            </a:r>
            <a:endParaRPr lang="en-US" sz="2800" b="1" dirty="0">
              <a:solidFill>
                <a:schemeClr val="tx2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46BD3697-B53A-F3DC-B2E9-DA90BA69E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44483" y="2406887"/>
            <a:ext cx="2129106" cy="204422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23A0567-704B-3835-16A8-B62512B00B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5193" y="-2264842"/>
            <a:ext cx="2295525" cy="2162175"/>
          </a:xfrm>
          <a:prstGeom prst="rect">
            <a:avLst/>
          </a:prstGeom>
        </p:spPr>
      </p:pic>
      <p:pic>
        <p:nvPicPr>
          <p:cNvPr id="68" name="Picture 67" descr="Cartoon bee with magnifying glass">
            <a:extLst>
              <a:ext uri="{FF2B5EF4-FFF2-40B4-BE49-F238E27FC236}">
                <a16:creationId xmlns:a16="http://schemas.microsoft.com/office/drawing/2014/main" id="{DF92FFBB-5DCA-9F85-8A50-DCA65D390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48" y="3541578"/>
            <a:ext cx="2937265" cy="33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93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4DB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E518A1C-4C94-9787-BB31-FAC62E7791A5}"/>
              </a:ext>
            </a:extLst>
          </p:cNvPr>
          <p:cNvSpPr/>
          <p:nvPr/>
        </p:nvSpPr>
        <p:spPr>
          <a:xfrm>
            <a:off x="1516285" y="3046248"/>
            <a:ext cx="3313322" cy="6096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0F594C3-BA04-890A-24EC-F53D582009A6}"/>
              </a:ext>
            </a:extLst>
          </p:cNvPr>
          <p:cNvSpPr/>
          <p:nvPr/>
        </p:nvSpPr>
        <p:spPr>
          <a:xfrm>
            <a:off x="13000789" y="-93786"/>
            <a:ext cx="7005347" cy="6858000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9478" t="-11809" r="19195" b="-3963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B87E747-12EE-BDFB-A98F-958FD821E728}"/>
              </a:ext>
            </a:extLst>
          </p:cNvPr>
          <p:cNvSpPr/>
          <p:nvPr/>
        </p:nvSpPr>
        <p:spPr>
          <a:xfrm>
            <a:off x="1821180" y="2087880"/>
            <a:ext cx="2501649" cy="6096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317FBD-21DB-B3EF-A330-2777924D0F04}"/>
              </a:ext>
            </a:extLst>
          </p:cNvPr>
          <p:cNvSpPr/>
          <p:nvPr/>
        </p:nvSpPr>
        <p:spPr>
          <a:xfrm>
            <a:off x="4709160" y="2087880"/>
            <a:ext cx="1679448" cy="609600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تصویر 4">
            <a:extLst>
              <a:ext uri="{FF2B5EF4-FFF2-40B4-BE49-F238E27FC236}">
                <a16:creationId xmlns:a16="http://schemas.microsoft.com/office/drawing/2014/main" id="{85232621-F393-CC4A-4BF6-32D4854FC0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"/>
          <a:stretch>
            <a:fillRect/>
          </a:stretch>
        </p:blipFill>
        <p:spPr>
          <a:xfrm>
            <a:off x="7625861" y="0"/>
            <a:ext cx="6939948" cy="6857998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تصویر 1">
            <a:extLst>
              <a:ext uri="{FF2B5EF4-FFF2-40B4-BE49-F238E27FC236}">
                <a16:creationId xmlns:a16="http://schemas.microsoft.com/office/drawing/2014/main" id="{F794ED27-2243-B190-3E1C-6725A91423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7" b="14997"/>
          <a:stretch/>
        </p:blipFill>
        <p:spPr>
          <a:xfrm>
            <a:off x="12536005" y="-2"/>
            <a:ext cx="7934916" cy="6858000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کادر متن 6">
            <a:extLst>
              <a:ext uri="{FF2B5EF4-FFF2-40B4-BE49-F238E27FC236}">
                <a16:creationId xmlns:a16="http://schemas.microsoft.com/office/drawing/2014/main" id="{63BBAB97-1232-8644-D03F-3C506A443900}"/>
              </a:ext>
            </a:extLst>
          </p:cNvPr>
          <p:cNvSpPr txBox="1"/>
          <p:nvPr/>
        </p:nvSpPr>
        <p:spPr>
          <a:xfrm>
            <a:off x="3547411" y="809000"/>
            <a:ext cx="32831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6000" dirty="0">
                <a:solidFill>
                  <a:srgbClr val="FF000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افلاطون : </a:t>
            </a:r>
            <a:endParaRPr lang="en-US" sz="6000" dirty="0">
              <a:solidFill>
                <a:srgbClr val="FF0000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sp>
        <p:nvSpPr>
          <p:cNvPr id="8" name="کادر متن 7">
            <a:extLst>
              <a:ext uri="{FF2B5EF4-FFF2-40B4-BE49-F238E27FC236}">
                <a16:creationId xmlns:a16="http://schemas.microsoft.com/office/drawing/2014/main" id="{8C6478F9-623B-63FD-57AC-F141FCAFB044}"/>
              </a:ext>
            </a:extLst>
          </p:cNvPr>
          <p:cNvSpPr txBox="1"/>
          <p:nvPr/>
        </p:nvSpPr>
        <p:spPr>
          <a:xfrm>
            <a:off x="-233580" y="1824663"/>
            <a:ext cx="667777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4000" dirty="0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بزرگترین و </a:t>
            </a:r>
            <a:r>
              <a:rPr lang="fa-IR" sz="4000" dirty="0" err="1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نیرومندترین</a:t>
            </a:r>
            <a:r>
              <a:rPr lang="fa-IR" sz="4000" dirty="0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 </a:t>
            </a:r>
            <a:r>
              <a:rPr lang="fa-IR" sz="4000" dirty="0" err="1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نتیجه‌ی</a:t>
            </a:r>
            <a:r>
              <a:rPr lang="fa-IR" sz="4000" dirty="0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 آموزش، </a:t>
            </a:r>
            <a:r>
              <a:rPr lang="fa-IR" sz="4000" b="1" dirty="0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پرورش شخصیت </a:t>
            </a:r>
            <a:r>
              <a:rPr lang="fa-IR" sz="4000" dirty="0">
                <a:solidFill>
                  <a:srgbClr val="00206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است!</a:t>
            </a:r>
            <a:endParaRPr lang="en-US" sz="4000" dirty="0">
              <a:solidFill>
                <a:srgbClr val="002060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CE3CA0E6-60B0-0F5E-D18D-FAFE7DCDEE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8098" y="2276475"/>
            <a:ext cx="2295525" cy="216217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A2534B5-3752-F6F7-11F1-8B7D362786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0525" y="-2496037"/>
            <a:ext cx="2129106" cy="2044225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DA952CD5-B708-6EBF-515A-7F6CDAC106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19344" y="-2419348"/>
            <a:ext cx="3151467" cy="1859612"/>
          </a:xfrm>
          <a:prstGeom prst="rect">
            <a:avLst/>
          </a:prstGeom>
        </p:spPr>
      </p:pic>
      <p:pic>
        <p:nvPicPr>
          <p:cNvPr id="62" name="Picture 61" descr="Cartoon bee with megaphone">
            <a:extLst>
              <a:ext uri="{FF2B5EF4-FFF2-40B4-BE49-F238E27FC236}">
                <a16:creationId xmlns:a16="http://schemas.microsoft.com/office/drawing/2014/main" id="{72A9654C-8ED6-CFF1-3C51-5145BACBA5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190" y="3655848"/>
            <a:ext cx="3400480" cy="328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311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5B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AC9FEB-B2BE-922B-FC32-0AE9AF153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>
            <a:extLst>
              <a:ext uri="{FF2B5EF4-FFF2-40B4-BE49-F238E27FC236}">
                <a16:creationId xmlns:a16="http://schemas.microsoft.com/office/drawing/2014/main" id="{FEC9A61A-E33A-BDAC-8247-B10E5A367E69}"/>
              </a:ext>
            </a:extLst>
          </p:cNvPr>
          <p:cNvSpPr/>
          <p:nvPr/>
        </p:nvSpPr>
        <p:spPr>
          <a:xfrm>
            <a:off x="12999963" y="2157008"/>
            <a:ext cx="2714565" cy="2853529"/>
          </a:xfrm>
          <a:prstGeom prst="ellipse">
            <a:avLst/>
          </a:prstGeom>
          <a:blipFill>
            <a:blip r:embed="rId2"/>
            <a:stretch>
              <a:fillRect l="-74" t="-741" r="-1002" b="-1137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1EE456-9053-673D-9596-B2B49F75BF75}"/>
              </a:ext>
            </a:extLst>
          </p:cNvPr>
          <p:cNvSpPr/>
          <p:nvPr/>
        </p:nvSpPr>
        <p:spPr>
          <a:xfrm>
            <a:off x="7855909" y="419582"/>
            <a:ext cx="6501336" cy="6018835"/>
          </a:xfrm>
          <a:prstGeom prst="ellipse">
            <a:avLst/>
          </a:prstGeom>
          <a:blipFill>
            <a:blip r:embed="rId3"/>
            <a:stretch>
              <a:fillRect l="-87490" t="-2148" r="-13878" b="-27798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2AA50B-6268-CF41-1B45-CE603116F172}"/>
              </a:ext>
            </a:extLst>
          </p:cNvPr>
          <p:cNvSpPr/>
          <p:nvPr/>
        </p:nvSpPr>
        <p:spPr>
          <a:xfrm>
            <a:off x="11513509" y="39428"/>
            <a:ext cx="7153910" cy="6818572"/>
          </a:xfrm>
          <a:prstGeom prst="ellipse">
            <a:avLst/>
          </a:prstGeom>
          <a:blipFill>
            <a:blip r:embed="rId4"/>
            <a:stretch>
              <a:fillRect l="-940" t="-1273" r="1358" b="1273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39DA095-3050-05AA-7928-D2BE443D32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6000" y="-2189845"/>
            <a:ext cx="3648075" cy="24193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01ED9D-8489-0BE9-C117-8D24E2978FED}"/>
              </a:ext>
            </a:extLst>
          </p:cNvPr>
          <p:cNvSpPr txBox="1"/>
          <p:nvPr/>
        </p:nvSpPr>
        <p:spPr>
          <a:xfrm>
            <a:off x="4377497" y="104713"/>
            <a:ext cx="4532792" cy="1025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ts val="8059"/>
              </a:lnSpc>
            </a:pPr>
            <a:r>
              <a:rPr lang="fa-IR" sz="40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  <a:sym typeface="Genty Sans"/>
              </a:rPr>
              <a:t>سرفصل های جلسه...</a:t>
            </a:r>
            <a:endParaRPr lang="ar-EG" sz="4000" dirty="0">
              <a:solidFill>
                <a:srgbClr val="C00000"/>
              </a:solidFill>
              <a:latin typeface="Vazir Black FD" pitchFamily="2" charset="-78"/>
              <a:cs typeface="Vazir Black FD" pitchFamily="2" charset="-78"/>
              <a:sym typeface="Genty Sans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2A4E8B6-837E-E7C4-CF8E-F1D9613D0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156509"/>
              </p:ext>
            </p:extLst>
          </p:nvPr>
        </p:nvGraphicFramePr>
        <p:xfrm>
          <a:off x="541636" y="754514"/>
          <a:ext cx="8099050" cy="87782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049525">
                  <a:extLst>
                    <a:ext uri="{9D8B030D-6E8A-4147-A177-3AD203B41FA5}">
                      <a16:colId xmlns:a16="http://schemas.microsoft.com/office/drawing/2014/main" val="2275693420"/>
                    </a:ext>
                  </a:extLst>
                </a:gridCol>
                <a:gridCol w="4049525">
                  <a:extLst>
                    <a:ext uri="{9D8B030D-6E8A-4147-A177-3AD203B41FA5}">
                      <a16:colId xmlns:a16="http://schemas.microsoft.com/office/drawing/2014/main" val="1819766504"/>
                    </a:ext>
                  </a:extLst>
                </a:gridCol>
              </a:tblGrid>
              <a:tr h="4117550">
                <a:tc gridSpan="2">
                  <a:txBody>
                    <a:bodyPr/>
                    <a:lstStyle/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endParaRPr lang="fa-IR" sz="36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مسائل بهداشتی و تربیتی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معرفی کتب و روش تدریس ها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نحوه ارزشیابی ها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پوشه کار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وسایل موردنیاز پایه چهارم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انتظارات از والدین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کلاس مجازی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نکات تکمیلی</a:t>
                      </a:r>
                    </a:p>
                    <a:p>
                      <a:pPr marL="571500" indent="-571500" algn="ct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36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راه ارتباطی</a:t>
                      </a:r>
                    </a:p>
                    <a:p>
                      <a:pPr marL="457200" indent="-457200" algn="ctr" rtl="1">
                        <a:buFont typeface="Wingdings" panose="05000000000000000000" pitchFamily="2" charset="2"/>
                        <a:buChar char="q"/>
                      </a:pPr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  <a:p>
                      <a:pPr marL="457200" indent="-457200" algn="ctr" rtl="1">
                        <a:buFont typeface="Wingdings" panose="05000000000000000000" pitchFamily="2" charset="2"/>
                        <a:buChar char="q"/>
                      </a:pPr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  <a:p>
                      <a:pPr marL="457200" indent="-457200" algn="ctr" rtl="1">
                        <a:buFont typeface="Wingdings" panose="05000000000000000000" pitchFamily="2" charset="2"/>
                        <a:buChar char="q"/>
                      </a:pPr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200" b="0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848268"/>
                  </a:ext>
                </a:extLst>
              </a:tr>
              <a:tr h="552920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16780"/>
                  </a:ext>
                </a:extLst>
              </a:tr>
              <a:tr h="552920">
                <a:tc gridSpan="2">
                  <a:txBody>
                    <a:bodyPr/>
                    <a:lstStyle/>
                    <a:p>
                      <a:pPr algn="ctr" rtl="1"/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070101"/>
                  </a:ext>
                </a:extLst>
              </a:tr>
              <a:tr h="552920">
                <a:tc>
                  <a:txBody>
                    <a:bodyPr/>
                    <a:lstStyle/>
                    <a:p>
                      <a:pPr algn="ctr" rtl="1"/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3200" b="1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188913"/>
                  </a:ext>
                </a:extLst>
              </a:tr>
            </a:tbl>
          </a:graphicData>
        </a:graphic>
      </p:graphicFrame>
      <p:pic>
        <p:nvPicPr>
          <p:cNvPr id="19" name="Picture 18" descr="Miss You Bee">
            <a:extLst>
              <a:ext uri="{FF2B5EF4-FFF2-40B4-BE49-F238E27FC236}">
                <a16:creationId xmlns:a16="http://schemas.microsoft.com/office/drawing/2014/main" id="{B4E105DB-5529-7D66-ADA6-3DDB5B6E5E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19525" y="-290854"/>
            <a:ext cx="2090737" cy="209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41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3C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DCC11A-032E-726F-B6F1-BEAD2C23C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تصویر 4">
            <a:extLst>
              <a:ext uri="{FF2B5EF4-FFF2-40B4-BE49-F238E27FC236}">
                <a16:creationId xmlns:a16="http://schemas.microsoft.com/office/drawing/2014/main" id="{96AFDBD6-2A32-7B4A-E0FB-6EEBB14036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"/>
          <a:stretch>
            <a:fillRect/>
          </a:stretch>
        </p:blipFill>
        <p:spPr>
          <a:xfrm>
            <a:off x="12877706" y="721477"/>
            <a:ext cx="4470057" cy="4417273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تصویر 1">
            <a:extLst>
              <a:ext uri="{FF2B5EF4-FFF2-40B4-BE49-F238E27FC236}">
                <a16:creationId xmlns:a16="http://schemas.microsoft.com/office/drawing/2014/main" id="{7B2E647E-86BD-AABA-1C37-0DE1FD0C5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" t="16514" r="2888" b="16514"/>
          <a:stretch>
            <a:fillRect/>
          </a:stretch>
        </p:blipFill>
        <p:spPr>
          <a:xfrm>
            <a:off x="6885431" y="609600"/>
            <a:ext cx="6608639" cy="5711723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کادر متن 6">
            <a:extLst>
              <a:ext uri="{FF2B5EF4-FFF2-40B4-BE49-F238E27FC236}">
                <a16:creationId xmlns:a16="http://schemas.microsoft.com/office/drawing/2014/main" id="{CFF42223-65E3-69DC-B933-EC35B133A627}"/>
              </a:ext>
            </a:extLst>
          </p:cNvPr>
          <p:cNvSpPr txBox="1"/>
          <p:nvPr/>
        </p:nvSpPr>
        <p:spPr>
          <a:xfrm>
            <a:off x="1019255" y="213645"/>
            <a:ext cx="539796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6000" dirty="0">
                <a:solidFill>
                  <a:srgbClr val="FF0000"/>
                </a:solidFill>
                <a:latin typeface="Kalameh" panose="00000500000000000000" pitchFamily="2" charset="-78"/>
                <a:cs typeface="Kalameh" panose="00000500000000000000" pitchFamily="2" charset="-78"/>
              </a:rPr>
              <a:t>مسائل بهداشتی</a:t>
            </a:r>
            <a:endParaRPr lang="en-US" sz="6000" dirty="0">
              <a:solidFill>
                <a:srgbClr val="FF0000"/>
              </a:solidFill>
              <a:latin typeface="Kalameh" panose="00000500000000000000" pitchFamily="2" charset="-78"/>
              <a:cs typeface="Kalameh" panose="00000500000000000000" pitchFamily="2" charset="-78"/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E551C0F7-8DC3-0CCF-4E21-099C1C4637EC}"/>
              </a:ext>
            </a:extLst>
          </p:cNvPr>
          <p:cNvSpPr txBox="1"/>
          <p:nvPr/>
        </p:nvSpPr>
        <p:spPr>
          <a:xfrm>
            <a:off x="-2103972" y="1272744"/>
            <a:ext cx="8165455" cy="3177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استفاده از ماسک الزامی</a:t>
            </a:r>
          </a:p>
          <a:p>
            <a:pPr>
              <a:lnSpc>
                <a:spcPct val="150000"/>
              </a:lnSpc>
            </a:pP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حمام کردن</a:t>
            </a:r>
          </a:p>
          <a:p>
            <a:pPr>
              <a:lnSpc>
                <a:spcPct val="150000"/>
              </a:lnSpc>
            </a:pP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شست و شو</a:t>
            </a: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ی</a:t>
            </a: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 دست</a:t>
            </a: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‌</a:t>
            </a: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وصورت</a:t>
            </a: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،</a:t>
            </a: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مقنعه وجوراب</a:t>
            </a:r>
          </a:p>
          <a:p>
            <a:pPr>
              <a:lnSpc>
                <a:spcPct val="150000"/>
              </a:lnSpc>
            </a:pP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تمیز کردن کلاس خود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ar-EG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صبحانه و تغذیه سالم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1D7CD05D-293B-8A99-0BA2-C21AF0A85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33892" y="2388738"/>
            <a:ext cx="3151467" cy="1859612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60B5812C-7D59-D634-7FC1-DF4BA726A816}"/>
              </a:ext>
            </a:extLst>
          </p:cNvPr>
          <p:cNvSpPr/>
          <p:nvPr/>
        </p:nvSpPr>
        <p:spPr>
          <a:xfrm>
            <a:off x="11808416" y="304800"/>
            <a:ext cx="6608639" cy="5711723"/>
          </a:xfrm>
          <a:prstGeom prst="ellipse">
            <a:avLst/>
          </a:prstGeom>
          <a:blipFill>
            <a:blip r:embed="rId6"/>
            <a:stretch>
              <a:fillRect l="-569" t="-5359" r="569" b="-7759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3" name="Picture 12" descr="Sick Bee">
            <a:extLst>
              <a:ext uri="{FF2B5EF4-FFF2-40B4-BE49-F238E27FC236}">
                <a16:creationId xmlns:a16="http://schemas.microsoft.com/office/drawing/2014/main" id="{A5C9B25A-86FF-B7D1-3DAD-17E3BD3759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803" y="4384330"/>
            <a:ext cx="2401852" cy="2401852"/>
          </a:xfrm>
          <a:prstGeom prst="rect">
            <a:avLst/>
          </a:prstGeom>
        </p:spPr>
      </p:pic>
      <p:pic>
        <p:nvPicPr>
          <p:cNvPr id="52" name="Picture 51" descr="Cartoon bee with pointer">
            <a:extLst>
              <a:ext uri="{FF2B5EF4-FFF2-40B4-BE49-F238E27FC236}">
                <a16:creationId xmlns:a16="http://schemas.microsoft.com/office/drawing/2014/main" id="{7CF52B0A-4A99-6263-0F74-765BFA0804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45" y="3165012"/>
            <a:ext cx="2918793" cy="329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8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3E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6BBD35-0903-B753-19E9-38A76A67B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تصویر 1">
            <a:extLst>
              <a:ext uri="{FF2B5EF4-FFF2-40B4-BE49-F238E27FC236}">
                <a16:creationId xmlns:a16="http://schemas.microsoft.com/office/drawing/2014/main" id="{5D761F5C-FDB8-72A7-CD32-8A42BAA81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" t="16514" r="2888" b="16514"/>
          <a:stretch>
            <a:fillRect/>
          </a:stretch>
        </p:blipFill>
        <p:spPr>
          <a:xfrm>
            <a:off x="12337720" y="1507357"/>
            <a:ext cx="3396639" cy="36273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3E9D161C-A67C-5010-E180-3336A2C8F9EA}"/>
              </a:ext>
            </a:extLst>
          </p:cNvPr>
          <p:cNvSpPr/>
          <p:nvPr/>
        </p:nvSpPr>
        <p:spPr>
          <a:xfrm>
            <a:off x="6463868" y="0"/>
            <a:ext cx="7150144" cy="6705600"/>
          </a:xfrm>
          <a:prstGeom prst="ellipse">
            <a:avLst/>
          </a:prstGeom>
          <a:blipFill>
            <a:blip r:embed="rId3"/>
            <a:stretch>
              <a:fillRect l="-569" t="-5359" r="569" b="-7759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8206E061-6564-D368-7BEE-CAFE2AC122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0304" y="2079654"/>
            <a:ext cx="3648075" cy="2152650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6A4D21DD-0489-350B-BE90-8B1E0D14946D}"/>
              </a:ext>
            </a:extLst>
          </p:cNvPr>
          <p:cNvSpPr/>
          <p:nvPr/>
        </p:nvSpPr>
        <p:spPr>
          <a:xfrm>
            <a:off x="12054840" y="92800"/>
            <a:ext cx="7073944" cy="6705600"/>
          </a:xfrm>
          <a:prstGeom prst="ellipse">
            <a:avLst/>
          </a:prstGeom>
          <a:blipFill>
            <a:blip r:embed="rId6"/>
            <a:stretch>
              <a:fillRect l="-74" t="-741" r="-1002" b="-1137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B4C9481F-9173-9CAD-7604-E0BE0F396C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79217" y="-1952412"/>
            <a:ext cx="3151467" cy="1859612"/>
          </a:xfrm>
          <a:prstGeom prst="rect">
            <a:avLst/>
          </a:prstGeom>
        </p:spPr>
      </p:pic>
      <p:sp>
        <p:nvSpPr>
          <p:cNvPr id="3" name="TextBox 14">
            <a:extLst>
              <a:ext uri="{FF2B5EF4-FFF2-40B4-BE49-F238E27FC236}">
                <a16:creationId xmlns:a16="http://schemas.microsoft.com/office/drawing/2014/main" id="{F5EE1321-8FD2-DE6E-7078-F12AE39AC2E0}"/>
              </a:ext>
            </a:extLst>
          </p:cNvPr>
          <p:cNvSpPr txBox="1"/>
          <p:nvPr/>
        </p:nvSpPr>
        <p:spPr>
          <a:xfrm>
            <a:off x="137160" y="1879174"/>
            <a:ext cx="5532120" cy="24410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حضور به موقع و فعال در کلاس درس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احترام به شیوه های تدریس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نظم رفتاری و کاری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700" dirty="0">
                <a:solidFill>
                  <a:schemeClr val="tx2"/>
                </a:solidFill>
                <a:latin typeface="Kalameh" panose="00000500000000000000" pitchFamily="2" charset="-78"/>
                <a:cs typeface="Kalameh" panose="00000500000000000000" pitchFamily="2" charset="-78"/>
                <a:sym typeface="Canva Sans"/>
              </a:rPr>
              <a:t>عدم مقایسه گری</a:t>
            </a:r>
            <a:endParaRPr lang="ar-EG" sz="2700" dirty="0">
              <a:solidFill>
                <a:schemeClr val="tx2"/>
              </a:solidFill>
              <a:latin typeface="Kalameh" panose="00000500000000000000" pitchFamily="2" charset="-78"/>
              <a:cs typeface="Kalameh" panose="00000500000000000000" pitchFamily="2" charset="-78"/>
              <a:sym typeface="Canva Sans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F1B77929-8064-555C-DE1E-7AF26B955F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30912" y="-2232281"/>
            <a:ext cx="3648075" cy="241935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EDA5651-D66F-2297-9BF1-DEE8623B3F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07189" y="-2262217"/>
            <a:ext cx="2295525" cy="21621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BE0E345-691B-1D28-A108-B0DDCF2DA1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0913" y="-2349059"/>
            <a:ext cx="3648075" cy="2152650"/>
          </a:xfrm>
          <a:prstGeom prst="rect">
            <a:avLst/>
          </a:prstGeom>
        </p:spPr>
      </p:pic>
      <p:pic>
        <p:nvPicPr>
          <p:cNvPr id="4" name="Picture 3" descr="Stop Bee">
            <a:extLst>
              <a:ext uri="{FF2B5EF4-FFF2-40B4-BE49-F238E27FC236}">
                <a16:creationId xmlns:a16="http://schemas.microsoft.com/office/drawing/2014/main" id="{762076A3-CDB4-47B8-565A-663F359898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" y="3445600"/>
            <a:ext cx="3298707" cy="3298707"/>
          </a:xfrm>
          <a:prstGeom prst="rect">
            <a:avLst/>
          </a:prstGeom>
        </p:spPr>
      </p:pic>
      <p:sp>
        <p:nvSpPr>
          <p:cNvPr id="13" name="کادر متن 6">
            <a:extLst>
              <a:ext uri="{FF2B5EF4-FFF2-40B4-BE49-F238E27FC236}">
                <a16:creationId xmlns:a16="http://schemas.microsoft.com/office/drawing/2014/main" id="{2EC2858A-280A-AE8D-99F1-455BDB46E654}"/>
              </a:ext>
            </a:extLst>
          </p:cNvPr>
          <p:cNvSpPr txBox="1"/>
          <p:nvPr/>
        </p:nvSpPr>
        <p:spPr>
          <a:xfrm>
            <a:off x="979400" y="511734"/>
            <a:ext cx="5116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66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</a:rPr>
              <a:t>مسائل تربیتی</a:t>
            </a:r>
            <a:endParaRPr lang="en-US" sz="6600" dirty="0">
              <a:solidFill>
                <a:srgbClr val="FF0000"/>
              </a:solidFill>
              <a:latin typeface="Vazir Medium FD" pitchFamily="2" charset="-78"/>
              <a:cs typeface="Vazir Medium F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4656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5B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4D172D-3C79-27C1-48DF-AE4B54E8D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EB24585C-5FB1-654B-E5E6-223F735471CA}"/>
              </a:ext>
            </a:extLst>
          </p:cNvPr>
          <p:cNvSpPr/>
          <p:nvPr/>
        </p:nvSpPr>
        <p:spPr>
          <a:xfrm>
            <a:off x="13000136" y="1212226"/>
            <a:ext cx="3542359" cy="3896869"/>
          </a:xfrm>
          <a:prstGeom prst="ellipse">
            <a:avLst/>
          </a:prstGeom>
          <a:blipFill>
            <a:blip r:embed="rId2"/>
            <a:stretch>
              <a:fillRect l="-569" t="-5359" r="569" b="-7759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435FCCC-3BE2-AD4D-C3AD-FE693449998D}"/>
              </a:ext>
            </a:extLst>
          </p:cNvPr>
          <p:cNvSpPr/>
          <p:nvPr/>
        </p:nvSpPr>
        <p:spPr>
          <a:xfrm>
            <a:off x="7531404" y="311632"/>
            <a:ext cx="6501336" cy="6018835"/>
          </a:xfrm>
          <a:prstGeom prst="ellipse">
            <a:avLst/>
          </a:prstGeom>
          <a:blipFill>
            <a:blip r:embed="rId3"/>
            <a:stretch>
              <a:fillRect l="-74" t="-741" r="-1002" b="-1137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508140-0349-0DED-7883-AA4D413ED1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9548"/>
          <a:stretch>
            <a:fillRect/>
          </a:stretch>
        </p:blipFill>
        <p:spPr>
          <a:xfrm>
            <a:off x="112474" y="1605281"/>
            <a:ext cx="6613221" cy="299719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3244FF8-C1EA-CD83-9AFF-EC05729B64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07366" y="2219325"/>
            <a:ext cx="3648075" cy="24193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164973-3AF1-302E-18D1-04C4D569B649}"/>
              </a:ext>
            </a:extLst>
          </p:cNvPr>
          <p:cNvSpPr txBox="1"/>
          <p:nvPr/>
        </p:nvSpPr>
        <p:spPr>
          <a:xfrm>
            <a:off x="704052" y="540470"/>
            <a:ext cx="634292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>
                <a:solidFill>
                  <a:srgbClr val="FF0000"/>
                </a:solidFill>
                <a:latin typeface="Vazir Medium FD" pitchFamily="2" charset="-78"/>
                <a:cs typeface="Vazir Medium FD" pitchFamily="2" charset="-78"/>
              </a:rPr>
              <a:t>کتاب های کلاس چهارم ابتدایی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EDA2EDE-1930-858E-5A3F-6E131C038855}"/>
              </a:ext>
            </a:extLst>
          </p:cNvPr>
          <p:cNvSpPr/>
          <p:nvPr/>
        </p:nvSpPr>
        <p:spPr>
          <a:xfrm>
            <a:off x="11643722" y="151242"/>
            <a:ext cx="6501336" cy="6018835"/>
          </a:xfrm>
          <a:prstGeom prst="ellipse">
            <a:avLst/>
          </a:prstGeom>
          <a:blipFill>
            <a:blip r:embed="rId7"/>
            <a:stretch>
              <a:fillRect l="-87490" t="-2148" r="-13878" b="-27798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8593E51C-8BA6-6BDD-9D29-8ACAE44287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12673" y="-2270268"/>
            <a:ext cx="3648075" cy="215265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CC90AB0-50C7-2228-5800-ECBA8DF849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12673" y="-2270268"/>
            <a:ext cx="3657600" cy="216217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3CDAA509-22EF-1CCF-3A7F-151DEF1906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69432" y="-2372907"/>
            <a:ext cx="3800841" cy="2421424"/>
          </a:xfrm>
          <a:prstGeom prst="rect">
            <a:avLst/>
          </a:prstGeom>
        </p:spPr>
      </p:pic>
      <p:pic>
        <p:nvPicPr>
          <p:cNvPr id="58" name="Picture 57" descr="Reading cartoon bee">
            <a:extLst>
              <a:ext uri="{FF2B5EF4-FFF2-40B4-BE49-F238E27FC236}">
                <a16:creationId xmlns:a16="http://schemas.microsoft.com/office/drawing/2014/main" id="{652EC0A8-F2EF-72AE-744F-1BD6DF98345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291" y="3385704"/>
            <a:ext cx="2444854" cy="32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40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5B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37C992-4B20-D041-CCFD-A1F64B242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>
            <a:extLst>
              <a:ext uri="{FF2B5EF4-FFF2-40B4-BE49-F238E27FC236}">
                <a16:creationId xmlns:a16="http://schemas.microsoft.com/office/drawing/2014/main" id="{6E73BA72-0C1E-4B24-170F-3AADFF6FF2AF}"/>
              </a:ext>
            </a:extLst>
          </p:cNvPr>
          <p:cNvSpPr/>
          <p:nvPr/>
        </p:nvSpPr>
        <p:spPr>
          <a:xfrm>
            <a:off x="12999963" y="2157008"/>
            <a:ext cx="2714565" cy="2853529"/>
          </a:xfrm>
          <a:prstGeom prst="ellipse">
            <a:avLst/>
          </a:prstGeom>
          <a:blipFill>
            <a:blip r:embed="rId2"/>
            <a:stretch>
              <a:fillRect l="-74" t="-741" r="-1002" b="-1137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7F81465-CCC0-49B7-3778-8C3BA5E9240C}"/>
              </a:ext>
            </a:extLst>
          </p:cNvPr>
          <p:cNvSpPr/>
          <p:nvPr/>
        </p:nvSpPr>
        <p:spPr>
          <a:xfrm>
            <a:off x="7855909" y="419582"/>
            <a:ext cx="6501336" cy="6018835"/>
          </a:xfrm>
          <a:prstGeom prst="ellipse">
            <a:avLst/>
          </a:prstGeom>
          <a:blipFill>
            <a:blip r:embed="rId3"/>
            <a:stretch>
              <a:fillRect l="-87490" t="-2148" r="-13878" b="-27798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292FB8D-2EA1-2EB8-837D-5EDA7C805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09276" y="2347911"/>
            <a:ext cx="3657600" cy="21621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8B07C23-901A-9594-6D79-36283DF435D8}"/>
              </a:ext>
            </a:extLst>
          </p:cNvPr>
          <p:cNvSpPr/>
          <p:nvPr/>
        </p:nvSpPr>
        <p:spPr>
          <a:xfrm>
            <a:off x="11513509" y="39428"/>
            <a:ext cx="7153910" cy="6818572"/>
          </a:xfrm>
          <a:prstGeom prst="ellipse">
            <a:avLst/>
          </a:prstGeom>
          <a:blipFill>
            <a:blip r:embed="rId6"/>
            <a:stretch>
              <a:fillRect l="-940" t="-1273" r="1358" b="1273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92FBC0D-2D4F-32E9-8AD1-B5B9F1B5B4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96000" y="-2189845"/>
            <a:ext cx="3648075" cy="24193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11D75A8-2E8C-E4F0-69E1-0508FDF498FD}"/>
              </a:ext>
            </a:extLst>
          </p:cNvPr>
          <p:cNvSpPr txBox="1"/>
          <p:nvPr/>
        </p:nvSpPr>
        <p:spPr>
          <a:xfrm>
            <a:off x="3500121" y="112409"/>
            <a:ext cx="4532792" cy="1009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ts val="8059"/>
              </a:lnSpc>
            </a:pPr>
            <a:r>
              <a:rPr lang="ar-EG" sz="36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  <a:sym typeface="Genty Sans"/>
              </a:rPr>
              <a:t>نحوه ارزشیابی دروس</a:t>
            </a:r>
            <a:r>
              <a:rPr lang="fa-IR" sz="36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  <a:sym typeface="Genty Sans"/>
              </a:rPr>
              <a:t> ...</a:t>
            </a:r>
            <a:endParaRPr lang="ar-EG" sz="3600" dirty="0">
              <a:solidFill>
                <a:srgbClr val="C00000"/>
              </a:solidFill>
              <a:latin typeface="Vazir Black FD" pitchFamily="2" charset="-78"/>
              <a:cs typeface="Vazir Black FD" pitchFamily="2" charset="-78"/>
              <a:sym typeface="Genty Sans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79545D5-CA13-4E37-7DDA-2AFB45D35A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239502"/>
              </p:ext>
            </p:extLst>
          </p:nvPr>
        </p:nvGraphicFramePr>
        <p:xfrm>
          <a:off x="238661" y="1312378"/>
          <a:ext cx="8099050" cy="47273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049525">
                  <a:extLst>
                    <a:ext uri="{9D8B030D-6E8A-4147-A177-3AD203B41FA5}">
                      <a16:colId xmlns:a16="http://schemas.microsoft.com/office/drawing/2014/main" val="2275693420"/>
                    </a:ext>
                  </a:extLst>
                </a:gridCol>
                <a:gridCol w="4049525">
                  <a:extLst>
                    <a:ext uri="{9D8B030D-6E8A-4147-A177-3AD203B41FA5}">
                      <a16:colId xmlns:a16="http://schemas.microsoft.com/office/drawing/2014/main" val="1819766504"/>
                    </a:ext>
                  </a:extLst>
                </a:gridCol>
              </a:tblGrid>
              <a:tr h="945476"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1.ریاضی : یک فصل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2.فارسی : یک فصل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8906427"/>
                  </a:ext>
                </a:extLst>
              </a:tr>
              <a:tr h="945476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3.مطالعات : یک فصل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200" b="0" dirty="0">
                        <a:solidFill>
                          <a:schemeClr val="tx2"/>
                        </a:solidFill>
                        <a:latin typeface="Vazir Light FD" pitchFamily="2" charset="-78"/>
                        <a:cs typeface="Vazir Light FD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848268"/>
                  </a:ext>
                </a:extLst>
              </a:tr>
              <a:tr h="945476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4.علوم : هر2یا3 فصل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16780"/>
                  </a:ext>
                </a:extLst>
              </a:tr>
              <a:tr h="945476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5. </a:t>
                      </a:r>
                      <a:r>
                        <a:rPr lang="fa-IR" sz="3200" b="1" dirty="0" err="1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هدیه‌ها</a:t>
                      </a:r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 : هر 2یا3فصل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070101"/>
                  </a:ext>
                </a:extLst>
              </a:tr>
              <a:tr h="945476"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6. قرآن : روان خوانی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200" b="1" dirty="0">
                          <a:solidFill>
                            <a:schemeClr val="tx2"/>
                          </a:solidFill>
                          <a:latin typeface="Vazir Light FD" pitchFamily="2" charset="-78"/>
                          <a:cs typeface="Vazir Light FD" pitchFamily="2" charset="-78"/>
                        </a:rPr>
                        <a:t>7. املاء : هر1یاچند درس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188913"/>
                  </a:ext>
                </a:extLst>
              </a:tr>
            </a:tbl>
          </a:graphicData>
        </a:graphic>
      </p:graphicFrame>
      <p:pic>
        <p:nvPicPr>
          <p:cNvPr id="19" name="Picture 18" descr="Miss You Bee">
            <a:extLst>
              <a:ext uri="{FF2B5EF4-FFF2-40B4-BE49-F238E27FC236}">
                <a16:creationId xmlns:a16="http://schemas.microsoft.com/office/drawing/2014/main" id="{F7BC4551-851B-827A-DEEF-A18FDAA91F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19525" y="-290854"/>
            <a:ext cx="2090737" cy="209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30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D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06B03F-F761-2AD9-22E5-4A1E624C2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7A3189F-6665-9F5D-C645-95F5222DF729}"/>
              </a:ext>
            </a:extLst>
          </p:cNvPr>
          <p:cNvSpPr/>
          <p:nvPr/>
        </p:nvSpPr>
        <p:spPr>
          <a:xfrm>
            <a:off x="3760183" y="3827176"/>
            <a:ext cx="1397085" cy="42530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0A55E99-A10D-4FA6-4CAB-E41C16ADD2DA}"/>
              </a:ext>
            </a:extLst>
          </p:cNvPr>
          <p:cNvSpPr/>
          <p:nvPr/>
        </p:nvSpPr>
        <p:spPr>
          <a:xfrm>
            <a:off x="1980812" y="3083442"/>
            <a:ext cx="1230220" cy="425302"/>
          </a:xfrm>
          <a:prstGeom prst="roundRect">
            <a:avLst>
              <a:gd name="adj" fmla="val 18667"/>
            </a:avLst>
          </a:prstGeom>
          <a:solidFill>
            <a:srgbClr val="FFFF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90DEE0-2D1E-9AA5-9E56-A125CBC0A9BF}"/>
              </a:ext>
            </a:extLst>
          </p:cNvPr>
          <p:cNvSpPr txBox="1"/>
          <p:nvPr/>
        </p:nvSpPr>
        <p:spPr>
          <a:xfrm>
            <a:off x="-246926" y="451488"/>
            <a:ext cx="63429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>
                <a:solidFill>
                  <a:srgbClr val="C00000"/>
                </a:solidFill>
                <a:latin typeface="Vazir Black FD" pitchFamily="2" charset="-78"/>
                <a:cs typeface="Vazir Black FD" pitchFamily="2" charset="-78"/>
              </a:rPr>
              <a:t>نکات زیر رعایت شود  :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4E00383-1654-1BB5-63F0-644D9BD0524C}"/>
              </a:ext>
            </a:extLst>
          </p:cNvPr>
          <p:cNvSpPr/>
          <p:nvPr/>
        </p:nvSpPr>
        <p:spPr>
          <a:xfrm>
            <a:off x="13189397" y="2106957"/>
            <a:ext cx="2309683" cy="2428186"/>
          </a:xfrm>
          <a:prstGeom prst="ellipse">
            <a:avLst/>
          </a:prstGeom>
          <a:blipFill>
            <a:blip r:embed="rId2"/>
            <a:stretch>
              <a:fillRect l="-87490" t="-2148" r="-13878" b="-27798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57B273F-E9EA-3A7B-D80A-8D6E1AB2C4B3}"/>
              </a:ext>
            </a:extLst>
          </p:cNvPr>
          <p:cNvSpPr/>
          <p:nvPr/>
        </p:nvSpPr>
        <p:spPr>
          <a:xfrm>
            <a:off x="6849684" y="0"/>
            <a:ext cx="7153910" cy="6818572"/>
          </a:xfrm>
          <a:prstGeom prst="ellipse">
            <a:avLst/>
          </a:prstGeom>
          <a:blipFill>
            <a:blip r:embed="rId3"/>
            <a:stretch>
              <a:fillRect l="-940" t="-1273" r="1358" b="1273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63912CD-256E-D89D-A31F-64B6DA98EA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5849" y="2122197"/>
            <a:ext cx="3800841" cy="253275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5D53C41-F8AC-4AB3-AE52-AD510CF13398}"/>
              </a:ext>
            </a:extLst>
          </p:cNvPr>
          <p:cNvSpPr txBox="1"/>
          <p:nvPr/>
        </p:nvSpPr>
        <p:spPr>
          <a:xfrm>
            <a:off x="164123" y="1612890"/>
            <a:ext cx="593187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اسم و فامیل مشخصات دانش آموز صفحه اول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endParaRPr lang="ar-EG" sz="2400" dirty="0">
              <a:solidFill>
                <a:srgbClr val="00206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جداکننده هردرس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endParaRPr lang="ar-EG" sz="2400" dirty="0">
              <a:solidFill>
                <a:srgbClr val="00206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اول پوشه کار حتما با درس قرآن شروع شود</a:t>
            </a:r>
            <a:r>
              <a:rPr lang="fa-IR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.</a:t>
            </a:r>
            <a:endParaRPr lang="ar-EG" sz="2400" dirty="0">
              <a:solidFill>
                <a:srgbClr val="00206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endParaRPr lang="ar-EG" sz="2400" dirty="0">
              <a:solidFill>
                <a:srgbClr val="00206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ar-EG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برگه خود ارزیابی داده میشود</a:t>
            </a:r>
            <a:r>
              <a:rPr lang="fa-IR" sz="2400" dirty="0">
                <a:solidFill>
                  <a:srgbClr val="002060"/>
                </a:solidFill>
                <a:latin typeface="Vazir Medium FD" pitchFamily="2" charset="-78"/>
                <a:cs typeface="Vazir Medium FD" pitchFamily="2" charset="-78"/>
                <a:sym typeface="Canva Sans"/>
              </a:rPr>
              <a:t> . </a:t>
            </a:r>
            <a:endParaRPr lang="ar-EG" sz="2400" dirty="0">
              <a:solidFill>
                <a:srgbClr val="002060"/>
              </a:solidFill>
              <a:latin typeface="Vazir Medium FD" pitchFamily="2" charset="-78"/>
              <a:cs typeface="Vazir Medium FD" pitchFamily="2" charset="-78"/>
              <a:sym typeface="Canva San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6ED6E7A-1E67-B469-E44F-7BE2BAEC2854}"/>
              </a:ext>
            </a:extLst>
          </p:cNvPr>
          <p:cNvSpPr/>
          <p:nvPr/>
        </p:nvSpPr>
        <p:spPr>
          <a:xfrm>
            <a:off x="11637498" y="-325844"/>
            <a:ext cx="7153910" cy="6818572"/>
          </a:xfrm>
          <a:prstGeom prst="ellipse">
            <a:avLst/>
          </a:prstGeom>
          <a:blipFill>
            <a:blip r:embed="rId6"/>
            <a:stretch>
              <a:fillRect l="-22438" t="-16883" r="-14188" b="-20316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0946417-8690-D43F-7A61-4712279902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22834" y="-2325097"/>
            <a:ext cx="3657600" cy="2162175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7D3138D-2EF3-4AA8-C4B3-6B3F6AF826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20884" y="-2419711"/>
            <a:ext cx="3657600" cy="2162175"/>
          </a:xfrm>
          <a:prstGeom prst="rect">
            <a:avLst/>
          </a:prstGeom>
        </p:spPr>
      </p:pic>
      <p:pic>
        <p:nvPicPr>
          <p:cNvPr id="33" name="Picture 32" descr="Cartoon bee with sign">
            <a:extLst>
              <a:ext uri="{FF2B5EF4-FFF2-40B4-BE49-F238E27FC236}">
                <a16:creationId xmlns:a16="http://schemas.microsoft.com/office/drawing/2014/main" id="{8D7DBE56-8A5A-31A4-7CE5-B463AE8540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1" y="4071637"/>
            <a:ext cx="3526296" cy="271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09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طرح زمینه Office">
  <a:themeElements>
    <a:clrScheme name="دفتر کار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دفتر کا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دفتر کا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343</Words>
  <Application>Microsoft Office PowerPoint</Application>
  <PresentationFormat>Widescreen</PresentationFormat>
  <Paragraphs>89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mahboubehmehravar</vt:lpstr>
      <vt:lpstr>Arial</vt:lpstr>
      <vt:lpstr>Wingdings</vt:lpstr>
      <vt:lpstr>Kalameh</vt:lpstr>
      <vt:lpstr>Vazir Medium FD</vt:lpstr>
      <vt:lpstr>Vazir Black FD</vt:lpstr>
      <vt:lpstr>Vazir Light FD</vt:lpstr>
      <vt:lpstr>Canva Sans</vt:lpstr>
      <vt:lpstr>Aptos</vt:lpstr>
      <vt:lpstr>Open Sans</vt:lpstr>
      <vt:lpstr>Aptos Display</vt:lpstr>
      <vt:lpstr>طرح زمینه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Mohammad Rashidi</dc:creator>
  <cp:lastModifiedBy>Mohammad Rashidi</cp:lastModifiedBy>
  <cp:revision>20</cp:revision>
  <dcterms:created xsi:type="dcterms:W3CDTF">2024-07-08T07:45:24Z</dcterms:created>
  <dcterms:modified xsi:type="dcterms:W3CDTF">2025-09-26T21:14:12Z</dcterms:modified>
</cp:coreProperties>
</file>