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7" r:id="rId3"/>
    <p:sldId id="258" r:id="rId4"/>
    <p:sldId id="273" r:id="rId5"/>
    <p:sldId id="259" r:id="rId6"/>
    <p:sldId id="260" r:id="rId7"/>
    <p:sldId id="261" r:id="rId8"/>
    <p:sldId id="274" r:id="rId9"/>
    <p:sldId id="275" r:id="rId10"/>
    <p:sldId id="279" r:id="rId11"/>
    <p:sldId id="276" r:id="rId12"/>
    <p:sldId id="280" r:id="rId13"/>
    <p:sldId id="277" r:id="rId14"/>
    <p:sldId id="278" r:id="rId15"/>
    <p:sldId id="286" r:id="rId16"/>
    <p:sldId id="281" r:id="rId17"/>
    <p:sldId id="282" r:id="rId18"/>
    <p:sldId id="287" r:id="rId19"/>
    <p:sldId id="283" r:id="rId20"/>
    <p:sldId id="284" r:id="rId21"/>
    <p:sldId id="294" r:id="rId22"/>
    <p:sldId id="285" r:id="rId23"/>
    <p:sldId id="288" r:id="rId24"/>
    <p:sldId id="295" r:id="rId25"/>
    <p:sldId id="289" r:id="rId26"/>
    <p:sldId id="290" r:id="rId27"/>
    <p:sldId id="296" r:id="rId28"/>
    <p:sldId id="291" r:id="rId29"/>
    <p:sldId id="292" r:id="rId30"/>
    <p:sldId id="293" r:id="rId31"/>
    <p:sldId id="297" r:id="rId32"/>
    <p:sldId id="298" r:id="rId33"/>
    <p:sldId id="299" r:id="rId34"/>
    <p:sldId id="300" r:id="rId35"/>
    <p:sldId id="301" r:id="rId36"/>
    <p:sldId id="302" r:id="rId37"/>
  </p:sldIdLst>
  <p:sldSz cx="12192000" cy="6858000"/>
  <p:notesSz cx="6858000" cy="9144000"/>
  <p:embeddedFontLst>
    <p:embeddedFont>
      <p:font typeface="B Koodak Outline" panose="00000400000000000000" pitchFamily="2" charset="-78"/>
      <p:regular r:id="rId39"/>
    </p:embeddedFont>
    <p:embeddedFont>
      <p:font typeface="B Koodak" panose="00000700000000000000" pitchFamily="2" charset="-78"/>
      <p:bold r:id="rId40"/>
    </p:embeddedFont>
    <p:embeddedFont>
      <p:font typeface="IRAban" panose="02000503000000020002" pitchFamily="2" charset="-78"/>
      <p:regular r:id="rId41"/>
    </p:embeddedFont>
    <p:embeddedFont>
      <p:font typeface="Calibri" panose="020F0502020204030204" pitchFamily="34" charset="0"/>
      <p:regular r:id="rId42"/>
      <p:bold r:id="rId43"/>
      <p:italic r:id="rId44"/>
      <p:boldItalic r:id="rId45"/>
    </p:embeddedFont>
    <p:embeddedFont>
      <p:font typeface="B Nazanin" panose="00000400000000000000" pitchFamily="2" charset="-78"/>
      <p:regular r:id="rId46"/>
      <p:bold r:id="rId47"/>
    </p:embeddedFont>
    <p:embeddedFont>
      <p:font typeface="Cambria Math" panose="02040503050406030204" pitchFamily="18" charset="0"/>
      <p:regular r:id="rId48"/>
    </p:embeddedFont>
    <p:embeddedFont>
      <p:font typeface="Calibri Light" panose="020F0302020204030204" pitchFamily="34" charset="0"/>
      <p:regular r:id="rId49"/>
      <p: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9"/>
    <a:srgbClr val="E834EC"/>
    <a:srgbClr val="FF6600"/>
    <a:srgbClr val="FCFEFC"/>
    <a:srgbClr val="4A4A4C"/>
    <a:srgbClr val="FFDD00"/>
    <a:srgbClr val="CC9900"/>
    <a:srgbClr val="FF33CC"/>
    <a:srgbClr val="3399FF"/>
    <a:srgbClr val="FD3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88182" autoAdjust="0"/>
  </p:normalViewPr>
  <p:slideViewPr>
    <p:cSldViewPr snapToGrid="0">
      <p:cViewPr varScale="1">
        <p:scale>
          <a:sx n="88" d="100"/>
          <a:sy n="88" d="100"/>
        </p:scale>
        <p:origin x="40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1A67D-9781-4ED5-BAA6-50B9D3CF07D8}"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n-US"/>
        </a:p>
      </dgm:t>
    </dgm:pt>
    <dgm:pt modelId="{1FC0DCB3-84D0-4FA9-A83A-0AEF76F9D557}">
      <dgm:prSet phldrT="[Text]"/>
      <dgm:spPr>
        <a:solidFill>
          <a:schemeClr val="accent2">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F4A9D37B-5804-428E-8B5D-C3B3358B1A9E}" type="parTrans" cxnId="{758288C7-5E05-43DB-9B6B-C5546FBCC878}">
      <dgm:prSet/>
      <dgm:spPr/>
      <dgm:t>
        <a:bodyPr/>
        <a:lstStyle/>
        <a:p>
          <a:endParaRPr lang="en-US"/>
        </a:p>
      </dgm:t>
    </dgm:pt>
    <dgm:pt modelId="{0A8279DB-9ACC-4E79-997B-B0D6D01788BF}" type="sibTrans" cxnId="{758288C7-5E05-43DB-9B6B-C5546FBCC878}">
      <dgm:prSet/>
      <dgm:spPr/>
      <dgm:t>
        <a:bodyPr/>
        <a:lstStyle/>
        <a:p>
          <a:endParaRPr lang="en-US"/>
        </a:p>
      </dgm:t>
    </dgm:pt>
    <dgm:pt modelId="{8819012C-30A6-4967-94E2-90509F9FE838}" type="asst">
      <dgm:prSet phldrT="[Tex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9ECE3F87-50B6-4DBE-9553-8E7F9947FC9A}" type="parTrans" cxnId="{77BEA1B9-06A5-4F3A-8CBE-B3738EFBDE7A}">
      <dgm:prSet/>
      <dgm:spPr>
        <a:solidFill>
          <a:schemeClr val="bg1"/>
        </a:solidFill>
        <a:ln>
          <a:solidFill>
            <a:schemeClr val="tx2"/>
          </a:solidFill>
        </a:ln>
      </dgm:spPr>
      <dgm:t>
        <a:bodyPr/>
        <a:lstStyle/>
        <a:p>
          <a:endParaRPr lang="en-US" dirty="0">
            <a:cs typeface="B Koodak" panose="00000700000000000000" pitchFamily="2" charset="-78"/>
          </a:endParaRPr>
        </a:p>
      </dgm:t>
    </dgm:pt>
    <dgm:pt modelId="{0D6EE358-8068-416E-A5A1-D77F72641C85}" type="sibTrans" cxnId="{77BEA1B9-06A5-4F3A-8CBE-B3738EFBDE7A}">
      <dgm:prSet/>
      <dgm:spPr/>
      <dgm:t>
        <a:bodyPr/>
        <a:lstStyle/>
        <a:p>
          <a:endParaRPr lang="en-US"/>
        </a:p>
      </dgm:t>
    </dgm:pt>
    <dgm:pt modelId="{B3608C6C-C3AB-4043-AE6D-980D035F83DD}">
      <dgm:prSet phldrT="[Tex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A76B9DFA-FD71-47F4-B102-9E44EED2C827}" type="parTrans" cxnId="{489D297E-5A60-4CD3-A0E5-846A29A6A04A}">
      <dgm:prSet/>
      <dgm:spPr>
        <a:solidFill>
          <a:schemeClr val="bg1"/>
        </a:solidFill>
        <a:ln>
          <a:solidFill>
            <a:schemeClr val="tx2"/>
          </a:solidFill>
        </a:ln>
      </dgm:spPr>
      <dgm:t>
        <a:bodyPr/>
        <a:lstStyle/>
        <a:p>
          <a:endParaRPr lang="en-US" dirty="0">
            <a:cs typeface="B Koodak" panose="00000700000000000000" pitchFamily="2" charset="-78"/>
          </a:endParaRPr>
        </a:p>
      </dgm:t>
    </dgm:pt>
    <dgm:pt modelId="{2AB0D146-EBA4-4E99-969F-4ADD36D32646}" type="sibTrans" cxnId="{489D297E-5A60-4CD3-A0E5-846A29A6A04A}">
      <dgm:prSet/>
      <dgm:spPr/>
      <dgm:t>
        <a:bodyPr/>
        <a:lstStyle/>
        <a:p>
          <a:endParaRPr lang="en-US"/>
        </a:p>
      </dgm:t>
    </dgm:pt>
    <dgm:pt modelId="{C21FFD40-B296-4D70-A1B9-8B3F837C631C}">
      <dgm:prSet phldrT="[Tex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05B9293E-A75C-47AA-A9BC-70A21A5FE717}" type="parTrans" cxnId="{7839CF85-321B-43EB-810A-96DDFB67F43E}">
      <dgm:prSet/>
      <dgm:spPr>
        <a:solidFill>
          <a:schemeClr val="bg1"/>
        </a:solidFill>
        <a:ln>
          <a:solidFill>
            <a:schemeClr val="tx2"/>
          </a:solidFill>
        </a:ln>
      </dgm:spPr>
      <dgm:t>
        <a:bodyPr/>
        <a:lstStyle/>
        <a:p>
          <a:endParaRPr lang="en-US" dirty="0">
            <a:cs typeface="B Koodak" panose="00000700000000000000" pitchFamily="2" charset="-78"/>
          </a:endParaRPr>
        </a:p>
      </dgm:t>
    </dgm:pt>
    <dgm:pt modelId="{1C5F5A9A-40BD-42E7-AC71-0E7F3BADDC47}" type="sibTrans" cxnId="{7839CF85-321B-43EB-810A-96DDFB67F43E}">
      <dgm:prSet/>
      <dgm:spPr/>
      <dgm:t>
        <a:bodyPr/>
        <a:lstStyle/>
        <a:p>
          <a:endParaRPr lang="en-US"/>
        </a:p>
      </dgm:t>
    </dgm:pt>
    <dgm:pt modelId="{96070CB5-D863-4BF0-A695-34C145C724E1}">
      <dgm:prSe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D01BA65A-A6B4-4B23-974F-9EF7631B0E78}" type="parTrans" cxnId="{FAB378B4-45A9-454C-A377-C8452B447DC5}">
      <dgm:prSet/>
      <dgm:spPr>
        <a:solidFill>
          <a:schemeClr val="bg1"/>
        </a:solidFill>
        <a:ln>
          <a:solidFill>
            <a:schemeClr val="tx2"/>
          </a:solidFill>
        </a:ln>
      </dgm:spPr>
      <dgm:t>
        <a:bodyPr/>
        <a:lstStyle/>
        <a:p>
          <a:endParaRPr lang="en-US" dirty="0">
            <a:cs typeface="B Koodak" panose="00000700000000000000" pitchFamily="2" charset="-78"/>
          </a:endParaRPr>
        </a:p>
      </dgm:t>
    </dgm:pt>
    <dgm:pt modelId="{1BC9C2FA-56FD-415B-880B-962A5E198B5F}" type="sibTrans" cxnId="{FAB378B4-45A9-454C-A377-C8452B447DC5}">
      <dgm:prSet/>
      <dgm:spPr/>
      <dgm:t>
        <a:bodyPr/>
        <a:lstStyle/>
        <a:p>
          <a:endParaRPr lang="en-US"/>
        </a:p>
      </dgm:t>
    </dgm:pt>
    <dgm:pt modelId="{D0B2313D-518D-4A8B-B8D2-03360DFA5776}">
      <dgm:prSet/>
      <dgm:spPr>
        <a:solidFill>
          <a:schemeClr val="accent6">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287D43A1-A4EB-4F64-A34C-E65146FAD840}" type="parTrans" cxnId="{08FBBC58-AE5F-4527-B92F-E42A9563A940}">
      <dgm:prSet/>
      <dgm:spPr>
        <a:solidFill>
          <a:schemeClr val="bg1"/>
        </a:solidFill>
        <a:ln>
          <a:solidFill>
            <a:schemeClr val="tx2"/>
          </a:solidFill>
        </a:ln>
      </dgm:spPr>
      <dgm:t>
        <a:bodyPr/>
        <a:lstStyle/>
        <a:p>
          <a:endParaRPr lang="en-US" dirty="0">
            <a:cs typeface="B Koodak" panose="00000700000000000000" pitchFamily="2" charset="-78"/>
          </a:endParaRPr>
        </a:p>
      </dgm:t>
    </dgm:pt>
    <dgm:pt modelId="{B060C7DC-6185-4AE3-903E-3B30D6D70BF0}" type="sibTrans" cxnId="{08FBBC58-AE5F-4527-B92F-E42A9563A940}">
      <dgm:prSet/>
      <dgm:spPr/>
      <dgm:t>
        <a:bodyPr/>
        <a:lstStyle/>
        <a:p>
          <a:endParaRPr lang="en-US"/>
        </a:p>
      </dgm:t>
    </dgm:pt>
    <dgm:pt modelId="{0FA94D76-D3F6-444C-8499-547A6802CE3E}">
      <dgm:prSet/>
      <dgm:spPr>
        <a:solidFill>
          <a:schemeClr val="accent6">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EDE162C4-E93F-4192-8D32-A22992A96A5D}" type="parTrans" cxnId="{4F1145C6-B854-4FA7-ABC0-9F4601E04C6C}">
      <dgm:prSet/>
      <dgm:spPr>
        <a:solidFill>
          <a:schemeClr val="bg1"/>
        </a:solidFill>
        <a:ln>
          <a:solidFill>
            <a:schemeClr val="tx2"/>
          </a:solidFill>
        </a:ln>
      </dgm:spPr>
      <dgm:t>
        <a:bodyPr/>
        <a:lstStyle/>
        <a:p>
          <a:endParaRPr lang="en-US" dirty="0">
            <a:cs typeface="B Koodak" panose="00000700000000000000" pitchFamily="2" charset="-78"/>
          </a:endParaRPr>
        </a:p>
      </dgm:t>
    </dgm:pt>
    <dgm:pt modelId="{D6813074-FC91-43B9-A2D8-C1A0AFAD4320}" type="sibTrans" cxnId="{4F1145C6-B854-4FA7-ABC0-9F4601E04C6C}">
      <dgm:prSet/>
      <dgm:spPr/>
      <dgm:t>
        <a:bodyPr/>
        <a:lstStyle/>
        <a:p>
          <a:endParaRPr lang="en-US"/>
        </a:p>
      </dgm:t>
    </dgm:pt>
    <dgm:pt modelId="{AD9A4B07-44B7-4BA5-A99A-9D98EAA1A339}">
      <dgm:prSet/>
      <dgm:spPr>
        <a:solidFill>
          <a:schemeClr val="accent5">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8EC20465-DB46-4750-ADA5-9D8303A49516}" type="parTrans" cxnId="{5029758E-3936-4062-91AA-40504871578E}">
      <dgm:prSet/>
      <dgm:spPr>
        <a:solidFill>
          <a:schemeClr val="bg1"/>
        </a:solidFill>
        <a:ln>
          <a:solidFill>
            <a:schemeClr val="tx2"/>
          </a:solidFill>
        </a:ln>
      </dgm:spPr>
      <dgm:t>
        <a:bodyPr/>
        <a:lstStyle/>
        <a:p>
          <a:endParaRPr lang="en-US" dirty="0">
            <a:cs typeface="B Koodak" panose="00000700000000000000" pitchFamily="2" charset="-78"/>
          </a:endParaRPr>
        </a:p>
      </dgm:t>
    </dgm:pt>
    <dgm:pt modelId="{BB925EE8-C735-4E37-AF7A-CC2527A76328}" type="sibTrans" cxnId="{5029758E-3936-4062-91AA-40504871578E}">
      <dgm:prSet/>
      <dgm:spPr/>
      <dgm:t>
        <a:bodyPr/>
        <a:lstStyle/>
        <a:p>
          <a:endParaRPr lang="en-US"/>
        </a:p>
      </dgm:t>
    </dgm:pt>
    <dgm:pt modelId="{7BAAE12C-68D3-403A-9A3E-C4158E84309E}">
      <dgm:prSe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09B872F3-BF33-4203-A010-24D79F143458}" type="parTrans" cxnId="{BD6722F6-2F1B-4ABB-9DF4-E3A99E3EF0BA}">
      <dgm:prSet/>
      <dgm:spPr>
        <a:solidFill>
          <a:schemeClr val="bg1"/>
        </a:solidFill>
        <a:ln>
          <a:solidFill>
            <a:schemeClr val="tx2"/>
          </a:solidFill>
        </a:ln>
      </dgm:spPr>
      <dgm:t>
        <a:bodyPr/>
        <a:lstStyle/>
        <a:p>
          <a:endParaRPr lang="en-US" dirty="0">
            <a:cs typeface="B Koodak" panose="00000700000000000000" pitchFamily="2" charset="-78"/>
          </a:endParaRPr>
        </a:p>
      </dgm:t>
    </dgm:pt>
    <dgm:pt modelId="{F2946C1C-7026-4CF3-9153-15E14DD49290}" type="sibTrans" cxnId="{BD6722F6-2F1B-4ABB-9DF4-E3A99E3EF0BA}">
      <dgm:prSet/>
      <dgm:spPr/>
      <dgm:t>
        <a:bodyPr/>
        <a:lstStyle/>
        <a:p>
          <a:endParaRPr lang="en-US"/>
        </a:p>
      </dgm:t>
    </dgm:pt>
    <dgm:pt modelId="{861F4AA3-49DF-436B-BCD1-3622A2C9040A}">
      <dgm:prSet/>
      <dgm:spPr>
        <a:solidFill>
          <a:schemeClr val="accent5">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25943F5-E41E-49FD-B989-3AB7988267B2}" type="parTrans" cxnId="{E0F9CBC0-7CE2-47C6-994A-FF06E9755772}">
      <dgm:prSet/>
      <dgm:spPr>
        <a:solidFill>
          <a:schemeClr val="bg1"/>
        </a:solidFill>
        <a:ln>
          <a:solidFill>
            <a:schemeClr val="tx2"/>
          </a:solidFill>
        </a:ln>
      </dgm:spPr>
      <dgm:t>
        <a:bodyPr/>
        <a:lstStyle/>
        <a:p>
          <a:endParaRPr lang="en-US" dirty="0">
            <a:cs typeface="B Koodak" panose="00000700000000000000" pitchFamily="2" charset="-78"/>
          </a:endParaRPr>
        </a:p>
      </dgm:t>
    </dgm:pt>
    <dgm:pt modelId="{9356CE60-D0F6-4D28-8685-ED06A9E62415}" type="sibTrans" cxnId="{E0F9CBC0-7CE2-47C6-994A-FF06E9755772}">
      <dgm:prSet/>
      <dgm:spPr/>
      <dgm:t>
        <a:bodyPr/>
        <a:lstStyle/>
        <a:p>
          <a:endParaRPr lang="en-US"/>
        </a:p>
      </dgm:t>
    </dgm:pt>
    <dgm:pt modelId="{375D0D3A-E945-4D33-845A-86B4F2A61321}">
      <dgm:prSet/>
      <dgm:spPr>
        <a:solidFill>
          <a:schemeClr val="accent4">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3165B5FF-8EFD-4941-80DC-26984E996781}" type="parTrans" cxnId="{B4FE27FB-5ACE-4B0D-81F7-0804C9DFCB0F}">
      <dgm:prSet/>
      <dgm:spPr>
        <a:solidFill>
          <a:schemeClr val="bg1"/>
        </a:solidFill>
        <a:ln>
          <a:solidFill>
            <a:schemeClr val="tx2"/>
          </a:solidFill>
        </a:ln>
      </dgm:spPr>
      <dgm:t>
        <a:bodyPr/>
        <a:lstStyle/>
        <a:p>
          <a:endParaRPr lang="en-US" dirty="0">
            <a:cs typeface="B Koodak" panose="00000700000000000000" pitchFamily="2" charset="-78"/>
          </a:endParaRPr>
        </a:p>
      </dgm:t>
    </dgm:pt>
    <dgm:pt modelId="{E38185B1-BE25-4077-A8EC-EDBE5E5EF544}" type="sibTrans" cxnId="{B4FE27FB-5ACE-4B0D-81F7-0804C9DFCB0F}">
      <dgm:prSet/>
      <dgm:spPr/>
      <dgm:t>
        <a:bodyPr/>
        <a:lstStyle/>
        <a:p>
          <a:endParaRPr lang="en-US"/>
        </a:p>
      </dgm:t>
    </dgm:pt>
    <dgm:pt modelId="{EA1FE20D-2ADA-43A6-B1DF-29FF5581EF7F}">
      <dgm:prSet/>
      <dgm:spPr>
        <a:solidFill>
          <a:schemeClr val="accent4">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4343BADA-41B2-4D1B-8BFA-41AA545F287B}" type="parTrans" cxnId="{5317E4C6-69B2-47A8-AA62-15DB20695B2F}">
      <dgm:prSet/>
      <dgm:spPr>
        <a:solidFill>
          <a:schemeClr val="bg1"/>
        </a:solidFill>
        <a:ln>
          <a:solidFill>
            <a:schemeClr val="tx2"/>
          </a:solidFill>
        </a:ln>
      </dgm:spPr>
      <dgm:t>
        <a:bodyPr/>
        <a:lstStyle/>
        <a:p>
          <a:endParaRPr lang="en-US" dirty="0">
            <a:cs typeface="B Koodak" panose="00000700000000000000" pitchFamily="2" charset="-78"/>
          </a:endParaRPr>
        </a:p>
      </dgm:t>
    </dgm:pt>
    <dgm:pt modelId="{074D8227-344C-4658-96A1-E378F308091B}" type="sibTrans" cxnId="{5317E4C6-69B2-47A8-AA62-15DB20695B2F}">
      <dgm:prSet/>
      <dgm:spPr/>
      <dgm:t>
        <a:bodyPr/>
        <a:lstStyle/>
        <a:p>
          <a:endParaRPr lang="en-US"/>
        </a:p>
      </dgm:t>
    </dgm:pt>
    <dgm:pt modelId="{696945FB-DACD-453E-B734-0971E11B3D08}">
      <dgm:prSe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E467451-5299-4846-9E80-DB8755650947}" type="parTrans" cxnId="{01360B0A-D76E-48DA-A106-AF9420A19A82}">
      <dgm:prSet/>
      <dgm:spPr>
        <a:solidFill>
          <a:schemeClr val="bg1"/>
        </a:solidFill>
        <a:ln>
          <a:solidFill>
            <a:schemeClr val="tx2"/>
          </a:solidFill>
        </a:ln>
      </dgm:spPr>
      <dgm:t>
        <a:bodyPr/>
        <a:lstStyle/>
        <a:p>
          <a:endParaRPr lang="en-US" dirty="0">
            <a:cs typeface="B Koodak" panose="00000700000000000000" pitchFamily="2" charset="-78"/>
          </a:endParaRPr>
        </a:p>
      </dgm:t>
    </dgm:pt>
    <dgm:pt modelId="{DAD9BE73-697D-418D-80D0-48397203FADE}" type="sibTrans" cxnId="{01360B0A-D76E-48DA-A106-AF9420A19A82}">
      <dgm:prSet/>
      <dgm:spPr/>
      <dgm:t>
        <a:bodyPr/>
        <a:lstStyle/>
        <a:p>
          <a:endParaRPr lang="en-US"/>
        </a:p>
      </dgm:t>
    </dgm:pt>
    <dgm:pt modelId="{4D66A9F0-E402-4323-9B1C-98A29128D5D2}">
      <dgm:prSet/>
      <dgm:spPr>
        <a:noFill/>
        <a:ln w="19050">
          <a:solidFill>
            <a:schemeClr val="tx1"/>
          </a:solidFill>
        </a:ln>
      </dgm:spPr>
      <dgm:t>
        <a:bodyPr/>
        <a:lstStyle/>
        <a:p>
          <a:r>
            <a:rPr lang="fa-IR" dirty="0">
              <a:solidFill>
                <a:sysClr val="windowText" lastClr="000000"/>
              </a:solidFill>
              <a:cs typeface="B Koodak" panose="00000700000000000000" pitchFamily="2" charset="-78"/>
            </a:rPr>
            <a:t>222</a:t>
          </a:r>
          <a:endParaRPr lang="en-US" dirty="0">
            <a:solidFill>
              <a:sysClr val="windowText" lastClr="000000"/>
            </a:solidFill>
            <a:cs typeface="B Koodak" panose="00000700000000000000" pitchFamily="2" charset="-78"/>
          </a:endParaRPr>
        </a:p>
      </dgm:t>
    </dgm:pt>
    <dgm:pt modelId="{80EC04C3-BB17-4813-8DD8-2CDAB2E4411B}" type="parTrans" cxnId="{6760C9B0-0D55-416B-B9B8-DF02EEDF0EAB}">
      <dgm:prSet/>
      <dgm:spPr/>
      <dgm:t>
        <a:bodyPr/>
        <a:lstStyle/>
        <a:p>
          <a:endParaRPr lang="en-US" dirty="0"/>
        </a:p>
      </dgm:t>
    </dgm:pt>
    <dgm:pt modelId="{3DC8123C-5D03-42AF-968F-FFC518400EC6}" type="sibTrans" cxnId="{6760C9B0-0D55-416B-B9B8-DF02EEDF0EAB}">
      <dgm:prSet/>
      <dgm:spPr/>
      <dgm:t>
        <a:bodyPr/>
        <a:lstStyle/>
        <a:p>
          <a:endParaRPr lang="en-US"/>
        </a:p>
      </dgm:t>
    </dgm:pt>
    <dgm:pt modelId="{5AFCFF67-43E4-4358-B0EB-71FF4DDC8C4D}">
      <dgm:prSet/>
      <dgm:spPr>
        <a:noFill/>
        <a:ln w="19050">
          <a:solidFill>
            <a:schemeClr val="tx1"/>
          </a:solidFill>
        </a:ln>
      </dgm:spPr>
      <dgm:t>
        <a:bodyPr/>
        <a:lstStyle/>
        <a:p>
          <a:r>
            <a:rPr lang="fa-IR" dirty="0">
              <a:solidFill>
                <a:sysClr val="windowText" lastClr="000000"/>
              </a:solidFill>
              <a:cs typeface="B Koodak" panose="00000700000000000000" pitchFamily="2" charset="-78"/>
            </a:rPr>
            <a:t>225</a:t>
          </a:r>
          <a:endParaRPr lang="en-US" dirty="0">
            <a:solidFill>
              <a:sysClr val="windowText" lastClr="000000"/>
            </a:solidFill>
            <a:cs typeface="B Koodak" panose="00000700000000000000" pitchFamily="2" charset="-78"/>
          </a:endParaRPr>
        </a:p>
      </dgm:t>
    </dgm:pt>
    <dgm:pt modelId="{5D748D0A-4EF2-4E7B-B391-DCC52A6D73A6}" type="parTrans" cxnId="{89310F3F-496B-4673-BBC9-871396457D2C}">
      <dgm:prSet/>
      <dgm:spPr/>
      <dgm:t>
        <a:bodyPr/>
        <a:lstStyle/>
        <a:p>
          <a:endParaRPr lang="en-US" dirty="0"/>
        </a:p>
      </dgm:t>
    </dgm:pt>
    <dgm:pt modelId="{3E040834-1E85-456C-8254-55318A216747}" type="sibTrans" cxnId="{89310F3F-496B-4673-BBC9-871396457D2C}">
      <dgm:prSet/>
      <dgm:spPr/>
      <dgm:t>
        <a:bodyPr/>
        <a:lstStyle/>
        <a:p>
          <a:endParaRPr lang="en-US"/>
        </a:p>
      </dgm:t>
    </dgm:pt>
    <dgm:pt modelId="{237C8AA1-5FED-4230-BD1A-8559CD6CBBEA}">
      <dgm:prSet/>
      <dgm:spPr>
        <a:noFill/>
        <a:ln w="19050">
          <a:solidFill>
            <a:schemeClr val="tx1"/>
          </a:solidFill>
        </a:ln>
      </dgm:spPr>
      <dgm:t>
        <a:bodyPr/>
        <a:lstStyle/>
        <a:p>
          <a:r>
            <a:rPr lang="fa-IR" dirty="0">
              <a:solidFill>
                <a:sysClr val="windowText" lastClr="000000"/>
              </a:solidFill>
              <a:cs typeface="B Koodak" panose="00000700000000000000" pitchFamily="2" charset="-78"/>
            </a:rPr>
            <a:t>227</a:t>
          </a:r>
          <a:endParaRPr lang="en-US" dirty="0">
            <a:solidFill>
              <a:sysClr val="windowText" lastClr="000000"/>
            </a:solidFill>
            <a:cs typeface="B Koodak" panose="00000700000000000000" pitchFamily="2" charset="-78"/>
          </a:endParaRPr>
        </a:p>
      </dgm:t>
    </dgm:pt>
    <dgm:pt modelId="{6879C6F6-60BC-4AC8-A802-93C7D7344E6C}" type="parTrans" cxnId="{52A8147B-F6B3-4A47-859B-5408EA329EBB}">
      <dgm:prSet/>
      <dgm:spPr/>
      <dgm:t>
        <a:bodyPr/>
        <a:lstStyle/>
        <a:p>
          <a:endParaRPr lang="en-US" dirty="0"/>
        </a:p>
      </dgm:t>
    </dgm:pt>
    <dgm:pt modelId="{CB6F7FD8-08EF-4BF2-8497-82BC85E5BA6C}" type="sibTrans" cxnId="{52A8147B-F6B3-4A47-859B-5408EA329EBB}">
      <dgm:prSet/>
      <dgm:spPr/>
      <dgm:t>
        <a:bodyPr/>
        <a:lstStyle/>
        <a:p>
          <a:endParaRPr lang="en-US"/>
        </a:p>
      </dgm:t>
    </dgm:pt>
    <dgm:pt modelId="{0E7590CF-0E03-498D-8E65-7B0F739F9B3D}">
      <dgm:prSet/>
      <dgm:spPr>
        <a:noFill/>
        <a:ln w="19050">
          <a:solidFill>
            <a:schemeClr val="tx1"/>
          </a:solidFill>
        </a:ln>
      </dgm:spPr>
      <dgm:t>
        <a:bodyPr/>
        <a:lstStyle/>
        <a:p>
          <a:r>
            <a:rPr lang="fa-IR" dirty="0">
              <a:solidFill>
                <a:sysClr val="windowText" lastClr="000000"/>
              </a:solidFill>
              <a:cs typeface="B Koodak" panose="00000700000000000000" pitchFamily="2" charset="-78"/>
            </a:rPr>
            <a:t>252</a:t>
          </a:r>
          <a:endParaRPr lang="en-US" dirty="0">
            <a:solidFill>
              <a:sysClr val="windowText" lastClr="000000"/>
            </a:solidFill>
            <a:cs typeface="B Koodak" panose="00000700000000000000" pitchFamily="2" charset="-78"/>
          </a:endParaRPr>
        </a:p>
      </dgm:t>
    </dgm:pt>
    <dgm:pt modelId="{0E953F84-1FC4-4F0A-9487-A03862878026}" type="parTrans" cxnId="{2602B81D-E7BF-4DA7-96B7-2AC172B61EDE}">
      <dgm:prSet/>
      <dgm:spPr/>
      <dgm:t>
        <a:bodyPr/>
        <a:lstStyle/>
        <a:p>
          <a:endParaRPr lang="en-US" dirty="0"/>
        </a:p>
      </dgm:t>
    </dgm:pt>
    <dgm:pt modelId="{5545604F-9FFF-491D-BBFA-2C86F3FCF671}" type="sibTrans" cxnId="{2602B81D-E7BF-4DA7-96B7-2AC172B61EDE}">
      <dgm:prSet/>
      <dgm:spPr/>
      <dgm:t>
        <a:bodyPr/>
        <a:lstStyle/>
        <a:p>
          <a:endParaRPr lang="en-US"/>
        </a:p>
      </dgm:t>
    </dgm:pt>
    <dgm:pt modelId="{8AF9DC72-F425-436F-98AC-763EE49B74A6}">
      <dgm:prSet/>
      <dgm:spPr>
        <a:noFill/>
        <a:ln w="19050">
          <a:solidFill>
            <a:schemeClr val="tx1"/>
          </a:solidFill>
        </a:ln>
      </dgm:spPr>
      <dgm:t>
        <a:bodyPr/>
        <a:lstStyle/>
        <a:p>
          <a:r>
            <a:rPr lang="fa-IR" dirty="0">
              <a:solidFill>
                <a:sysClr val="windowText" lastClr="000000"/>
              </a:solidFill>
              <a:cs typeface="B Koodak" panose="00000700000000000000" pitchFamily="2" charset="-78"/>
            </a:rPr>
            <a:t>255</a:t>
          </a:r>
          <a:endParaRPr lang="en-US" dirty="0">
            <a:solidFill>
              <a:sysClr val="windowText" lastClr="000000"/>
            </a:solidFill>
            <a:cs typeface="B Koodak" panose="00000700000000000000" pitchFamily="2" charset="-78"/>
          </a:endParaRPr>
        </a:p>
      </dgm:t>
    </dgm:pt>
    <dgm:pt modelId="{D935E290-12D6-47C4-B6E2-3A067BE3B77E}" type="parTrans" cxnId="{102375A6-DB28-49DF-BECB-C296D0C6968B}">
      <dgm:prSet/>
      <dgm:spPr/>
      <dgm:t>
        <a:bodyPr/>
        <a:lstStyle/>
        <a:p>
          <a:endParaRPr lang="en-US" dirty="0"/>
        </a:p>
      </dgm:t>
    </dgm:pt>
    <dgm:pt modelId="{EDF5B91F-4471-4C43-8909-6C7D436E356E}" type="sibTrans" cxnId="{102375A6-DB28-49DF-BECB-C296D0C6968B}">
      <dgm:prSet/>
      <dgm:spPr/>
      <dgm:t>
        <a:bodyPr/>
        <a:lstStyle/>
        <a:p>
          <a:endParaRPr lang="en-US"/>
        </a:p>
      </dgm:t>
    </dgm:pt>
    <dgm:pt modelId="{7E40DB1F-5A25-4ED1-A38D-EFB784E50FDD}">
      <dgm:prSet/>
      <dgm:spPr>
        <a:noFill/>
        <a:ln w="19050">
          <a:solidFill>
            <a:schemeClr val="tx1"/>
          </a:solidFill>
        </a:ln>
      </dgm:spPr>
      <dgm:t>
        <a:bodyPr/>
        <a:lstStyle/>
        <a:p>
          <a:r>
            <a:rPr lang="fa-IR" dirty="0">
              <a:solidFill>
                <a:sysClr val="windowText" lastClr="000000"/>
              </a:solidFill>
              <a:cs typeface="B Koodak" panose="00000700000000000000" pitchFamily="2" charset="-78"/>
            </a:rPr>
            <a:t>257</a:t>
          </a:r>
          <a:endParaRPr lang="en-US" dirty="0">
            <a:solidFill>
              <a:sysClr val="windowText" lastClr="000000"/>
            </a:solidFill>
            <a:cs typeface="B Koodak" panose="00000700000000000000" pitchFamily="2" charset="-78"/>
          </a:endParaRPr>
        </a:p>
      </dgm:t>
    </dgm:pt>
    <dgm:pt modelId="{7CD2B50A-4BAB-45F1-985C-8C463867E984}" type="parTrans" cxnId="{CC343F61-9211-423F-9E62-CDB8B0E98240}">
      <dgm:prSet/>
      <dgm:spPr/>
      <dgm:t>
        <a:bodyPr/>
        <a:lstStyle/>
        <a:p>
          <a:endParaRPr lang="en-US" dirty="0"/>
        </a:p>
      </dgm:t>
    </dgm:pt>
    <dgm:pt modelId="{A0D3C84F-0AD1-4783-9CCE-0B8C1262BA9D}" type="sibTrans" cxnId="{CC343F61-9211-423F-9E62-CDB8B0E98240}">
      <dgm:prSet/>
      <dgm:spPr/>
      <dgm:t>
        <a:bodyPr/>
        <a:lstStyle/>
        <a:p>
          <a:endParaRPr lang="en-US"/>
        </a:p>
      </dgm:t>
    </dgm:pt>
    <dgm:pt modelId="{2431ED7B-4E33-4092-8500-0F6290892D82}">
      <dgm:prSet/>
      <dgm:spPr>
        <a:noFill/>
        <a:ln w="19050">
          <a:solidFill>
            <a:schemeClr val="tx1"/>
          </a:solidFill>
        </a:ln>
      </dgm:spPr>
      <dgm:t>
        <a:bodyPr/>
        <a:lstStyle/>
        <a:p>
          <a:r>
            <a:rPr lang="fa-IR" dirty="0">
              <a:solidFill>
                <a:sysClr val="windowText" lastClr="000000"/>
              </a:solidFill>
              <a:cs typeface="B Koodak" panose="00000700000000000000" pitchFamily="2" charset="-78"/>
            </a:rPr>
            <a:t>272</a:t>
          </a:r>
          <a:endParaRPr lang="en-US" dirty="0">
            <a:solidFill>
              <a:sysClr val="windowText" lastClr="000000"/>
            </a:solidFill>
            <a:cs typeface="B Koodak" panose="00000700000000000000" pitchFamily="2" charset="-78"/>
          </a:endParaRPr>
        </a:p>
      </dgm:t>
    </dgm:pt>
    <dgm:pt modelId="{36161E3E-6A6B-45DD-B7BB-A863436F3B41}" type="parTrans" cxnId="{F17B70F2-00FC-4E2A-A31C-91514EACB571}">
      <dgm:prSet/>
      <dgm:spPr/>
      <dgm:t>
        <a:bodyPr/>
        <a:lstStyle/>
        <a:p>
          <a:endParaRPr lang="en-US" dirty="0"/>
        </a:p>
      </dgm:t>
    </dgm:pt>
    <dgm:pt modelId="{D7D9B732-4E69-4E68-8755-0685044825D0}" type="sibTrans" cxnId="{F17B70F2-00FC-4E2A-A31C-91514EACB571}">
      <dgm:prSet/>
      <dgm:spPr/>
      <dgm:t>
        <a:bodyPr/>
        <a:lstStyle/>
        <a:p>
          <a:endParaRPr lang="en-US"/>
        </a:p>
      </dgm:t>
    </dgm:pt>
    <dgm:pt modelId="{8C06D345-3ADC-489B-AE98-EF53211DA9C6}">
      <dgm:prSet/>
      <dgm:spPr>
        <a:noFill/>
        <a:ln w="19050">
          <a:solidFill>
            <a:schemeClr val="tx1"/>
          </a:solidFill>
        </a:ln>
      </dgm:spPr>
      <dgm:t>
        <a:bodyPr/>
        <a:lstStyle/>
        <a:p>
          <a:r>
            <a:rPr lang="fa-IR" dirty="0">
              <a:solidFill>
                <a:sysClr val="windowText" lastClr="000000"/>
              </a:solidFill>
              <a:cs typeface="B Koodak" panose="00000700000000000000" pitchFamily="2" charset="-78"/>
            </a:rPr>
            <a:t>275</a:t>
          </a:r>
          <a:endParaRPr lang="en-US" dirty="0">
            <a:solidFill>
              <a:sysClr val="windowText" lastClr="000000"/>
            </a:solidFill>
            <a:cs typeface="B Koodak" panose="00000700000000000000" pitchFamily="2" charset="-78"/>
          </a:endParaRPr>
        </a:p>
      </dgm:t>
    </dgm:pt>
    <dgm:pt modelId="{32611B4E-C4AB-4FB1-A274-79E483612F92}" type="parTrans" cxnId="{3AB1769F-D99B-4EB4-B0C3-293136F1A6F0}">
      <dgm:prSet/>
      <dgm:spPr/>
      <dgm:t>
        <a:bodyPr/>
        <a:lstStyle/>
        <a:p>
          <a:endParaRPr lang="en-US" dirty="0"/>
        </a:p>
      </dgm:t>
    </dgm:pt>
    <dgm:pt modelId="{07EFC43D-56CC-4022-9C5E-8876AF9B2A18}" type="sibTrans" cxnId="{3AB1769F-D99B-4EB4-B0C3-293136F1A6F0}">
      <dgm:prSet/>
      <dgm:spPr/>
      <dgm:t>
        <a:bodyPr/>
        <a:lstStyle/>
        <a:p>
          <a:endParaRPr lang="en-US"/>
        </a:p>
      </dgm:t>
    </dgm:pt>
    <dgm:pt modelId="{D7A64AAF-B325-4CFF-B822-D35569AF4E9B}">
      <dgm:prSet/>
      <dgm:spPr>
        <a:noFill/>
        <a:ln w="19050">
          <a:solidFill>
            <a:schemeClr val="tx1"/>
          </a:solidFill>
        </a:ln>
      </dgm:spPr>
      <dgm:t>
        <a:bodyPr/>
        <a:lstStyle/>
        <a:p>
          <a:r>
            <a:rPr lang="fa-IR" dirty="0">
              <a:solidFill>
                <a:sysClr val="windowText" lastClr="000000"/>
              </a:solidFill>
              <a:cs typeface="B Koodak" panose="00000700000000000000" pitchFamily="2" charset="-78"/>
            </a:rPr>
            <a:t>277</a:t>
          </a:r>
          <a:endParaRPr lang="en-US" dirty="0">
            <a:solidFill>
              <a:sysClr val="windowText" lastClr="000000"/>
            </a:solidFill>
            <a:cs typeface="B Koodak" panose="00000700000000000000" pitchFamily="2" charset="-78"/>
          </a:endParaRPr>
        </a:p>
      </dgm:t>
    </dgm:pt>
    <dgm:pt modelId="{D03587D9-2DF4-43D5-BDF9-D711BC60A4D4}" type="parTrans" cxnId="{08EB75DD-279D-444D-85A7-6A9A68BF1F54}">
      <dgm:prSet/>
      <dgm:spPr/>
      <dgm:t>
        <a:bodyPr/>
        <a:lstStyle/>
        <a:p>
          <a:endParaRPr lang="en-US" dirty="0"/>
        </a:p>
      </dgm:t>
    </dgm:pt>
    <dgm:pt modelId="{577B895B-E881-4A85-BFD2-50EE220097CC}" type="sibTrans" cxnId="{08EB75DD-279D-444D-85A7-6A9A68BF1F54}">
      <dgm:prSet/>
      <dgm:spPr/>
      <dgm:t>
        <a:bodyPr/>
        <a:lstStyle/>
        <a:p>
          <a:endParaRPr lang="en-US"/>
        </a:p>
      </dgm:t>
    </dgm:pt>
    <dgm:pt modelId="{5E3B8E87-5647-47DB-BD77-79649597B0C5}" type="pres">
      <dgm:prSet presAssocID="{5FA1A67D-9781-4ED5-BAA6-50B9D3CF07D8}" presName="diagram" presStyleCnt="0">
        <dgm:presLayoutVars>
          <dgm:chPref val="1"/>
          <dgm:dir/>
          <dgm:animOne val="branch"/>
          <dgm:animLvl val="lvl"/>
          <dgm:resizeHandles val="exact"/>
        </dgm:presLayoutVars>
      </dgm:prSet>
      <dgm:spPr/>
      <dgm:t>
        <a:bodyPr/>
        <a:lstStyle/>
        <a:p>
          <a:endParaRPr lang="en-US"/>
        </a:p>
      </dgm:t>
    </dgm:pt>
    <dgm:pt modelId="{FB1B8330-975C-4677-81ED-DE3CCC1A24ED}" type="pres">
      <dgm:prSet presAssocID="{1FC0DCB3-84D0-4FA9-A83A-0AEF76F9D557}" presName="root1" presStyleCnt="0"/>
      <dgm:spPr/>
    </dgm:pt>
    <dgm:pt modelId="{3580FAB2-4BFA-4704-94FD-09CB404F7FC1}" type="pres">
      <dgm:prSet presAssocID="{1FC0DCB3-84D0-4FA9-A83A-0AEF76F9D557}" presName="LevelOneTextNode" presStyleLbl="node0" presStyleIdx="0" presStyleCnt="1" custScaleX="91543">
        <dgm:presLayoutVars>
          <dgm:chPref val="3"/>
        </dgm:presLayoutVars>
      </dgm:prSet>
      <dgm:spPr/>
      <dgm:t>
        <a:bodyPr/>
        <a:lstStyle/>
        <a:p>
          <a:endParaRPr lang="en-US"/>
        </a:p>
      </dgm:t>
    </dgm:pt>
    <dgm:pt modelId="{B01C4568-088A-4755-BF4A-1CBE43619ACD}" type="pres">
      <dgm:prSet presAssocID="{1FC0DCB3-84D0-4FA9-A83A-0AEF76F9D557}" presName="level2hierChild" presStyleCnt="0"/>
      <dgm:spPr/>
    </dgm:pt>
    <dgm:pt modelId="{F798653C-1E24-4056-A244-3D32757E4806}" type="pres">
      <dgm:prSet presAssocID="{9ECE3F87-50B6-4DBE-9553-8E7F9947FC9A}" presName="conn2-1" presStyleLbl="parChTrans1D2" presStyleIdx="0" presStyleCnt="3"/>
      <dgm:spPr/>
      <dgm:t>
        <a:bodyPr/>
        <a:lstStyle/>
        <a:p>
          <a:endParaRPr lang="en-US"/>
        </a:p>
      </dgm:t>
    </dgm:pt>
    <dgm:pt modelId="{2EAA5756-FDD7-4D01-A5A9-C0F4A16AE5E4}" type="pres">
      <dgm:prSet presAssocID="{9ECE3F87-50B6-4DBE-9553-8E7F9947FC9A}" presName="connTx" presStyleLbl="parChTrans1D2" presStyleIdx="0" presStyleCnt="3"/>
      <dgm:spPr/>
      <dgm:t>
        <a:bodyPr/>
        <a:lstStyle/>
        <a:p>
          <a:endParaRPr lang="en-US"/>
        </a:p>
      </dgm:t>
    </dgm:pt>
    <dgm:pt modelId="{E85ECB70-A5AB-46CD-98A4-D43C4E8F6B5E}" type="pres">
      <dgm:prSet presAssocID="{8819012C-30A6-4967-94E2-90509F9FE838}" presName="root2" presStyleCnt="0"/>
      <dgm:spPr/>
    </dgm:pt>
    <dgm:pt modelId="{0F0F6CC0-ACE4-46E7-9E6E-8DD40EA32112}" type="pres">
      <dgm:prSet presAssocID="{8819012C-30A6-4967-94E2-90509F9FE838}" presName="LevelTwoTextNode" presStyleLbl="asst1" presStyleIdx="0" presStyleCnt="1">
        <dgm:presLayoutVars>
          <dgm:chPref val="3"/>
        </dgm:presLayoutVars>
      </dgm:prSet>
      <dgm:spPr/>
      <dgm:t>
        <a:bodyPr/>
        <a:lstStyle/>
        <a:p>
          <a:endParaRPr lang="en-US"/>
        </a:p>
      </dgm:t>
    </dgm:pt>
    <dgm:pt modelId="{74323816-082B-42F7-8D64-DB39CD929208}" type="pres">
      <dgm:prSet presAssocID="{8819012C-30A6-4967-94E2-90509F9FE838}" presName="level3hierChild" presStyleCnt="0"/>
      <dgm:spPr/>
    </dgm:pt>
    <dgm:pt modelId="{7A4119ED-C228-48B2-B53E-C5C31F64B86C}" type="pres">
      <dgm:prSet presAssocID="{D01BA65A-A6B4-4B23-974F-9EF7631B0E78}" presName="conn2-1" presStyleLbl="parChTrans1D3" presStyleIdx="0" presStyleCnt="9"/>
      <dgm:spPr/>
      <dgm:t>
        <a:bodyPr/>
        <a:lstStyle/>
        <a:p>
          <a:endParaRPr lang="en-US"/>
        </a:p>
      </dgm:t>
    </dgm:pt>
    <dgm:pt modelId="{A426CD13-534A-41F3-B287-B5DA3083D919}" type="pres">
      <dgm:prSet presAssocID="{D01BA65A-A6B4-4B23-974F-9EF7631B0E78}" presName="connTx" presStyleLbl="parChTrans1D3" presStyleIdx="0" presStyleCnt="9"/>
      <dgm:spPr/>
      <dgm:t>
        <a:bodyPr/>
        <a:lstStyle/>
        <a:p>
          <a:endParaRPr lang="en-US"/>
        </a:p>
      </dgm:t>
    </dgm:pt>
    <dgm:pt modelId="{B0D2100C-E359-4E30-B9EC-9288450B59E2}" type="pres">
      <dgm:prSet presAssocID="{96070CB5-D863-4BF0-A695-34C145C724E1}" presName="root2" presStyleCnt="0"/>
      <dgm:spPr/>
    </dgm:pt>
    <dgm:pt modelId="{92DFC541-EC5F-4969-8F38-FD7155535003}" type="pres">
      <dgm:prSet presAssocID="{96070CB5-D863-4BF0-A695-34C145C724E1}" presName="LevelTwoTextNode" presStyleLbl="node3" presStyleIdx="0" presStyleCnt="9">
        <dgm:presLayoutVars>
          <dgm:chPref val="3"/>
        </dgm:presLayoutVars>
      </dgm:prSet>
      <dgm:spPr/>
      <dgm:t>
        <a:bodyPr/>
        <a:lstStyle/>
        <a:p>
          <a:endParaRPr lang="en-US"/>
        </a:p>
      </dgm:t>
    </dgm:pt>
    <dgm:pt modelId="{29062141-3E9E-4138-8625-4CD6C4D8176E}" type="pres">
      <dgm:prSet presAssocID="{96070CB5-D863-4BF0-A695-34C145C724E1}" presName="level3hierChild" presStyleCnt="0"/>
      <dgm:spPr/>
    </dgm:pt>
    <dgm:pt modelId="{4F26D608-FF45-4AF4-9E3B-CD8291FA6446}" type="pres">
      <dgm:prSet presAssocID="{80EC04C3-BB17-4813-8DD8-2CDAB2E4411B}" presName="conn2-1" presStyleLbl="parChTrans1D4" presStyleIdx="0" presStyleCnt="9"/>
      <dgm:spPr/>
      <dgm:t>
        <a:bodyPr/>
        <a:lstStyle/>
        <a:p>
          <a:endParaRPr lang="en-US"/>
        </a:p>
      </dgm:t>
    </dgm:pt>
    <dgm:pt modelId="{CBBA957B-AF77-421C-B628-31BC3574D833}" type="pres">
      <dgm:prSet presAssocID="{80EC04C3-BB17-4813-8DD8-2CDAB2E4411B}" presName="connTx" presStyleLbl="parChTrans1D4" presStyleIdx="0" presStyleCnt="9"/>
      <dgm:spPr/>
      <dgm:t>
        <a:bodyPr/>
        <a:lstStyle/>
        <a:p>
          <a:endParaRPr lang="en-US"/>
        </a:p>
      </dgm:t>
    </dgm:pt>
    <dgm:pt modelId="{29F9A30C-DA61-483E-A6CF-D214B7BDED34}" type="pres">
      <dgm:prSet presAssocID="{4D66A9F0-E402-4323-9B1C-98A29128D5D2}" presName="root2" presStyleCnt="0"/>
      <dgm:spPr/>
    </dgm:pt>
    <dgm:pt modelId="{5AD48354-5D55-4322-8227-ADAD74479BE3}" type="pres">
      <dgm:prSet presAssocID="{4D66A9F0-E402-4323-9B1C-98A29128D5D2}" presName="LevelTwoTextNode" presStyleLbl="node4" presStyleIdx="0" presStyleCnt="9">
        <dgm:presLayoutVars>
          <dgm:chPref val="3"/>
        </dgm:presLayoutVars>
      </dgm:prSet>
      <dgm:spPr/>
      <dgm:t>
        <a:bodyPr/>
        <a:lstStyle/>
        <a:p>
          <a:endParaRPr lang="en-US"/>
        </a:p>
      </dgm:t>
    </dgm:pt>
    <dgm:pt modelId="{CCF3051F-F4B1-4681-A52E-F78118D78D20}" type="pres">
      <dgm:prSet presAssocID="{4D66A9F0-E402-4323-9B1C-98A29128D5D2}" presName="level3hierChild" presStyleCnt="0"/>
      <dgm:spPr/>
    </dgm:pt>
    <dgm:pt modelId="{C07B1749-4F30-407D-8BBE-90FED603387F}" type="pres">
      <dgm:prSet presAssocID="{287D43A1-A4EB-4F64-A34C-E65146FAD840}" presName="conn2-1" presStyleLbl="parChTrans1D3" presStyleIdx="1" presStyleCnt="9"/>
      <dgm:spPr/>
      <dgm:t>
        <a:bodyPr/>
        <a:lstStyle/>
        <a:p>
          <a:endParaRPr lang="en-US"/>
        </a:p>
      </dgm:t>
    </dgm:pt>
    <dgm:pt modelId="{B8DACC3C-9CA9-4EC4-924F-FEE234E21C52}" type="pres">
      <dgm:prSet presAssocID="{287D43A1-A4EB-4F64-A34C-E65146FAD840}" presName="connTx" presStyleLbl="parChTrans1D3" presStyleIdx="1" presStyleCnt="9"/>
      <dgm:spPr/>
      <dgm:t>
        <a:bodyPr/>
        <a:lstStyle/>
        <a:p>
          <a:endParaRPr lang="en-US"/>
        </a:p>
      </dgm:t>
    </dgm:pt>
    <dgm:pt modelId="{367FB351-73BE-4F2E-98B4-7EB2A9B03267}" type="pres">
      <dgm:prSet presAssocID="{D0B2313D-518D-4A8B-B8D2-03360DFA5776}" presName="root2" presStyleCnt="0"/>
      <dgm:spPr/>
    </dgm:pt>
    <dgm:pt modelId="{36158D3E-7C49-4EDF-AEA0-F8EBFA591155}" type="pres">
      <dgm:prSet presAssocID="{D0B2313D-518D-4A8B-B8D2-03360DFA5776}" presName="LevelTwoTextNode" presStyleLbl="node3" presStyleIdx="1" presStyleCnt="9">
        <dgm:presLayoutVars>
          <dgm:chPref val="3"/>
        </dgm:presLayoutVars>
      </dgm:prSet>
      <dgm:spPr/>
      <dgm:t>
        <a:bodyPr/>
        <a:lstStyle/>
        <a:p>
          <a:endParaRPr lang="en-US"/>
        </a:p>
      </dgm:t>
    </dgm:pt>
    <dgm:pt modelId="{BC41CCA7-CE8A-4FCA-82B1-9C8A94D90231}" type="pres">
      <dgm:prSet presAssocID="{D0B2313D-518D-4A8B-B8D2-03360DFA5776}" presName="level3hierChild" presStyleCnt="0"/>
      <dgm:spPr/>
    </dgm:pt>
    <dgm:pt modelId="{CB7B2F06-AD37-45C8-A63D-0125EE9A5816}" type="pres">
      <dgm:prSet presAssocID="{5D748D0A-4EF2-4E7B-B391-DCC52A6D73A6}" presName="conn2-1" presStyleLbl="parChTrans1D4" presStyleIdx="1" presStyleCnt="9"/>
      <dgm:spPr/>
      <dgm:t>
        <a:bodyPr/>
        <a:lstStyle/>
        <a:p>
          <a:endParaRPr lang="en-US"/>
        </a:p>
      </dgm:t>
    </dgm:pt>
    <dgm:pt modelId="{E6DCCED2-38BF-41C3-9EE4-1F20E2899140}" type="pres">
      <dgm:prSet presAssocID="{5D748D0A-4EF2-4E7B-B391-DCC52A6D73A6}" presName="connTx" presStyleLbl="parChTrans1D4" presStyleIdx="1" presStyleCnt="9"/>
      <dgm:spPr/>
      <dgm:t>
        <a:bodyPr/>
        <a:lstStyle/>
        <a:p>
          <a:endParaRPr lang="en-US"/>
        </a:p>
      </dgm:t>
    </dgm:pt>
    <dgm:pt modelId="{C865F5F9-C9EC-46F4-97DC-3D675C533525}" type="pres">
      <dgm:prSet presAssocID="{5AFCFF67-43E4-4358-B0EB-71FF4DDC8C4D}" presName="root2" presStyleCnt="0"/>
      <dgm:spPr/>
    </dgm:pt>
    <dgm:pt modelId="{0C9A16B5-8A21-4D2B-A482-E6898D7E2874}" type="pres">
      <dgm:prSet presAssocID="{5AFCFF67-43E4-4358-B0EB-71FF4DDC8C4D}" presName="LevelTwoTextNode" presStyleLbl="node4" presStyleIdx="1" presStyleCnt="9">
        <dgm:presLayoutVars>
          <dgm:chPref val="3"/>
        </dgm:presLayoutVars>
      </dgm:prSet>
      <dgm:spPr/>
      <dgm:t>
        <a:bodyPr/>
        <a:lstStyle/>
        <a:p>
          <a:endParaRPr lang="en-US"/>
        </a:p>
      </dgm:t>
    </dgm:pt>
    <dgm:pt modelId="{E4ABC0E4-9BF3-49E8-91BA-5C6460520FA0}" type="pres">
      <dgm:prSet presAssocID="{5AFCFF67-43E4-4358-B0EB-71FF4DDC8C4D}" presName="level3hierChild" presStyleCnt="0"/>
      <dgm:spPr/>
    </dgm:pt>
    <dgm:pt modelId="{DFEE742E-340E-49B3-8E46-E4672C55D081}" type="pres">
      <dgm:prSet presAssocID="{EDE162C4-E93F-4192-8D32-A22992A96A5D}" presName="conn2-1" presStyleLbl="parChTrans1D3" presStyleIdx="2" presStyleCnt="9"/>
      <dgm:spPr/>
      <dgm:t>
        <a:bodyPr/>
        <a:lstStyle/>
        <a:p>
          <a:endParaRPr lang="en-US"/>
        </a:p>
      </dgm:t>
    </dgm:pt>
    <dgm:pt modelId="{ED79938A-8C2E-43EB-9A9B-EC065472A979}" type="pres">
      <dgm:prSet presAssocID="{EDE162C4-E93F-4192-8D32-A22992A96A5D}" presName="connTx" presStyleLbl="parChTrans1D3" presStyleIdx="2" presStyleCnt="9"/>
      <dgm:spPr/>
      <dgm:t>
        <a:bodyPr/>
        <a:lstStyle/>
        <a:p>
          <a:endParaRPr lang="en-US"/>
        </a:p>
      </dgm:t>
    </dgm:pt>
    <dgm:pt modelId="{FD420B84-6185-4667-AE0C-A56CB8EAA1B0}" type="pres">
      <dgm:prSet presAssocID="{0FA94D76-D3F6-444C-8499-547A6802CE3E}" presName="root2" presStyleCnt="0"/>
      <dgm:spPr/>
    </dgm:pt>
    <dgm:pt modelId="{5E678C0B-2FEA-4DF8-99D9-858F03C45918}" type="pres">
      <dgm:prSet presAssocID="{0FA94D76-D3F6-444C-8499-547A6802CE3E}" presName="LevelTwoTextNode" presStyleLbl="node3" presStyleIdx="2" presStyleCnt="9">
        <dgm:presLayoutVars>
          <dgm:chPref val="3"/>
        </dgm:presLayoutVars>
      </dgm:prSet>
      <dgm:spPr/>
      <dgm:t>
        <a:bodyPr/>
        <a:lstStyle/>
        <a:p>
          <a:endParaRPr lang="en-US"/>
        </a:p>
      </dgm:t>
    </dgm:pt>
    <dgm:pt modelId="{9CFE24DF-BA66-4189-BA57-926C97179F6C}" type="pres">
      <dgm:prSet presAssocID="{0FA94D76-D3F6-444C-8499-547A6802CE3E}" presName="level3hierChild" presStyleCnt="0"/>
      <dgm:spPr/>
    </dgm:pt>
    <dgm:pt modelId="{CAA2E643-63C2-45A8-9ED9-60FEC9916703}" type="pres">
      <dgm:prSet presAssocID="{6879C6F6-60BC-4AC8-A802-93C7D7344E6C}" presName="conn2-1" presStyleLbl="parChTrans1D4" presStyleIdx="2" presStyleCnt="9"/>
      <dgm:spPr/>
      <dgm:t>
        <a:bodyPr/>
        <a:lstStyle/>
        <a:p>
          <a:endParaRPr lang="en-US"/>
        </a:p>
      </dgm:t>
    </dgm:pt>
    <dgm:pt modelId="{BE98D872-A40B-48B5-9CDD-28F037543FA6}" type="pres">
      <dgm:prSet presAssocID="{6879C6F6-60BC-4AC8-A802-93C7D7344E6C}" presName="connTx" presStyleLbl="parChTrans1D4" presStyleIdx="2" presStyleCnt="9"/>
      <dgm:spPr/>
      <dgm:t>
        <a:bodyPr/>
        <a:lstStyle/>
        <a:p>
          <a:endParaRPr lang="en-US"/>
        </a:p>
      </dgm:t>
    </dgm:pt>
    <dgm:pt modelId="{F77F4619-D799-4436-9BD6-F3AAB08B1271}" type="pres">
      <dgm:prSet presAssocID="{237C8AA1-5FED-4230-BD1A-8559CD6CBBEA}" presName="root2" presStyleCnt="0"/>
      <dgm:spPr/>
    </dgm:pt>
    <dgm:pt modelId="{833B8F26-58A0-4E21-B265-6902D589C7FF}" type="pres">
      <dgm:prSet presAssocID="{237C8AA1-5FED-4230-BD1A-8559CD6CBBEA}" presName="LevelTwoTextNode" presStyleLbl="node4" presStyleIdx="2" presStyleCnt="9">
        <dgm:presLayoutVars>
          <dgm:chPref val="3"/>
        </dgm:presLayoutVars>
      </dgm:prSet>
      <dgm:spPr/>
      <dgm:t>
        <a:bodyPr/>
        <a:lstStyle/>
        <a:p>
          <a:endParaRPr lang="en-US"/>
        </a:p>
      </dgm:t>
    </dgm:pt>
    <dgm:pt modelId="{B9CFC35A-6E7E-473E-967E-4B414E9CE892}" type="pres">
      <dgm:prSet presAssocID="{237C8AA1-5FED-4230-BD1A-8559CD6CBBEA}" presName="level3hierChild" presStyleCnt="0"/>
      <dgm:spPr/>
    </dgm:pt>
    <dgm:pt modelId="{70A27DE5-6CB8-4942-9520-A01048B7F4E8}" type="pres">
      <dgm:prSet presAssocID="{A76B9DFA-FD71-47F4-B102-9E44EED2C827}" presName="conn2-1" presStyleLbl="parChTrans1D2" presStyleIdx="1" presStyleCnt="3"/>
      <dgm:spPr/>
      <dgm:t>
        <a:bodyPr/>
        <a:lstStyle/>
        <a:p>
          <a:endParaRPr lang="en-US"/>
        </a:p>
      </dgm:t>
    </dgm:pt>
    <dgm:pt modelId="{B8D38A6F-5B6C-4743-860A-C86CC0F36A9C}" type="pres">
      <dgm:prSet presAssocID="{A76B9DFA-FD71-47F4-B102-9E44EED2C827}" presName="connTx" presStyleLbl="parChTrans1D2" presStyleIdx="1" presStyleCnt="3"/>
      <dgm:spPr/>
      <dgm:t>
        <a:bodyPr/>
        <a:lstStyle/>
        <a:p>
          <a:endParaRPr lang="en-US"/>
        </a:p>
      </dgm:t>
    </dgm:pt>
    <dgm:pt modelId="{2463F25A-C2C0-4A77-B2CE-977941A36143}" type="pres">
      <dgm:prSet presAssocID="{B3608C6C-C3AB-4043-AE6D-980D035F83DD}" presName="root2" presStyleCnt="0"/>
      <dgm:spPr/>
    </dgm:pt>
    <dgm:pt modelId="{6A011040-3FF3-47E5-B670-3DF8BA80DD21}" type="pres">
      <dgm:prSet presAssocID="{B3608C6C-C3AB-4043-AE6D-980D035F83DD}" presName="LevelTwoTextNode" presStyleLbl="node2" presStyleIdx="0" presStyleCnt="2">
        <dgm:presLayoutVars>
          <dgm:chPref val="3"/>
        </dgm:presLayoutVars>
      </dgm:prSet>
      <dgm:spPr/>
      <dgm:t>
        <a:bodyPr/>
        <a:lstStyle/>
        <a:p>
          <a:endParaRPr lang="en-US"/>
        </a:p>
      </dgm:t>
    </dgm:pt>
    <dgm:pt modelId="{95A367AE-2B9C-483D-83E0-60C90D3BC0D6}" type="pres">
      <dgm:prSet presAssocID="{B3608C6C-C3AB-4043-AE6D-980D035F83DD}" presName="level3hierChild" presStyleCnt="0"/>
      <dgm:spPr/>
    </dgm:pt>
    <dgm:pt modelId="{EE7085A2-A11F-4CD6-ABE8-52FAC2DC5B8E}" type="pres">
      <dgm:prSet presAssocID="{8EC20465-DB46-4750-ADA5-9D8303A49516}" presName="conn2-1" presStyleLbl="parChTrans1D3" presStyleIdx="3" presStyleCnt="9"/>
      <dgm:spPr/>
      <dgm:t>
        <a:bodyPr/>
        <a:lstStyle/>
        <a:p>
          <a:endParaRPr lang="en-US"/>
        </a:p>
      </dgm:t>
    </dgm:pt>
    <dgm:pt modelId="{01C914B4-0A48-42D8-BDB2-450B0A941A2F}" type="pres">
      <dgm:prSet presAssocID="{8EC20465-DB46-4750-ADA5-9D8303A49516}" presName="connTx" presStyleLbl="parChTrans1D3" presStyleIdx="3" presStyleCnt="9"/>
      <dgm:spPr/>
      <dgm:t>
        <a:bodyPr/>
        <a:lstStyle/>
        <a:p>
          <a:endParaRPr lang="en-US"/>
        </a:p>
      </dgm:t>
    </dgm:pt>
    <dgm:pt modelId="{6CB63598-9E68-4802-9E94-1C0D927C3019}" type="pres">
      <dgm:prSet presAssocID="{AD9A4B07-44B7-4BA5-A99A-9D98EAA1A339}" presName="root2" presStyleCnt="0"/>
      <dgm:spPr/>
    </dgm:pt>
    <dgm:pt modelId="{0E8EA076-3B17-4FAB-B1A5-CFE528A8D6DA}" type="pres">
      <dgm:prSet presAssocID="{AD9A4B07-44B7-4BA5-A99A-9D98EAA1A339}" presName="LevelTwoTextNode" presStyleLbl="node3" presStyleIdx="3" presStyleCnt="9">
        <dgm:presLayoutVars>
          <dgm:chPref val="3"/>
        </dgm:presLayoutVars>
      </dgm:prSet>
      <dgm:spPr/>
      <dgm:t>
        <a:bodyPr/>
        <a:lstStyle/>
        <a:p>
          <a:endParaRPr lang="en-US"/>
        </a:p>
      </dgm:t>
    </dgm:pt>
    <dgm:pt modelId="{5C59A6EA-B8A3-4671-8FC4-92B2E963F508}" type="pres">
      <dgm:prSet presAssocID="{AD9A4B07-44B7-4BA5-A99A-9D98EAA1A339}" presName="level3hierChild" presStyleCnt="0"/>
      <dgm:spPr/>
    </dgm:pt>
    <dgm:pt modelId="{CCB09B97-01D3-4015-8943-E21302CDC77B}" type="pres">
      <dgm:prSet presAssocID="{0E953F84-1FC4-4F0A-9487-A03862878026}" presName="conn2-1" presStyleLbl="parChTrans1D4" presStyleIdx="3" presStyleCnt="9"/>
      <dgm:spPr/>
      <dgm:t>
        <a:bodyPr/>
        <a:lstStyle/>
        <a:p>
          <a:endParaRPr lang="en-US"/>
        </a:p>
      </dgm:t>
    </dgm:pt>
    <dgm:pt modelId="{30BB24BB-C2F1-40BE-9856-703000FEEE23}" type="pres">
      <dgm:prSet presAssocID="{0E953F84-1FC4-4F0A-9487-A03862878026}" presName="connTx" presStyleLbl="parChTrans1D4" presStyleIdx="3" presStyleCnt="9"/>
      <dgm:spPr/>
      <dgm:t>
        <a:bodyPr/>
        <a:lstStyle/>
        <a:p>
          <a:endParaRPr lang="en-US"/>
        </a:p>
      </dgm:t>
    </dgm:pt>
    <dgm:pt modelId="{9588B789-A1DF-4391-8036-4FD0E1024B4D}" type="pres">
      <dgm:prSet presAssocID="{0E7590CF-0E03-498D-8E65-7B0F739F9B3D}" presName="root2" presStyleCnt="0"/>
      <dgm:spPr/>
    </dgm:pt>
    <dgm:pt modelId="{D1AD7EA0-490E-4515-84AB-DA99DA5E5BC1}" type="pres">
      <dgm:prSet presAssocID="{0E7590CF-0E03-498D-8E65-7B0F739F9B3D}" presName="LevelTwoTextNode" presStyleLbl="node4" presStyleIdx="3" presStyleCnt="9">
        <dgm:presLayoutVars>
          <dgm:chPref val="3"/>
        </dgm:presLayoutVars>
      </dgm:prSet>
      <dgm:spPr/>
      <dgm:t>
        <a:bodyPr/>
        <a:lstStyle/>
        <a:p>
          <a:endParaRPr lang="en-US"/>
        </a:p>
      </dgm:t>
    </dgm:pt>
    <dgm:pt modelId="{8FBB5E94-F9D6-40D8-810D-ABC8B053DB61}" type="pres">
      <dgm:prSet presAssocID="{0E7590CF-0E03-498D-8E65-7B0F739F9B3D}" presName="level3hierChild" presStyleCnt="0"/>
      <dgm:spPr/>
    </dgm:pt>
    <dgm:pt modelId="{4D742785-2109-4663-B15A-826721CA01B4}" type="pres">
      <dgm:prSet presAssocID="{09B872F3-BF33-4203-A010-24D79F143458}" presName="conn2-1" presStyleLbl="parChTrans1D3" presStyleIdx="4" presStyleCnt="9"/>
      <dgm:spPr/>
      <dgm:t>
        <a:bodyPr/>
        <a:lstStyle/>
        <a:p>
          <a:endParaRPr lang="en-US"/>
        </a:p>
      </dgm:t>
    </dgm:pt>
    <dgm:pt modelId="{2032AD93-A236-4CBD-ADDB-51CEB5424CA8}" type="pres">
      <dgm:prSet presAssocID="{09B872F3-BF33-4203-A010-24D79F143458}" presName="connTx" presStyleLbl="parChTrans1D3" presStyleIdx="4" presStyleCnt="9"/>
      <dgm:spPr/>
      <dgm:t>
        <a:bodyPr/>
        <a:lstStyle/>
        <a:p>
          <a:endParaRPr lang="en-US"/>
        </a:p>
      </dgm:t>
    </dgm:pt>
    <dgm:pt modelId="{CB5C5954-0D37-4387-A00C-38EA76333A6C}" type="pres">
      <dgm:prSet presAssocID="{7BAAE12C-68D3-403A-9A3E-C4158E84309E}" presName="root2" presStyleCnt="0"/>
      <dgm:spPr/>
    </dgm:pt>
    <dgm:pt modelId="{EC93BED6-C21F-44D2-9093-8D0CA4637C48}" type="pres">
      <dgm:prSet presAssocID="{7BAAE12C-68D3-403A-9A3E-C4158E84309E}" presName="LevelTwoTextNode" presStyleLbl="node3" presStyleIdx="4" presStyleCnt="9">
        <dgm:presLayoutVars>
          <dgm:chPref val="3"/>
        </dgm:presLayoutVars>
      </dgm:prSet>
      <dgm:spPr/>
      <dgm:t>
        <a:bodyPr/>
        <a:lstStyle/>
        <a:p>
          <a:endParaRPr lang="en-US"/>
        </a:p>
      </dgm:t>
    </dgm:pt>
    <dgm:pt modelId="{8632EE83-7C03-4020-BD5D-E18A070A3018}" type="pres">
      <dgm:prSet presAssocID="{7BAAE12C-68D3-403A-9A3E-C4158E84309E}" presName="level3hierChild" presStyleCnt="0"/>
      <dgm:spPr/>
    </dgm:pt>
    <dgm:pt modelId="{472C0B88-E67F-4F63-9560-9DA92AFC830E}" type="pres">
      <dgm:prSet presAssocID="{D935E290-12D6-47C4-B6E2-3A067BE3B77E}" presName="conn2-1" presStyleLbl="parChTrans1D4" presStyleIdx="4" presStyleCnt="9"/>
      <dgm:spPr/>
      <dgm:t>
        <a:bodyPr/>
        <a:lstStyle/>
        <a:p>
          <a:endParaRPr lang="en-US"/>
        </a:p>
      </dgm:t>
    </dgm:pt>
    <dgm:pt modelId="{E065CCD2-F116-4A4E-8BC2-477021CF1669}" type="pres">
      <dgm:prSet presAssocID="{D935E290-12D6-47C4-B6E2-3A067BE3B77E}" presName="connTx" presStyleLbl="parChTrans1D4" presStyleIdx="4" presStyleCnt="9"/>
      <dgm:spPr/>
      <dgm:t>
        <a:bodyPr/>
        <a:lstStyle/>
        <a:p>
          <a:endParaRPr lang="en-US"/>
        </a:p>
      </dgm:t>
    </dgm:pt>
    <dgm:pt modelId="{0AAA43D9-99A8-445D-BA76-92D512376BB2}" type="pres">
      <dgm:prSet presAssocID="{8AF9DC72-F425-436F-98AC-763EE49B74A6}" presName="root2" presStyleCnt="0"/>
      <dgm:spPr/>
    </dgm:pt>
    <dgm:pt modelId="{F2627C49-A591-43D7-A83A-ACC1853E74E1}" type="pres">
      <dgm:prSet presAssocID="{8AF9DC72-F425-436F-98AC-763EE49B74A6}" presName="LevelTwoTextNode" presStyleLbl="node4" presStyleIdx="4" presStyleCnt="9">
        <dgm:presLayoutVars>
          <dgm:chPref val="3"/>
        </dgm:presLayoutVars>
      </dgm:prSet>
      <dgm:spPr/>
      <dgm:t>
        <a:bodyPr/>
        <a:lstStyle/>
        <a:p>
          <a:endParaRPr lang="en-US"/>
        </a:p>
      </dgm:t>
    </dgm:pt>
    <dgm:pt modelId="{C109F732-769A-4F7F-9562-4664DCC78DCE}" type="pres">
      <dgm:prSet presAssocID="{8AF9DC72-F425-436F-98AC-763EE49B74A6}" presName="level3hierChild" presStyleCnt="0"/>
      <dgm:spPr/>
    </dgm:pt>
    <dgm:pt modelId="{FC9FFEF9-F25F-4D14-BD0D-1D67C718C716}" type="pres">
      <dgm:prSet presAssocID="{125943F5-E41E-49FD-B989-3AB7988267B2}" presName="conn2-1" presStyleLbl="parChTrans1D3" presStyleIdx="5" presStyleCnt="9"/>
      <dgm:spPr/>
      <dgm:t>
        <a:bodyPr/>
        <a:lstStyle/>
        <a:p>
          <a:endParaRPr lang="en-US"/>
        </a:p>
      </dgm:t>
    </dgm:pt>
    <dgm:pt modelId="{FD229C9A-8A25-4974-81C0-1F1523E6CC72}" type="pres">
      <dgm:prSet presAssocID="{125943F5-E41E-49FD-B989-3AB7988267B2}" presName="connTx" presStyleLbl="parChTrans1D3" presStyleIdx="5" presStyleCnt="9"/>
      <dgm:spPr/>
      <dgm:t>
        <a:bodyPr/>
        <a:lstStyle/>
        <a:p>
          <a:endParaRPr lang="en-US"/>
        </a:p>
      </dgm:t>
    </dgm:pt>
    <dgm:pt modelId="{AD9AE1E9-4119-464A-8FA8-E3B8405FC1CD}" type="pres">
      <dgm:prSet presAssocID="{861F4AA3-49DF-436B-BCD1-3622A2C9040A}" presName="root2" presStyleCnt="0"/>
      <dgm:spPr/>
    </dgm:pt>
    <dgm:pt modelId="{CD30596B-92CB-4541-BB59-B6A9A731F203}" type="pres">
      <dgm:prSet presAssocID="{861F4AA3-49DF-436B-BCD1-3622A2C9040A}" presName="LevelTwoTextNode" presStyleLbl="node3" presStyleIdx="5" presStyleCnt="9">
        <dgm:presLayoutVars>
          <dgm:chPref val="3"/>
        </dgm:presLayoutVars>
      </dgm:prSet>
      <dgm:spPr/>
      <dgm:t>
        <a:bodyPr/>
        <a:lstStyle/>
        <a:p>
          <a:endParaRPr lang="en-US"/>
        </a:p>
      </dgm:t>
    </dgm:pt>
    <dgm:pt modelId="{7B1E232C-077C-4296-8151-DF4C93F7D1AA}" type="pres">
      <dgm:prSet presAssocID="{861F4AA3-49DF-436B-BCD1-3622A2C9040A}" presName="level3hierChild" presStyleCnt="0"/>
      <dgm:spPr/>
    </dgm:pt>
    <dgm:pt modelId="{50CA42E3-86C4-407A-BEC1-8ED52BE45C08}" type="pres">
      <dgm:prSet presAssocID="{7CD2B50A-4BAB-45F1-985C-8C463867E984}" presName="conn2-1" presStyleLbl="parChTrans1D4" presStyleIdx="5" presStyleCnt="9"/>
      <dgm:spPr/>
      <dgm:t>
        <a:bodyPr/>
        <a:lstStyle/>
        <a:p>
          <a:endParaRPr lang="en-US"/>
        </a:p>
      </dgm:t>
    </dgm:pt>
    <dgm:pt modelId="{33C20BFF-591A-4177-921B-37D9BAE26308}" type="pres">
      <dgm:prSet presAssocID="{7CD2B50A-4BAB-45F1-985C-8C463867E984}" presName="connTx" presStyleLbl="parChTrans1D4" presStyleIdx="5" presStyleCnt="9"/>
      <dgm:spPr/>
      <dgm:t>
        <a:bodyPr/>
        <a:lstStyle/>
        <a:p>
          <a:endParaRPr lang="en-US"/>
        </a:p>
      </dgm:t>
    </dgm:pt>
    <dgm:pt modelId="{AB992D80-06AA-466C-ADA3-62220A7063E8}" type="pres">
      <dgm:prSet presAssocID="{7E40DB1F-5A25-4ED1-A38D-EFB784E50FDD}" presName="root2" presStyleCnt="0"/>
      <dgm:spPr/>
    </dgm:pt>
    <dgm:pt modelId="{97170A4D-347C-4B19-9E35-5164FD8D6A3A}" type="pres">
      <dgm:prSet presAssocID="{7E40DB1F-5A25-4ED1-A38D-EFB784E50FDD}" presName="LevelTwoTextNode" presStyleLbl="node4" presStyleIdx="5" presStyleCnt="9">
        <dgm:presLayoutVars>
          <dgm:chPref val="3"/>
        </dgm:presLayoutVars>
      </dgm:prSet>
      <dgm:spPr/>
      <dgm:t>
        <a:bodyPr/>
        <a:lstStyle/>
        <a:p>
          <a:endParaRPr lang="en-US"/>
        </a:p>
      </dgm:t>
    </dgm:pt>
    <dgm:pt modelId="{445A9B5D-ABB7-49CE-8A31-F8A661B0D6E3}" type="pres">
      <dgm:prSet presAssocID="{7E40DB1F-5A25-4ED1-A38D-EFB784E50FDD}" presName="level3hierChild" presStyleCnt="0"/>
      <dgm:spPr/>
    </dgm:pt>
    <dgm:pt modelId="{34CE8989-72CA-4362-B3E8-F10EFD86F849}" type="pres">
      <dgm:prSet presAssocID="{05B9293E-A75C-47AA-A9BC-70A21A5FE717}" presName="conn2-1" presStyleLbl="parChTrans1D2" presStyleIdx="2" presStyleCnt="3"/>
      <dgm:spPr/>
      <dgm:t>
        <a:bodyPr/>
        <a:lstStyle/>
        <a:p>
          <a:endParaRPr lang="en-US"/>
        </a:p>
      </dgm:t>
    </dgm:pt>
    <dgm:pt modelId="{5B388EB8-2729-4EDB-8703-C1777E6BF5AB}" type="pres">
      <dgm:prSet presAssocID="{05B9293E-A75C-47AA-A9BC-70A21A5FE717}" presName="connTx" presStyleLbl="parChTrans1D2" presStyleIdx="2" presStyleCnt="3"/>
      <dgm:spPr/>
      <dgm:t>
        <a:bodyPr/>
        <a:lstStyle/>
        <a:p>
          <a:endParaRPr lang="en-US"/>
        </a:p>
      </dgm:t>
    </dgm:pt>
    <dgm:pt modelId="{1CC8A896-7BE8-495F-9700-BBC8C41073CF}" type="pres">
      <dgm:prSet presAssocID="{C21FFD40-B296-4D70-A1B9-8B3F837C631C}" presName="root2" presStyleCnt="0"/>
      <dgm:spPr/>
    </dgm:pt>
    <dgm:pt modelId="{901632C6-7F36-4A78-B7AD-124FC66F35CA}" type="pres">
      <dgm:prSet presAssocID="{C21FFD40-B296-4D70-A1B9-8B3F837C631C}" presName="LevelTwoTextNode" presStyleLbl="node2" presStyleIdx="1" presStyleCnt="2">
        <dgm:presLayoutVars>
          <dgm:chPref val="3"/>
        </dgm:presLayoutVars>
      </dgm:prSet>
      <dgm:spPr/>
      <dgm:t>
        <a:bodyPr/>
        <a:lstStyle/>
        <a:p>
          <a:endParaRPr lang="en-US"/>
        </a:p>
      </dgm:t>
    </dgm:pt>
    <dgm:pt modelId="{7E11875C-B2BD-4C7F-B80A-75F455C2BA1E}" type="pres">
      <dgm:prSet presAssocID="{C21FFD40-B296-4D70-A1B9-8B3F837C631C}" presName="level3hierChild" presStyleCnt="0"/>
      <dgm:spPr/>
    </dgm:pt>
    <dgm:pt modelId="{85FFDA95-71FC-4072-9FA9-5373A84E702B}" type="pres">
      <dgm:prSet presAssocID="{3165B5FF-8EFD-4941-80DC-26984E996781}" presName="conn2-1" presStyleLbl="parChTrans1D3" presStyleIdx="6" presStyleCnt="9"/>
      <dgm:spPr/>
      <dgm:t>
        <a:bodyPr/>
        <a:lstStyle/>
        <a:p>
          <a:endParaRPr lang="en-US"/>
        </a:p>
      </dgm:t>
    </dgm:pt>
    <dgm:pt modelId="{3473559C-9BED-4F88-B643-55EF5E7E31EE}" type="pres">
      <dgm:prSet presAssocID="{3165B5FF-8EFD-4941-80DC-26984E996781}" presName="connTx" presStyleLbl="parChTrans1D3" presStyleIdx="6" presStyleCnt="9"/>
      <dgm:spPr/>
      <dgm:t>
        <a:bodyPr/>
        <a:lstStyle/>
        <a:p>
          <a:endParaRPr lang="en-US"/>
        </a:p>
      </dgm:t>
    </dgm:pt>
    <dgm:pt modelId="{F46E99A8-40B5-4A65-9D49-E08F1603E433}" type="pres">
      <dgm:prSet presAssocID="{375D0D3A-E945-4D33-845A-86B4F2A61321}" presName="root2" presStyleCnt="0"/>
      <dgm:spPr/>
    </dgm:pt>
    <dgm:pt modelId="{FC5AB141-92B1-45EA-8BB8-B60E85BE9CD5}" type="pres">
      <dgm:prSet presAssocID="{375D0D3A-E945-4D33-845A-86B4F2A61321}" presName="LevelTwoTextNode" presStyleLbl="node3" presStyleIdx="6" presStyleCnt="9">
        <dgm:presLayoutVars>
          <dgm:chPref val="3"/>
        </dgm:presLayoutVars>
      </dgm:prSet>
      <dgm:spPr/>
      <dgm:t>
        <a:bodyPr/>
        <a:lstStyle/>
        <a:p>
          <a:endParaRPr lang="en-US"/>
        </a:p>
      </dgm:t>
    </dgm:pt>
    <dgm:pt modelId="{A1760F32-BF26-40D5-9E0D-E7C25FF3B575}" type="pres">
      <dgm:prSet presAssocID="{375D0D3A-E945-4D33-845A-86B4F2A61321}" presName="level3hierChild" presStyleCnt="0"/>
      <dgm:spPr/>
    </dgm:pt>
    <dgm:pt modelId="{68AEF2CD-521E-4499-A82B-9864B641EEEE}" type="pres">
      <dgm:prSet presAssocID="{36161E3E-6A6B-45DD-B7BB-A863436F3B41}" presName="conn2-1" presStyleLbl="parChTrans1D4" presStyleIdx="6" presStyleCnt="9"/>
      <dgm:spPr/>
      <dgm:t>
        <a:bodyPr/>
        <a:lstStyle/>
        <a:p>
          <a:endParaRPr lang="en-US"/>
        </a:p>
      </dgm:t>
    </dgm:pt>
    <dgm:pt modelId="{5B627132-BD80-42ED-AB13-FFD426D9A829}" type="pres">
      <dgm:prSet presAssocID="{36161E3E-6A6B-45DD-B7BB-A863436F3B41}" presName="connTx" presStyleLbl="parChTrans1D4" presStyleIdx="6" presStyleCnt="9"/>
      <dgm:spPr/>
      <dgm:t>
        <a:bodyPr/>
        <a:lstStyle/>
        <a:p>
          <a:endParaRPr lang="en-US"/>
        </a:p>
      </dgm:t>
    </dgm:pt>
    <dgm:pt modelId="{8C41E6C1-FE02-4A6C-AE3D-56FC14AC0709}" type="pres">
      <dgm:prSet presAssocID="{2431ED7B-4E33-4092-8500-0F6290892D82}" presName="root2" presStyleCnt="0"/>
      <dgm:spPr/>
    </dgm:pt>
    <dgm:pt modelId="{356AA342-BA54-44D7-9DEA-08FEC8A16850}" type="pres">
      <dgm:prSet presAssocID="{2431ED7B-4E33-4092-8500-0F6290892D82}" presName="LevelTwoTextNode" presStyleLbl="node4" presStyleIdx="6" presStyleCnt="9">
        <dgm:presLayoutVars>
          <dgm:chPref val="3"/>
        </dgm:presLayoutVars>
      </dgm:prSet>
      <dgm:spPr/>
      <dgm:t>
        <a:bodyPr/>
        <a:lstStyle/>
        <a:p>
          <a:endParaRPr lang="en-US"/>
        </a:p>
      </dgm:t>
    </dgm:pt>
    <dgm:pt modelId="{0FE05E87-DB6A-4A54-BD00-5EE38A004E5D}" type="pres">
      <dgm:prSet presAssocID="{2431ED7B-4E33-4092-8500-0F6290892D82}" presName="level3hierChild" presStyleCnt="0"/>
      <dgm:spPr/>
    </dgm:pt>
    <dgm:pt modelId="{73445EAB-EEEF-406A-8FDA-DAD66F1B31EE}" type="pres">
      <dgm:prSet presAssocID="{4343BADA-41B2-4D1B-8BFA-41AA545F287B}" presName="conn2-1" presStyleLbl="parChTrans1D3" presStyleIdx="7" presStyleCnt="9"/>
      <dgm:spPr/>
      <dgm:t>
        <a:bodyPr/>
        <a:lstStyle/>
        <a:p>
          <a:endParaRPr lang="en-US"/>
        </a:p>
      </dgm:t>
    </dgm:pt>
    <dgm:pt modelId="{71F2A70F-2F8E-4EBD-A892-82E3EB39FCC8}" type="pres">
      <dgm:prSet presAssocID="{4343BADA-41B2-4D1B-8BFA-41AA545F287B}" presName="connTx" presStyleLbl="parChTrans1D3" presStyleIdx="7" presStyleCnt="9"/>
      <dgm:spPr/>
      <dgm:t>
        <a:bodyPr/>
        <a:lstStyle/>
        <a:p>
          <a:endParaRPr lang="en-US"/>
        </a:p>
      </dgm:t>
    </dgm:pt>
    <dgm:pt modelId="{5F78F0EE-E1F6-4730-A7F3-769C7E0D0DEA}" type="pres">
      <dgm:prSet presAssocID="{EA1FE20D-2ADA-43A6-B1DF-29FF5581EF7F}" presName="root2" presStyleCnt="0"/>
      <dgm:spPr/>
    </dgm:pt>
    <dgm:pt modelId="{EBD583B6-EE7A-4BCA-8B8F-4AC4999149F3}" type="pres">
      <dgm:prSet presAssocID="{EA1FE20D-2ADA-43A6-B1DF-29FF5581EF7F}" presName="LevelTwoTextNode" presStyleLbl="node3" presStyleIdx="7" presStyleCnt="9">
        <dgm:presLayoutVars>
          <dgm:chPref val="3"/>
        </dgm:presLayoutVars>
      </dgm:prSet>
      <dgm:spPr/>
      <dgm:t>
        <a:bodyPr/>
        <a:lstStyle/>
        <a:p>
          <a:endParaRPr lang="en-US"/>
        </a:p>
      </dgm:t>
    </dgm:pt>
    <dgm:pt modelId="{79CE1755-FE9E-4F84-9C22-6E1FF2644B7C}" type="pres">
      <dgm:prSet presAssocID="{EA1FE20D-2ADA-43A6-B1DF-29FF5581EF7F}" presName="level3hierChild" presStyleCnt="0"/>
      <dgm:spPr/>
    </dgm:pt>
    <dgm:pt modelId="{927C908D-97E7-496A-93AB-FA75E9654567}" type="pres">
      <dgm:prSet presAssocID="{32611B4E-C4AB-4FB1-A274-79E483612F92}" presName="conn2-1" presStyleLbl="parChTrans1D4" presStyleIdx="7" presStyleCnt="9"/>
      <dgm:spPr/>
      <dgm:t>
        <a:bodyPr/>
        <a:lstStyle/>
        <a:p>
          <a:endParaRPr lang="en-US"/>
        </a:p>
      </dgm:t>
    </dgm:pt>
    <dgm:pt modelId="{549C0950-F6CC-4900-A307-CCE3529EE459}" type="pres">
      <dgm:prSet presAssocID="{32611B4E-C4AB-4FB1-A274-79E483612F92}" presName="connTx" presStyleLbl="parChTrans1D4" presStyleIdx="7" presStyleCnt="9"/>
      <dgm:spPr/>
      <dgm:t>
        <a:bodyPr/>
        <a:lstStyle/>
        <a:p>
          <a:endParaRPr lang="en-US"/>
        </a:p>
      </dgm:t>
    </dgm:pt>
    <dgm:pt modelId="{B0EF884E-2810-4971-BC2F-B9AD17EA6638}" type="pres">
      <dgm:prSet presAssocID="{8C06D345-3ADC-489B-AE98-EF53211DA9C6}" presName="root2" presStyleCnt="0"/>
      <dgm:spPr/>
    </dgm:pt>
    <dgm:pt modelId="{87153E7C-79EB-4823-A7C8-F65AD806843B}" type="pres">
      <dgm:prSet presAssocID="{8C06D345-3ADC-489B-AE98-EF53211DA9C6}" presName="LevelTwoTextNode" presStyleLbl="node4" presStyleIdx="7" presStyleCnt="9">
        <dgm:presLayoutVars>
          <dgm:chPref val="3"/>
        </dgm:presLayoutVars>
      </dgm:prSet>
      <dgm:spPr/>
      <dgm:t>
        <a:bodyPr/>
        <a:lstStyle/>
        <a:p>
          <a:endParaRPr lang="en-US"/>
        </a:p>
      </dgm:t>
    </dgm:pt>
    <dgm:pt modelId="{91DD266E-98BB-47FA-813B-FFA5772487EB}" type="pres">
      <dgm:prSet presAssocID="{8C06D345-3ADC-489B-AE98-EF53211DA9C6}" presName="level3hierChild" presStyleCnt="0"/>
      <dgm:spPr/>
    </dgm:pt>
    <dgm:pt modelId="{0AFAC9CD-9250-428C-8FAD-16D570C8C9A0}" type="pres">
      <dgm:prSet presAssocID="{1E467451-5299-4846-9E80-DB8755650947}" presName="conn2-1" presStyleLbl="parChTrans1D3" presStyleIdx="8" presStyleCnt="9"/>
      <dgm:spPr/>
      <dgm:t>
        <a:bodyPr/>
        <a:lstStyle/>
        <a:p>
          <a:endParaRPr lang="en-US"/>
        </a:p>
      </dgm:t>
    </dgm:pt>
    <dgm:pt modelId="{BD26F1DC-4A1F-4218-AAFA-B16DEAA1933F}" type="pres">
      <dgm:prSet presAssocID="{1E467451-5299-4846-9E80-DB8755650947}" presName="connTx" presStyleLbl="parChTrans1D3" presStyleIdx="8" presStyleCnt="9"/>
      <dgm:spPr/>
      <dgm:t>
        <a:bodyPr/>
        <a:lstStyle/>
        <a:p>
          <a:endParaRPr lang="en-US"/>
        </a:p>
      </dgm:t>
    </dgm:pt>
    <dgm:pt modelId="{C71737FF-D371-47E5-BCC2-E842B2E962A7}" type="pres">
      <dgm:prSet presAssocID="{696945FB-DACD-453E-B734-0971E11B3D08}" presName="root2" presStyleCnt="0"/>
      <dgm:spPr/>
    </dgm:pt>
    <dgm:pt modelId="{C26939E0-DA15-4A4D-999F-58F0268DA0F2}" type="pres">
      <dgm:prSet presAssocID="{696945FB-DACD-453E-B734-0971E11B3D08}" presName="LevelTwoTextNode" presStyleLbl="node3" presStyleIdx="8" presStyleCnt="9">
        <dgm:presLayoutVars>
          <dgm:chPref val="3"/>
        </dgm:presLayoutVars>
      </dgm:prSet>
      <dgm:spPr/>
      <dgm:t>
        <a:bodyPr/>
        <a:lstStyle/>
        <a:p>
          <a:endParaRPr lang="en-US"/>
        </a:p>
      </dgm:t>
    </dgm:pt>
    <dgm:pt modelId="{585CF0C4-6EF7-40F0-923D-E6CE35D34FCF}" type="pres">
      <dgm:prSet presAssocID="{696945FB-DACD-453E-B734-0971E11B3D08}" presName="level3hierChild" presStyleCnt="0"/>
      <dgm:spPr/>
    </dgm:pt>
    <dgm:pt modelId="{B6ED6AD1-83BA-4A75-BD2A-DE42235F1626}" type="pres">
      <dgm:prSet presAssocID="{D03587D9-2DF4-43D5-BDF9-D711BC60A4D4}" presName="conn2-1" presStyleLbl="parChTrans1D4" presStyleIdx="8" presStyleCnt="9"/>
      <dgm:spPr/>
      <dgm:t>
        <a:bodyPr/>
        <a:lstStyle/>
        <a:p>
          <a:endParaRPr lang="en-US"/>
        </a:p>
      </dgm:t>
    </dgm:pt>
    <dgm:pt modelId="{3AA76B72-B7F0-4439-AC20-8E75FD0572C9}" type="pres">
      <dgm:prSet presAssocID="{D03587D9-2DF4-43D5-BDF9-D711BC60A4D4}" presName="connTx" presStyleLbl="parChTrans1D4" presStyleIdx="8" presStyleCnt="9"/>
      <dgm:spPr/>
      <dgm:t>
        <a:bodyPr/>
        <a:lstStyle/>
        <a:p>
          <a:endParaRPr lang="en-US"/>
        </a:p>
      </dgm:t>
    </dgm:pt>
    <dgm:pt modelId="{20EC7B1D-FBA3-4B61-8958-B059588FD0DE}" type="pres">
      <dgm:prSet presAssocID="{D7A64AAF-B325-4CFF-B822-D35569AF4E9B}" presName="root2" presStyleCnt="0"/>
      <dgm:spPr/>
    </dgm:pt>
    <dgm:pt modelId="{49A38726-847F-4CA5-831E-8EE532B28979}" type="pres">
      <dgm:prSet presAssocID="{D7A64AAF-B325-4CFF-B822-D35569AF4E9B}" presName="LevelTwoTextNode" presStyleLbl="node4" presStyleIdx="8" presStyleCnt="9">
        <dgm:presLayoutVars>
          <dgm:chPref val="3"/>
        </dgm:presLayoutVars>
      </dgm:prSet>
      <dgm:spPr/>
      <dgm:t>
        <a:bodyPr/>
        <a:lstStyle/>
        <a:p>
          <a:endParaRPr lang="en-US"/>
        </a:p>
      </dgm:t>
    </dgm:pt>
    <dgm:pt modelId="{39DAFB72-72BC-4D34-B1E1-A7763DEEC979}" type="pres">
      <dgm:prSet presAssocID="{D7A64AAF-B325-4CFF-B822-D35569AF4E9B}" presName="level3hierChild" presStyleCnt="0"/>
      <dgm:spPr/>
    </dgm:pt>
  </dgm:ptLst>
  <dgm:cxnLst>
    <dgm:cxn modelId="{C86B3609-3DEA-4B8D-8945-17EF15E6AC14}" type="presOf" srcId="{C21FFD40-B296-4D70-A1B9-8B3F837C631C}" destId="{901632C6-7F36-4A78-B7AD-124FC66F35CA}" srcOrd="0" destOrd="0" presId="urn:microsoft.com/office/officeart/2005/8/layout/hierarchy2"/>
    <dgm:cxn modelId="{92E886B6-1901-48CB-8A83-BE3270DAC508}" type="presOf" srcId="{AD9A4B07-44B7-4BA5-A99A-9D98EAA1A339}" destId="{0E8EA076-3B17-4FAB-B1A5-CFE528A8D6DA}" srcOrd="0" destOrd="0" presId="urn:microsoft.com/office/officeart/2005/8/layout/hierarchy2"/>
    <dgm:cxn modelId="{F17B70F2-00FC-4E2A-A31C-91514EACB571}" srcId="{375D0D3A-E945-4D33-845A-86B4F2A61321}" destId="{2431ED7B-4E33-4092-8500-0F6290892D82}" srcOrd="0" destOrd="0" parTransId="{36161E3E-6A6B-45DD-B7BB-A863436F3B41}" sibTransId="{D7D9B732-4E69-4E68-8755-0685044825D0}"/>
    <dgm:cxn modelId="{34B8A79C-F892-404E-AA7A-A3D383BF88B6}" type="presOf" srcId="{5D748D0A-4EF2-4E7B-B391-DCC52A6D73A6}" destId="{CB7B2F06-AD37-45C8-A63D-0125EE9A5816}" srcOrd="0" destOrd="0" presId="urn:microsoft.com/office/officeart/2005/8/layout/hierarchy2"/>
    <dgm:cxn modelId="{4E62E717-A7D6-4599-89E3-378A59459560}" type="presOf" srcId="{4343BADA-41B2-4D1B-8BFA-41AA545F287B}" destId="{73445EAB-EEEF-406A-8FDA-DAD66F1B31EE}" srcOrd="0" destOrd="0" presId="urn:microsoft.com/office/officeart/2005/8/layout/hierarchy2"/>
    <dgm:cxn modelId="{77BEA1B9-06A5-4F3A-8CBE-B3738EFBDE7A}" srcId="{1FC0DCB3-84D0-4FA9-A83A-0AEF76F9D557}" destId="{8819012C-30A6-4967-94E2-90509F9FE838}" srcOrd="0" destOrd="0" parTransId="{9ECE3F87-50B6-4DBE-9553-8E7F9947FC9A}" sibTransId="{0D6EE358-8068-416E-A5A1-D77F72641C85}"/>
    <dgm:cxn modelId="{2602B81D-E7BF-4DA7-96B7-2AC172B61EDE}" srcId="{AD9A4B07-44B7-4BA5-A99A-9D98EAA1A339}" destId="{0E7590CF-0E03-498D-8E65-7B0F739F9B3D}" srcOrd="0" destOrd="0" parTransId="{0E953F84-1FC4-4F0A-9487-A03862878026}" sibTransId="{5545604F-9FFF-491D-BBFA-2C86F3FCF671}"/>
    <dgm:cxn modelId="{ADF81F71-3529-44F0-A1AD-8FD30AE9EC73}" type="presOf" srcId="{0E953F84-1FC4-4F0A-9487-A03862878026}" destId="{CCB09B97-01D3-4015-8943-E21302CDC77B}" srcOrd="0" destOrd="0" presId="urn:microsoft.com/office/officeart/2005/8/layout/hierarchy2"/>
    <dgm:cxn modelId="{BCC8E2E8-5D4D-42B7-80C7-9B7C5CB33284}" type="presOf" srcId="{7CD2B50A-4BAB-45F1-985C-8C463867E984}" destId="{33C20BFF-591A-4177-921B-37D9BAE26308}" srcOrd="1" destOrd="0" presId="urn:microsoft.com/office/officeart/2005/8/layout/hierarchy2"/>
    <dgm:cxn modelId="{758288C7-5E05-43DB-9B6B-C5546FBCC878}" srcId="{5FA1A67D-9781-4ED5-BAA6-50B9D3CF07D8}" destId="{1FC0DCB3-84D0-4FA9-A83A-0AEF76F9D557}" srcOrd="0" destOrd="0" parTransId="{F4A9D37B-5804-428E-8B5D-C3B3358B1A9E}" sibTransId="{0A8279DB-9ACC-4E79-997B-B0D6D01788BF}"/>
    <dgm:cxn modelId="{BEF369AB-7044-45E5-ADFC-346CD3E3142F}" type="presOf" srcId="{9ECE3F87-50B6-4DBE-9553-8E7F9947FC9A}" destId="{2EAA5756-FDD7-4D01-A5A9-C0F4A16AE5E4}" srcOrd="1" destOrd="0" presId="urn:microsoft.com/office/officeart/2005/8/layout/hierarchy2"/>
    <dgm:cxn modelId="{2F72C1A3-6DEF-493B-93DA-10E6CA15244B}" type="presOf" srcId="{8C06D345-3ADC-489B-AE98-EF53211DA9C6}" destId="{87153E7C-79EB-4823-A7C8-F65AD806843B}" srcOrd="0" destOrd="0" presId="urn:microsoft.com/office/officeart/2005/8/layout/hierarchy2"/>
    <dgm:cxn modelId="{BD6722F6-2F1B-4ABB-9DF4-E3A99E3EF0BA}" srcId="{B3608C6C-C3AB-4043-AE6D-980D035F83DD}" destId="{7BAAE12C-68D3-403A-9A3E-C4158E84309E}" srcOrd="1" destOrd="0" parTransId="{09B872F3-BF33-4203-A010-24D79F143458}" sibTransId="{F2946C1C-7026-4CF3-9153-15E14DD49290}"/>
    <dgm:cxn modelId="{717F45BE-205E-43A2-BBAB-C45CAC12CB63}" type="presOf" srcId="{EDE162C4-E93F-4192-8D32-A22992A96A5D}" destId="{DFEE742E-340E-49B3-8E46-E4672C55D081}" srcOrd="0" destOrd="0" presId="urn:microsoft.com/office/officeart/2005/8/layout/hierarchy2"/>
    <dgm:cxn modelId="{AC3037F5-C727-44A6-AA1B-908CF657DDBF}" type="presOf" srcId="{05B9293E-A75C-47AA-A9BC-70A21A5FE717}" destId="{5B388EB8-2729-4EDB-8703-C1777E6BF5AB}" srcOrd="1" destOrd="0" presId="urn:microsoft.com/office/officeart/2005/8/layout/hierarchy2"/>
    <dgm:cxn modelId="{FAB378B4-45A9-454C-A377-C8452B447DC5}" srcId="{8819012C-30A6-4967-94E2-90509F9FE838}" destId="{96070CB5-D863-4BF0-A695-34C145C724E1}" srcOrd="0" destOrd="0" parTransId="{D01BA65A-A6B4-4B23-974F-9EF7631B0E78}" sibTransId="{1BC9C2FA-56FD-415B-880B-962A5E198B5F}"/>
    <dgm:cxn modelId="{52A8147B-F6B3-4A47-859B-5408EA329EBB}" srcId="{0FA94D76-D3F6-444C-8499-547A6802CE3E}" destId="{237C8AA1-5FED-4230-BD1A-8559CD6CBBEA}" srcOrd="0" destOrd="0" parTransId="{6879C6F6-60BC-4AC8-A802-93C7D7344E6C}" sibTransId="{CB6F7FD8-08EF-4BF2-8497-82BC85E5BA6C}"/>
    <dgm:cxn modelId="{102375A6-DB28-49DF-BECB-C296D0C6968B}" srcId="{7BAAE12C-68D3-403A-9A3E-C4158E84309E}" destId="{8AF9DC72-F425-436F-98AC-763EE49B74A6}" srcOrd="0" destOrd="0" parTransId="{D935E290-12D6-47C4-B6E2-3A067BE3B77E}" sibTransId="{EDF5B91F-4471-4C43-8909-6C7D436E356E}"/>
    <dgm:cxn modelId="{F0AE5EF3-1A08-4114-8249-9E245B1B23DD}" type="presOf" srcId="{3165B5FF-8EFD-4941-80DC-26984E996781}" destId="{3473559C-9BED-4F88-B643-55EF5E7E31EE}" srcOrd="1" destOrd="0" presId="urn:microsoft.com/office/officeart/2005/8/layout/hierarchy2"/>
    <dgm:cxn modelId="{4F1145C6-B854-4FA7-ABC0-9F4601E04C6C}" srcId="{8819012C-30A6-4967-94E2-90509F9FE838}" destId="{0FA94D76-D3F6-444C-8499-547A6802CE3E}" srcOrd="2" destOrd="0" parTransId="{EDE162C4-E93F-4192-8D32-A22992A96A5D}" sibTransId="{D6813074-FC91-43B9-A2D8-C1A0AFAD4320}"/>
    <dgm:cxn modelId="{6E72E067-CDC1-4AB4-85B8-B6ADF3951F17}" type="presOf" srcId="{287D43A1-A4EB-4F64-A34C-E65146FAD840}" destId="{C07B1749-4F30-407D-8BBE-90FED603387F}" srcOrd="0" destOrd="0" presId="urn:microsoft.com/office/officeart/2005/8/layout/hierarchy2"/>
    <dgm:cxn modelId="{879886CB-BB63-4811-87F6-73D6A3DCF026}" type="presOf" srcId="{EDE162C4-E93F-4192-8D32-A22992A96A5D}" destId="{ED79938A-8C2E-43EB-9A9B-EC065472A979}" srcOrd="1" destOrd="0" presId="urn:microsoft.com/office/officeart/2005/8/layout/hierarchy2"/>
    <dgm:cxn modelId="{33954016-FBF9-422B-958E-4EAEF0D6CDC7}" type="presOf" srcId="{D7A64AAF-B325-4CFF-B822-D35569AF4E9B}" destId="{49A38726-847F-4CA5-831E-8EE532B28979}" srcOrd="0" destOrd="0" presId="urn:microsoft.com/office/officeart/2005/8/layout/hierarchy2"/>
    <dgm:cxn modelId="{5317E4C6-69B2-47A8-AA62-15DB20695B2F}" srcId="{C21FFD40-B296-4D70-A1B9-8B3F837C631C}" destId="{EA1FE20D-2ADA-43A6-B1DF-29FF5581EF7F}" srcOrd="1" destOrd="0" parTransId="{4343BADA-41B2-4D1B-8BFA-41AA545F287B}" sibTransId="{074D8227-344C-4658-96A1-E378F308091B}"/>
    <dgm:cxn modelId="{A7904B93-FC5E-4DBF-93D1-DAD433B854BC}" type="presOf" srcId="{D935E290-12D6-47C4-B6E2-3A067BE3B77E}" destId="{472C0B88-E67F-4F63-9560-9DA92AFC830E}" srcOrd="0" destOrd="0" presId="urn:microsoft.com/office/officeart/2005/8/layout/hierarchy2"/>
    <dgm:cxn modelId="{5029758E-3936-4062-91AA-40504871578E}" srcId="{B3608C6C-C3AB-4043-AE6D-980D035F83DD}" destId="{AD9A4B07-44B7-4BA5-A99A-9D98EAA1A339}" srcOrd="0" destOrd="0" parTransId="{8EC20465-DB46-4750-ADA5-9D8303A49516}" sibTransId="{BB925EE8-C735-4E37-AF7A-CC2527A76328}"/>
    <dgm:cxn modelId="{9BEAF2D7-8ADF-477B-A9B5-388CE9BF3773}" type="presOf" srcId="{5FA1A67D-9781-4ED5-BAA6-50B9D3CF07D8}" destId="{5E3B8E87-5647-47DB-BD77-79649597B0C5}" srcOrd="0" destOrd="0" presId="urn:microsoft.com/office/officeart/2005/8/layout/hierarchy2"/>
    <dgm:cxn modelId="{09956E1E-A3B8-463D-A8A4-9150CEC3A64C}" type="presOf" srcId="{696945FB-DACD-453E-B734-0971E11B3D08}" destId="{C26939E0-DA15-4A4D-999F-58F0268DA0F2}" srcOrd="0" destOrd="0" presId="urn:microsoft.com/office/officeart/2005/8/layout/hierarchy2"/>
    <dgm:cxn modelId="{7839CF85-321B-43EB-810A-96DDFB67F43E}" srcId="{1FC0DCB3-84D0-4FA9-A83A-0AEF76F9D557}" destId="{C21FFD40-B296-4D70-A1B9-8B3F837C631C}" srcOrd="2" destOrd="0" parTransId="{05B9293E-A75C-47AA-A9BC-70A21A5FE717}" sibTransId="{1C5F5A9A-40BD-42E7-AC71-0E7F3BADDC47}"/>
    <dgm:cxn modelId="{3AB1769F-D99B-4EB4-B0C3-293136F1A6F0}" srcId="{EA1FE20D-2ADA-43A6-B1DF-29FF5581EF7F}" destId="{8C06D345-3ADC-489B-AE98-EF53211DA9C6}" srcOrd="0" destOrd="0" parTransId="{32611B4E-C4AB-4FB1-A274-79E483612F92}" sibTransId="{07EFC43D-56CC-4022-9C5E-8876AF9B2A18}"/>
    <dgm:cxn modelId="{B269D4D5-E257-4143-AD42-1DE33B50CF2F}" type="presOf" srcId="{7BAAE12C-68D3-403A-9A3E-C4158E84309E}" destId="{EC93BED6-C21F-44D2-9093-8D0CA4637C48}" srcOrd="0" destOrd="0" presId="urn:microsoft.com/office/officeart/2005/8/layout/hierarchy2"/>
    <dgm:cxn modelId="{489D297E-5A60-4CD3-A0E5-846A29A6A04A}" srcId="{1FC0DCB3-84D0-4FA9-A83A-0AEF76F9D557}" destId="{B3608C6C-C3AB-4043-AE6D-980D035F83DD}" srcOrd="1" destOrd="0" parTransId="{A76B9DFA-FD71-47F4-B102-9E44EED2C827}" sibTransId="{2AB0D146-EBA4-4E99-969F-4ADD36D32646}"/>
    <dgm:cxn modelId="{ACA70F34-ED32-46EA-B53C-B3E785E0491E}" type="presOf" srcId="{80EC04C3-BB17-4813-8DD8-2CDAB2E4411B}" destId="{4F26D608-FF45-4AF4-9E3B-CD8291FA6446}" srcOrd="0" destOrd="0" presId="urn:microsoft.com/office/officeart/2005/8/layout/hierarchy2"/>
    <dgm:cxn modelId="{368AD314-C825-43E6-BEE2-C523CDF9F21E}" type="presOf" srcId="{3165B5FF-8EFD-4941-80DC-26984E996781}" destId="{85FFDA95-71FC-4072-9FA9-5373A84E702B}" srcOrd="0" destOrd="0" presId="urn:microsoft.com/office/officeart/2005/8/layout/hierarchy2"/>
    <dgm:cxn modelId="{FA7A3823-3EAE-4CB2-967E-9032A69D04D4}" type="presOf" srcId="{09B872F3-BF33-4203-A010-24D79F143458}" destId="{4D742785-2109-4663-B15A-826721CA01B4}" srcOrd="0" destOrd="0" presId="urn:microsoft.com/office/officeart/2005/8/layout/hierarchy2"/>
    <dgm:cxn modelId="{0A9D69BE-2DA9-4359-BCC7-1993D9A2E36E}" type="presOf" srcId="{8EC20465-DB46-4750-ADA5-9D8303A49516}" destId="{EE7085A2-A11F-4CD6-ABE8-52FAC2DC5B8E}" srcOrd="0" destOrd="0" presId="urn:microsoft.com/office/officeart/2005/8/layout/hierarchy2"/>
    <dgm:cxn modelId="{0DDF6FDC-1AF0-4EE3-9C86-534F3A6FB915}" type="presOf" srcId="{09B872F3-BF33-4203-A010-24D79F143458}" destId="{2032AD93-A236-4CBD-ADDB-51CEB5424CA8}" srcOrd="1" destOrd="0" presId="urn:microsoft.com/office/officeart/2005/8/layout/hierarchy2"/>
    <dgm:cxn modelId="{053A68F1-00E7-4E8B-9677-D5A8847A984A}" type="presOf" srcId="{2431ED7B-4E33-4092-8500-0F6290892D82}" destId="{356AA342-BA54-44D7-9DEA-08FEC8A16850}" srcOrd="0" destOrd="0" presId="urn:microsoft.com/office/officeart/2005/8/layout/hierarchy2"/>
    <dgm:cxn modelId="{6760C9B0-0D55-416B-B9B8-DF02EEDF0EAB}" srcId="{96070CB5-D863-4BF0-A695-34C145C724E1}" destId="{4D66A9F0-E402-4323-9B1C-98A29128D5D2}" srcOrd="0" destOrd="0" parTransId="{80EC04C3-BB17-4813-8DD8-2CDAB2E4411B}" sibTransId="{3DC8123C-5D03-42AF-968F-FFC518400EC6}"/>
    <dgm:cxn modelId="{3ECFEB3A-A8B6-42E7-9EA9-D028ADF6DC90}" type="presOf" srcId="{7CD2B50A-4BAB-45F1-985C-8C463867E984}" destId="{50CA42E3-86C4-407A-BEC1-8ED52BE45C08}" srcOrd="0" destOrd="0" presId="urn:microsoft.com/office/officeart/2005/8/layout/hierarchy2"/>
    <dgm:cxn modelId="{CC343F61-9211-423F-9E62-CDB8B0E98240}" srcId="{861F4AA3-49DF-436B-BCD1-3622A2C9040A}" destId="{7E40DB1F-5A25-4ED1-A38D-EFB784E50FDD}" srcOrd="0" destOrd="0" parTransId="{7CD2B50A-4BAB-45F1-985C-8C463867E984}" sibTransId="{A0D3C84F-0AD1-4783-9CCE-0B8C1262BA9D}"/>
    <dgm:cxn modelId="{B4FE27FB-5ACE-4B0D-81F7-0804C9DFCB0F}" srcId="{C21FFD40-B296-4D70-A1B9-8B3F837C631C}" destId="{375D0D3A-E945-4D33-845A-86B4F2A61321}" srcOrd="0" destOrd="0" parTransId="{3165B5FF-8EFD-4941-80DC-26984E996781}" sibTransId="{E38185B1-BE25-4077-A8EC-EDBE5E5EF544}"/>
    <dgm:cxn modelId="{C11A9C1B-9C38-4554-A7DB-0DC39F7564CC}" type="presOf" srcId="{7E40DB1F-5A25-4ED1-A38D-EFB784E50FDD}" destId="{97170A4D-347C-4B19-9E35-5164FD8D6A3A}" srcOrd="0" destOrd="0" presId="urn:microsoft.com/office/officeart/2005/8/layout/hierarchy2"/>
    <dgm:cxn modelId="{C8D4D2FD-7E2D-4E04-9498-B721FE40FA74}" type="presOf" srcId="{32611B4E-C4AB-4FB1-A274-79E483612F92}" destId="{927C908D-97E7-496A-93AB-FA75E9654567}" srcOrd="0" destOrd="0" presId="urn:microsoft.com/office/officeart/2005/8/layout/hierarchy2"/>
    <dgm:cxn modelId="{9DB02DC3-E691-45DA-934C-7B7CE47DB809}" type="presOf" srcId="{6879C6F6-60BC-4AC8-A802-93C7D7344E6C}" destId="{BE98D872-A40B-48B5-9CDD-28F037543FA6}" srcOrd="1" destOrd="0" presId="urn:microsoft.com/office/officeart/2005/8/layout/hierarchy2"/>
    <dgm:cxn modelId="{CB2D9E65-7DE5-435B-8B96-32C80E7638D6}" type="presOf" srcId="{4343BADA-41B2-4D1B-8BFA-41AA545F287B}" destId="{71F2A70F-2F8E-4EBD-A892-82E3EB39FCC8}" srcOrd="1" destOrd="0" presId="urn:microsoft.com/office/officeart/2005/8/layout/hierarchy2"/>
    <dgm:cxn modelId="{26BB9555-5E0D-4DD4-98DD-5505B38D6DB3}" type="presOf" srcId="{D01BA65A-A6B4-4B23-974F-9EF7631B0E78}" destId="{7A4119ED-C228-48B2-B53E-C5C31F64B86C}" srcOrd="0" destOrd="0" presId="urn:microsoft.com/office/officeart/2005/8/layout/hierarchy2"/>
    <dgm:cxn modelId="{8DC6A85C-1860-4311-B07A-29BA204FAB16}" type="presOf" srcId="{6879C6F6-60BC-4AC8-A802-93C7D7344E6C}" destId="{CAA2E643-63C2-45A8-9ED9-60FEC9916703}" srcOrd="0" destOrd="0" presId="urn:microsoft.com/office/officeart/2005/8/layout/hierarchy2"/>
    <dgm:cxn modelId="{413D9400-F6DF-4223-9BC5-8EE9821B94B1}" type="presOf" srcId="{D935E290-12D6-47C4-B6E2-3A067BE3B77E}" destId="{E065CCD2-F116-4A4E-8BC2-477021CF1669}" srcOrd="1" destOrd="0" presId="urn:microsoft.com/office/officeart/2005/8/layout/hierarchy2"/>
    <dgm:cxn modelId="{BD0C7FAE-B80B-4B44-8C09-8D45E4076EFB}" type="presOf" srcId="{A76B9DFA-FD71-47F4-B102-9E44EED2C827}" destId="{B8D38A6F-5B6C-4743-860A-C86CC0F36A9C}" srcOrd="1" destOrd="0" presId="urn:microsoft.com/office/officeart/2005/8/layout/hierarchy2"/>
    <dgm:cxn modelId="{13176058-8430-4958-AC87-3AB89EBBBEAA}" type="presOf" srcId="{0E953F84-1FC4-4F0A-9487-A03862878026}" destId="{30BB24BB-C2F1-40BE-9856-703000FEEE23}" srcOrd="1" destOrd="0" presId="urn:microsoft.com/office/officeart/2005/8/layout/hierarchy2"/>
    <dgm:cxn modelId="{7A3514B2-0DDA-449C-B13F-D152639712FF}" type="presOf" srcId="{8AF9DC72-F425-436F-98AC-763EE49B74A6}" destId="{F2627C49-A591-43D7-A83A-ACC1853E74E1}" srcOrd="0" destOrd="0" presId="urn:microsoft.com/office/officeart/2005/8/layout/hierarchy2"/>
    <dgm:cxn modelId="{08EB75DD-279D-444D-85A7-6A9A68BF1F54}" srcId="{696945FB-DACD-453E-B734-0971E11B3D08}" destId="{D7A64AAF-B325-4CFF-B822-D35569AF4E9B}" srcOrd="0" destOrd="0" parTransId="{D03587D9-2DF4-43D5-BDF9-D711BC60A4D4}" sibTransId="{577B895B-E881-4A85-BFD2-50EE220097CC}"/>
    <dgm:cxn modelId="{5DC60EAC-7B2F-4661-9714-C71842219747}" type="presOf" srcId="{EA1FE20D-2ADA-43A6-B1DF-29FF5581EF7F}" destId="{EBD583B6-EE7A-4BCA-8B8F-4AC4999149F3}" srcOrd="0" destOrd="0" presId="urn:microsoft.com/office/officeart/2005/8/layout/hierarchy2"/>
    <dgm:cxn modelId="{6D9D03A8-AD7A-4C1B-BE5C-559DB91014A5}" type="presOf" srcId="{861F4AA3-49DF-436B-BCD1-3622A2C9040A}" destId="{CD30596B-92CB-4541-BB59-B6A9A731F203}" srcOrd="0" destOrd="0" presId="urn:microsoft.com/office/officeart/2005/8/layout/hierarchy2"/>
    <dgm:cxn modelId="{01360B0A-D76E-48DA-A106-AF9420A19A82}" srcId="{C21FFD40-B296-4D70-A1B9-8B3F837C631C}" destId="{696945FB-DACD-453E-B734-0971E11B3D08}" srcOrd="2" destOrd="0" parTransId="{1E467451-5299-4846-9E80-DB8755650947}" sibTransId="{DAD9BE73-697D-418D-80D0-48397203FADE}"/>
    <dgm:cxn modelId="{B7AAFFF5-EEAA-40CC-88B5-D333E03493F3}" type="presOf" srcId="{4D66A9F0-E402-4323-9B1C-98A29128D5D2}" destId="{5AD48354-5D55-4322-8227-ADAD74479BE3}" srcOrd="0" destOrd="0" presId="urn:microsoft.com/office/officeart/2005/8/layout/hierarchy2"/>
    <dgm:cxn modelId="{D61A003D-562E-425C-8C1C-B1F44AF3F6E3}" type="presOf" srcId="{80EC04C3-BB17-4813-8DD8-2CDAB2E4411B}" destId="{CBBA957B-AF77-421C-B628-31BC3574D833}" srcOrd="1" destOrd="0" presId="urn:microsoft.com/office/officeart/2005/8/layout/hierarchy2"/>
    <dgm:cxn modelId="{87902F69-2A58-4BEB-BBB6-12EC5AA48588}" type="presOf" srcId="{D01BA65A-A6B4-4B23-974F-9EF7631B0E78}" destId="{A426CD13-534A-41F3-B287-B5DA3083D919}" srcOrd="1" destOrd="0" presId="urn:microsoft.com/office/officeart/2005/8/layout/hierarchy2"/>
    <dgm:cxn modelId="{8672DAFF-8A0A-4583-BF31-B46BD8E43808}" type="presOf" srcId="{287D43A1-A4EB-4F64-A34C-E65146FAD840}" destId="{B8DACC3C-9CA9-4EC4-924F-FEE234E21C52}" srcOrd="1" destOrd="0" presId="urn:microsoft.com/office/officeart/2005/8/layout/hierarchy2"/>
    <dgm:cxn modelId="{10092D5F-A862-465C-92C1-59BAE222990D}" type="presOf" srcId="{36161E3E-6A6B-45DD-B7BB-A863436F3B41}" destId="{5B627132-BD80-42ED-AB13-FFD426D9A829}" srcOrd="1" destOrd="0" presId="urn:microsoft.com/office/officeart/2005/8/layout/hierarchy2"/>
    <dgm:cxn modelId="{C53D9156-6EF5-4F91-96D4-0C444304D364}" type="presOf" srcId="{05B9293E-A75C-47AA-A9BC-70A21A5FE717}" destId="{34CE8989-72CA-4362-B3E8-F10EFD86F849}" srcOrd="0" destOrd="0" presId="urn:microsoft.com/office/officeart/2005/8/layout/hierarchy2"/>
    <dgm:cxn modelId="{2B1241EA-BD30-45EA-A451-35800812505C}" type="presOf" srcId="{96070CB5-D863-4BF0-A695-34C145C724E1}" destId="{92DFC541-EC5F-4969-8F38-FD7155535003}" srcOrd="0" destOrd="0" presId="urn:microsoft.com/office/officeart/2005/8/layout/hierarchy2"/>
    <dgm:cxn modelId="{DBDC878F-D408-499D-B244-BF451A213872}" type="presOf" srcId="{125943F5-E41E-49FD-B989-3AB7988267B2}" destId="{FC9FFEF9-F25F-4D14-BD0D-1D67C718C716}" srcOrd="0" destOrd="0" presId="urn:microsoft.com/office/officeart/2005/8/layout/hierarchy2"/>
    <dgm:cxn modelId="{6F43CCDF-5EC6-4FFA-9B7A-176E1EC4977E}" type="presOf" srcId="{D03587D9-2DF4-43D5-BDF9-D711BC60A4D4}" destId="{3AA76B72-B7F0-4439-AC20-8E75FD0572C9}" srcOrd="1" destOrd="0" presId="urn:microsoft.com/office/officeart/2005/8/layout/hierarchy2"/>
    <dgm:cxn modelId="{9C096296-7A77-44F7-A755-4D844177AB00}" type="presOf" srcId="{9ECE3F87-50B6-4DBE-9553-8E7F9947FC9A}" destId="{F798653C-1E24-4056-A244-3D32757E4806}" srcOrd="0" destOrd="0" presId="urn:microsoft.com/office/officeart/2005/8/layout/hierarchy2"/>
    <dgm:cxn modelId="{AEDDE4A9-22C9-498C-A5B0-1D05200B0455}" type="presOf" srcId="{1E467451-5299-4846-9E80-DB8755650947}" destId="{BD26F1DC-4A1F-4218-AAFA-B16DEAA1933F}" srcOrd="1" destOrd="0" presId="urn:microsoft.com/office/officeart/2005/8/layout/hierarchy2"/>
    <dgm:cxn modelId="{0BCA3657-1E8F-40A8-9921-0B70A88DE306}" type="presOf" srcId="{5AFCFF67-43E4-4358-B0EB-71FF4DDC8C4D}" destId="{0C9A16B5-8A21-4D2B-A482-E6898D7E2874}" srcOrd="0" destOrd="0" presId="urn:microsoft.com/office/officeart/2005/8/layout/hierarchy2"/>
    <dgm:cxn modelId="{D10A4D45-D966-4F3F-8945-D0510FCBE860}" type="presOf" srcId="{8EC20465-DB46-4750-ADA5-9D8303A49516}" destId="{01C914B4-0A48-42D8-BDB2-450B0A941A2F}" srcOrd="1" destOrd="0" presId="urn:microsoft.com/office/officeart/2005/8/layout/hierarchy2"/>
    <dgm:cxn modelId="{95D8C5B4-8F6A-4DBB-9358-63FAA1717808}" type="presOf" srcId="{B3608C6C-C3AB-4043-AE6D-980D035F83DD}" destId="{6A011040-3FF3-47E5-B670-3DF8BA80DD21}" srcOrd="0" destOrd="0" presId="urn:microsoft.com/office/officeart/2005/8/layout/hierarchy2"/>
    <dgm:cxn modelId="{A3CE9BB3-8000-47C7-B0F5-D455CE06C6CB}" type="presOf" srcId="{36161E3E-6A6B-45DD-B7BB-A863436F3B41}" destId="{68AEF2CD-521E-4499-A82B-9864B641EEEE}" srcOrd="0" destOrd="0" presId="urn:microsoft.com/office/officeart/2005/8/layout/hierarchy2"/>
    <dgm:cxn modelId="{B03CCA98-A69F-4609-83EB-56C6D5EA7659}" type="presOf" srcId="{375D0D3A-E945-4D33-845A-86B4F2A61321}" destId="{FC5AB141-92B1-45EA-8BB8-B60E85BE9CD5}" srcOrd="0" destOrd="0" presId="urn:microsoft.com/office/officeart/2005/8/layout/hierarchy2"/>
    <dgm:cxn modelId="{E0F9CBC0-7CE2-47C6-994A-FF06E9755772}" srcId="{B3608C6C-C3AB-4043-AE6D-980D035F83DD}" destId="{861F4AA3-49DF-436B-BCD1-3622A2C9040A}" srcOrd="2" destOrd="0" parTransId="{125943F5-E41E-49FD-B989-3AB7988267B2}" sibTransId="{9356CE60-D0F6-4D28-8685-ED06A9E62415}"/>
    <dgm:cxn modelId="{89310F3F-496B-4673-BBC9-871396457D2C}" srcId="{D0B2313D-518D-4A8B-B8D2-03360DFA5776}" destId="{5AFCFF67-43E4-4358-B0EB-71FF4DDC8C4D}" srcOrd="0" destOrd="0" parTransId="{5D748D0A-4EF2-4E7B-B391-DCC52A6D73A6}" sibTransId="{3E040834-1E85-456C-8254-55318A216747}"/>
    <dgm:cxn modelId="{FBAB1CF9-55C7-442F-B686-78B19D4F4A86}" type="presOf" srcId="{0E7590CF-0E03-498D-8E65-7B0F739F9B3D}" destId="{D1AD7EA0-490E-4515-84AB-DA99DA5E5BC1}" srcOrd="0" destOrd="0" presId="urn:microsoft.com/office/officeart/2005/8/layout/hierarchy2"/>
    <dgm:cxn modelId="{96446111-3AF5-4FF7-A70B-7DCDA890A43A}" type="presOf" srcId="{D0B2313D-518D-4A8B-B8D2-03360DFA5776}" destId="{36158D3E-7C49-4EDF-AEA0-F8EBFA591155}" srcOrd="0" destOrd="0" presId="urn:microsoft.com/office/officeart/2005/8/layout/hierarchy2"/>
    <dgm:cxn modelId="{826428E0-C814-4825-BCAA-AC7115C51EA6}" type="presOf" srcId="{0FA94D76-D3F6-444C-8499-547A6802CE3E}" destId="{5E678C0B-2FEA-4DF8-99D9-858F03C45918}" srcOrd="0" destOrd="0" presId="urn:microsoft.com/office/officeart/2005/8/layout/hierarchy2"/>
    <dgm:cxn modelId="{08FBBC58-AE5F-4527-B92F-E42A9563A940}" srcId="{8819012C-30A6-4967-94E2-90509F9FE838}" destId="{D0B2313D-518D-4A8B-B8D2-03360DFA5776}" srcOrd="1" destOrd="0" parTransId="{287D43A1-A4EB-4F64-A34C-E65146FAD840}" sibTransId="{B060C7DC-6185-4AE3-903E-3B30D6D70BF0}"/>
    <dgm:cxn modelId="{328BB111-68AA-46DF-91E4-74B669CFE565}" type="presOf" srcId="{8819012C-30A6-4967-94E2-90509F9FE838}" destId="{0F0F6CC0-ACE4-46E7-9E6E-8DD40EA32112}" srcOrd="0" destOrd="0" presId="urn:microsoft.com/office/officeart/2005/8/layout/hierarchy2"/>
    <dgm:cxn modelId="{4E464D9A-2BE1-4B20-8171-D31C8B198576}" type="presOf" srcId="{1FC0DCB3-84D0-4FA9-A83A-0AEF76F9D557}" destId="{3580FAB2-4BFA-4704-94FD-09CB404F7FC1}" srcOrd="0" destOrd="0" presId="urn:microsoft.com/office/officeart/2005/8/layout/hierarchy2"/>
    <dgm:cxn modelId="{D3414548-007C-44DF-ADF6-CAD1068AF819}" type="presOf" srcId="{5D748D0A-4EF2-4E7B-B391-DCC52A6D73A6}" destId="{E6DCCED2-38BF-41C3-9EE4-1F20E2899140}" srcOrd="1" destOrd="0" presId="urn:microsoft.com/office/officeart/2005/8/layout/hierarchy2"/>
    <dgm:cxn modelId="{65B3603F-D610-4FA2-85DB-933EDE50AACC}" type="presOf" srcId="{32611B4E-C4AB-4FB1-A274-79E483612F92}" destId="{549C0950-F6CC-4900-A307-CCE3529EE459}" srcOrd="1" destOrd="0" presId="urn:microsoft.com/office/officeart/2005/8/layout/hierarchy2"/>
    <dgm:cxn modelId="{1529DF8B-D2BF-4409-AD5D-895FB53572A2}" type="presOf" srcId="{A76B9DFA-FD71-47F4-B102-9E44EED2C827}" destId="{70A27DE5-6CB8-4942-9520-A01048B7F4E8}" srcOrd="0" destOrd="0" presId="urn:microsoft.com/office/officeart/2005/8/layout/hierarchy2"/>
    <dgm:cxn modelId="{E64F2031-06DD-4A85-9C89-2889F2EBF321}" type="presOf" srcId="{125943F5-E41E-49FD-B989-3AB7988267B2}" destId="{FD229C9A-8A25-4974-81C0-1F1523E6CC72}" srcOrd="1" destOrd="0" presId="urn:microsoft.com/office/officeart/2005/8/layout/hierarchy2"/>
    <dgm:cxn modelId="{6E0D3EEE-C1AB-42F3-BE57-3E28F658A8FE}" type="presOf" srcId="{237C8AA1-5FED-4230-BD1A-8559CD6CBBEA}" destId="{833B8F26-58A0-4E21-B265-6902D589C7FF}" srcOrd="0" destOrd="0" presId="urn:microsoft.com/office/officeart/2005/8/layout/hierarchy2"/>
    <dgm:cxn modelId="{D03E7A45-12AA-494E-863B-12104F3F8D8D}" type="presOf" srcId="{D03587D9-2DF4-43D5-BDF9-D711BC60A4D4}" destId="{B6ED6AD1-83BA-4A75-BD2A-DE42235F1626}" srcOrd="0" destOrd="0" presId="urn:microsoft.com/office/officeart/2005/8/layout/hierarchy2"/>
    <dgm:cxn modelId="{369714D9-65D9-41F2-831B-BF22A164DEF3}" type="presOf" srcId="{1E467451-5299-4846-9E80-DB8755650947}" destId="{0AFAC9CD-9250-428C-8FAD-16D570C8C9A0}" srcOrd="0" destOrd="0" presId="urn:microsoft.com/office/officeart/2005/8/layout/hierarchy2"/>
    <dgm:cxn modelId="{A7577405-ED84-4BE0-9317-B6F3FCECD8D6}" type="presParOf" srcId="{5E3B8E87-5647-47DB-BD77-79649597B0C5}" destId="{FB1B8330-975C-4677-81ED-DE3CCC1A24ED}" srcOrd="0" destOrd="0" presId="urn:microsoft.com/office/officeart/2005/8/layout/hierarchy2"/>
    <dgm:cxn modelId="{F5CD5E9B-D7AE-495A-95BA-B7B208018EAD}" type="presParOf" srcId="{FB1B8330-975C-4677-81ED-DE3CCC1A24ED}" destId="{3580FAB2-4BFA-4704-94FD-09CB404F7FC1}" srcOrd="0" destOrd="0" presId="urn:microsoft.com/office/officeart/2005/8/layout/hierarchy2"/>
    <dgm:cxn modelId="{D06340F0-A6C8-468E-BFC0-639D02AC6041}" type="presParOf" srcId="{FB1B8330-975C-4677-81ED-DE3CCC1A24ED}" destId="{B01C4568-088A-4755-BF4A-1CBE43619ACD}" srcOrd="1" destOrd="0" presId="urn:microsoft.com/office/officeart/2005/8/layout/hierarchy2"/>
    <dgm:cxn modelId="{DCB2542A-B296-4763-B976-5600854FCD2A}" type="presParOf" srcId="{B01C4568-088A-4755-BF4A-1CBE43619ACD}" destId="{F798653C-1E24-4056-A244-3D32757E4806}" srcOrd="0" destOrd="0" presId="urn:microsoft.com/office/officeart/2005/8/layout/hierarchy2"/>
    <dgm:cxn modelId="{DB9FBC69-1214-4331-A1D4-93CCBA5967B4}" type="presParOf" srcId="{F798653C-1E24-4056-A244-3D32757E4806}" destId="{2EAA5756-FDD7-4D01-A5A9-C0F4A16AE5E4}" srcOrd="0" destOrd="0" presId="urn:microsoft.com/office/officeart/2005/8/layout/hierarchy2"/>
    <dgm:cxn modelId="{FE6F8C43-F02C-4144-95BA-F20CCEA4C2E4}" type="presParOf" srcId="{B01C4568-088A-4755-BF4A-1CBE43619ACD}" destId="{E85ECB70-A5AB-46CD-98A4-D43C4E8F6B5E}" srcOrd="1" destOrd="0" presId="urn:microsoft.com/office/officeart/2005/8/layout/hierarchy2"/>
    <dgm:cxn modelId="{18DEA3A1-A5C5-4988-9288-51B8F48A726D}" type="presParOf" srcId="{E85ECB70-A5AB-46CD-98A4-D43C4E8F6B5E}" destId="{0F0F6CC0-ACE4-46E7-9E6E-8DD40EA32112}" srcOrd="0" destOrd="0" presId="urn:microsoft.com/office/officeart/2005/8/layout/hierarchy2"/>
    <dgm:cxn modelId="{C563F196-B7B3-4A92-85FB-549A38AAF5D1}" type="presParOf" srcId="{E85ECB70-A5AB-46CD-98A4-D43C4E8F6B5E}" destId="{74323816-082B-42F7-8D64-DB39CD929208}" srcOrd="1" destOrd="0" presId="urn:microsoft.com/office/officeart/2005/8/layout/hierarchy2"/>
    <dgm:cxn modelId="{6F06A563-E011-4DBA-9EC4-F2D90A28AB6A}" type="presParOf" srcId="{74323816-082B-42F7-8D64-DB39CD929208}" destId="{7A4119ED-C228-48B2-B53E-C5C31F64B86C}" srcOrd="0" destOrd="0" presId="urn:microsoft.com/office/officeart/2005/8/layout/hierarchy2"/>
    <dgm:cxn modelId="{444BE0F2-A841-4AA0-B5D4-187766115045}" type="presParOf" srcId="{7A4119ED-C228-48B2-B53E-C5C31F64B86C}" destId="{A426CD13-534A-41F3-B287-B5DA3083D919}" srcOrd="0" destOrd="0" presId="urn:microsoft.com/office/officeart/2005/8/layout/hierarchy2"/>
    <dgm:cxn modelId="{F2CD7422-3EC3-492B-9D2F-D63EF5A2F126}" type="presParOf" srcId="{74323816-082B-42F7-8D64-DB39CD929208}" destId="{B0D2100C-E359-4E30-B9EC-9288450B59E2}" srcOrd="1" destOrd="0" presId="urn:microsoft.com/office/officeart/2005/8/layout/hierarchy2"/>
    <dgm:cxn modelId="{068D9D39-A4EC-4AB4-9069-854B6A2A7421}" type="presParOf" srcId="{B0D2100C-E359-4E30-B9EC-9288450B59E2}" destId="{92DFC541-EC5F-4969-8F38-FD7155535003}" srcOrd="0" destOrd="0" presId="urn:microsoft.com/office/officeart/2005/8/layout/hierarchy2"/>
    <dgm:cxn modelId="{EF2DB68B-135A-495D-A725-374069521ADF}" type="presParOf" srcId="{B0D2100C-E359-4E30-B9EC-9288450B59E2}" destId="{29062141-3E9E-4138-8625-4CD6C4D8176E}" srcOrd="1" destOrd="0" presId="urn:microsoft.com/office/officeart/2005/8/layout/hierarchy2"/>
    <dgm:cxn modelId="{1A746D85-5245-4421-9965-7FA39514146A}" type="presParOf" srcId="{29062141-3E9E-4138-8625-4CD6C4D8176E}" destId="{4F26D608-FF45-4AF4-9E3B-CD8291FA6446}" srcOrd="0" destOrd="0" presId="urn:microsoft.com/office/officeart/2005/8/layout/hierarchy2"/>
    <dgm:cxn modelId="{9F29705C-1E2A-4947-8BEB-D2A3BC93F04F}" type="presParOf" srcId="{4F26D608-FF45-4AF4-9E3B-CD8291FA6446}" destId="{CBBA957B-AF77-421C-B628-31BC3574D833}" srcOrd="0" destOrd="0" presId="urn:microsoft.com/office/officeart/2005/8/layout/hierarchy2"/>
    <dgm:cxn modelId="{09A5DEDC-6351-4536-95DA-4652A852B8CA}" type="presParOf" srcId="{29062141-3E9E-4138-8625-4CD6C4D8176E}" destId="{29F9A30C-DA61-483E-A6CF-D214B7BDED34}" srcOrd="1" destOrd="0" presId="urn:microsoft.com/office/officeart/2005/8/layout/hierarchy2"/>
    <dgm:cxn modelId="{649AB9D6-7EBE-421C-AD5F-CAEB1D3BC1DE}" type="presParOf" srcId="{29F9A30C-DA61-483E-A6CF-D214B7BDED34}" destId="{5AD48354-5D55-4322-8227-ADAD74479BE3}" srcOrd="0" destOrd="0" presId="urn:microsoft.com/office/officeart/2005/8/layout/hierarchy2"/>
    <dgm:cxn modelId="{8269BB49-8F1E-4327-831C-234D88B8BFB3}" type="presParOf" srcId="{29F9A30C-DA61-483E-A6CF-D214B7BDED34}" destId="{CCF3051F-F4B1-4681-A52E-F78118D78D20}" srcOrd="1" destOrd="0" presId="urn:microsoft.com/office/officeart/2005/8/layout/hierarchy2"/>
    <dgm:cxn modelId="{2C2D8581-C599-4BDF-8B18-1E412B3B8041}" type="presParOf" srcId="{74323816-082B-42F7-8D64-DB39CD929208}" destId="{C07B1749-4F30-407D-8BBE-90FED603387F}" srcOrd="2" destOrd="0" presId="urn:microsoft.com/office/officeart/2005/8/layout/hierarchy2"/>
    <dgm:cxn modelId="{8A91CE22-F8EF-480C-85CB-AC5A19735AA0}" type="presParOf" srcId="{C07B1749-4F30-407D-8BBE-90FED603387F}" destId="{B8DACC3C-9CA9-4EC4-924F-FEE234E21C52}" srcOrd="0" destOrd="0" presId="urn:microsoft.com/office/officeart/2005/8/layout/hierarchy2"/>
    <dgm:cxn modelId="{34CD71F3-66FB-4E35-95D5-2BAE87FF05F9}" type="presParOf" srcId="{74323816-082B-42F7-8D64-DB39CD929208}" destId="{367FB351-73BE-4F2E-98B4-7EB2A9B03267}" srcOrd="3" destOrd="0" presId="urn:microsoft.com/office/officeart/2005/8/layout/hierarchy2"/>
    <dgm:cxn modelId="{71EA79E3-2B61-463B-94E1-AA8CA514BB7D}" type="presParOf" srcId="{367FB351-73BE-4F2E-98B4-7EB2A9B03267}" destId="{36158D3E-7C49-4EDF-AEA0-F8EBFA591155}" srcOrd="0" destOrd="0" presId="urn:microsoft.com/office/officeart/2005/8/layout/hierarchy2"/>
    <dgm:cxn modelId="{4E74E337-36EA-46E7-839F-30C2E62C2F9A}" type="presParOf" srcId="{367FB351-73BE-4F2E-98B4-7EB2A9B03267}" destId="{BC41CCA7-CE8A-4FCA-82B1-9C8A94D90231}" srcOrd="1" destOrd="0" presId="urn:microsoft.com/office/officeart/2005/8/layout/hierarchy2"/>
    <dgm:cxn modelId="{85D5A799-65E9-4825-B754-63112B7169DC}" type="presParOf" srcId="{BC41CCA7-CE8A-4FCA-82B1-9C8A94D90231}" destId="{CB7B2F06-AD37-45C8-A63D-0125EE9A5816}" srcOrd="0" destOrd="0" presId="urn:microsoft.com/office/officeart/2005/8/layout/hierarchy2"/>
    <dgm:cxn modelId="{B6805AA0-C600-4F3E-A329-DCCEEB6B5CD9}" type="presParOf" srcId="{CB7B2F06-AD37-45C8-A63D-0125EE9A5816}" destId="{E6DCCED2-38BF-41C3-9EE4-1F20E2899140}" srcOrd="0" destOrd="0" presId="urn:microsoft.com/office/officeart/2005/8/layout/hierarchy2"/>
    <dgm:cxn modelId="{3E42BB39-975B-4FB5-90F3-8E415454FCED}" type="presParOf" srcId="{BC41CCA7-CE8A-4FCA-82B1-9C8A94D90231}" destId="{C865F5F9-C9EC-46F4-97DC-3D675C533525}" srcOrd="1" destOrd="0" presId="urn:microsoft.com/office/officeart/2005/8/layout/hierarchy2"/>
    <dgm:cxn modelId="{F4146587-EC13-4A15-B869-9F8E1A50ED5E}" type="presParOf" srcId="{C865F5F9-C9EC-46F4-97DC-3D675C533525}" destId="{0C9A16B5-8A21-4D2B-A482-E6898D7E2874}" srcOrd="0" destOrd="0" presId="urn:microsoft.com/office/officeart/2005/8/layout/hierarchy2"/>
    <dgm:cxn modelId="{738E2C14-969F-4D2D-A45E-263869164B73}" type="presParOf" srcId="{C865F5F9-C9EC-46F4-97DC-3D675C533525}" destId="{E4ABC0E4-9BF3-49E8-91BA-5C6460520FA0}" srcOrd="1" destOrd="0" presId="urn:microsoft.com/office/officeart/2005/8/layout/hierarchy2"/>
    <dgm:cxn modelId="{FF4894FB-1D57-4941-93EB-F1D0074344D0}" type="presParOf" srcId="{74323816-082B-42F7-8D64-DB39CD929208}" destId="{DFEE742E-340E-49B3-8E46-E4672C55D081}" srcOrd="4" destOrd="0" presId="urn:microsoft.com/office/officeart/2005/8/layout/hierarchy2"/>
    <dgm:cxn modelId="{7754BADF-E4DE-4412-AD2D-F53CE48A4F18}" type="presParOf" srcId="{DFEE742E-340E-49B3-8E46-E4672C55D081}" destId="{ED79938A-8C2E-43EB-9A9B-EC065472A979}" srcOrd="0" destOrd="0" presId="urn:microsoft.com/office/officeart/2005/8/layout/hierarchy2"/>
    <dgm:cxn modelId="{450A6303-9A26-40E6-AD6E-0CF17053B847}" type="presParOf" srcId="{74323816-082B-42F7-8D64-DB39CD929208}" destId="{FD420B84-6185-4667-AE0C-A56CB8EAA1B0}" srcOrd="5" destOrd="0" presId="urn:microsoft.com/office/officeart/2005/8/layout/hierarchy2"/>
    <dgm:cxn modelId="{0C791B62-06DD-4E83-B884-89C88D972E39}" type="presParOf" srcId="{FD420B84-6185-4667-AE0C-A56CB8EAA1B0}" destId="{5E678C0B-2FEA-4DF8-99D9-858F03C45918}" srcOrd="0" destOrd="0" presId="urn:microsoft.com/office/officeart/2005/8/layout/hierarchy2"/>
    <dgm:cxn modelId="{51F96B80-F7AF-4F46-9A17-3C326D72946B}" type="presParOf" srcId="{FD420B84-6185-4667-AE0C-A56CB8EAA1B0}" destId="{9CFE24DF-BA66-4189-BA57-926C97179F6C}" srcOrd="1" destOrd="0" presId="urn:microsoft.com/office/officeart/2005/8/layout/hierarchy2"/>
    <dgm:cxn modelId="{391E7408-C2E2-4FBC-883E-7DE88E3AACF6}" type="presParOf" srcId="{9CFE24DF-BA66-4189-BA57-926C97179F6C}" destId="{CAA2E643-63C2-45A8-9ED9-60FEC9916703}" srcOrd="0" destOrd="0" presId="urn:microsoft.com/office/officeart/2005/8/layout/hierarchy2"/>
    <dgm:cxn modelId="{95DCA636-3A7D-404E-B61A-B4C55573813F}" type="presParOf" srcId="{CAA2E643-63C2-45A8-9ED9-60FEC9916703}" destId="{BE98D872-A40B-48B5-9CDD-28F037543FA6}" srcOrd="0" destOrd="0" presId="urn:microsoft.com/office/officeart/2005/8/layout/hierarchy2"/>
    <dgm:cxn modelId="{EA46E7A1-39B6-4630-9C2F-8506CFFC3CB0}" type="presParOf" srcId="{9CFE24DF-BA66-4189-BA57-926C97179F6C}" destId="{F77F4619-D799-4436-9BD6-F3AAB08B1271}" srcOrd="1" destOrd="0" presId="urn:microsoft.com/office/officeart/2005/8/layout/hierarchy2"/>
    <dgm:cxn modelId="{40E99A68-321A-4E30-B3C9-656FB27049B5}" type="presParOf" srcId="{F77F4619-D799-4436-9BD6-F3AAB08B1271}" destId="{833B8F26-58A0-4E21-B265-6902D589C7FF}" srcOrd="0" destOrd="0" presId="urn:microsoft.com/office/officeart/2005/8/layout/hierarchy2"/>
    <dgm:cxn modelId="{F7E585D3-43B2-4060-9BE9-501F8479328A}" type="presParOf" srcId="{F77F4619-D799-4436-9BD6-F3AAB08B1271}" destId="{B9CFC35A-6E7E-473E-967E-4B414E9CE892}" srcOrd="1" destOrd="0" presId="urn:microsoft.com/office/officeart/2005/8/layout/hierarchy2"/>
    <dgm:cxn modelId="{40BA3CE6-4634-4D05-88E1-13CB6EDF2C5E}" type="presParOf" srcId="{B01C4568-088A-4755-BF4A-1CBE43619ACD}" destId="{70A27DE5-6CB8-4942-9520-A01048B7F4E8}" srcOrd="2" destOrd="0" presId="urn:microsoft.com/office/officeart/2005/8/layout/hierarchy2"/>
    <dgm:cxn modelId="{16C7A6EC-FAA0-412B-A9EF-1BDBE87EA1B3}" type="presParOf" srcId="{70A27DE5-6CB8-4942-9520-A01048B7F4E8}" destId="{B8D38A6F-5B6C-4743-860A-C86CC0F36A9C}" srcOrd="0" destOrd="0" presId="urn:microsoft.com/office/officeart/2005/8/layout/hierarchy2"/>
    <dgm:cxn modelId="{678D7846-81F9-4A48-BCDD-70EB6C1DAC5B}" type="presParOf" srcId="{B01C4568-088A-4755-BF4A-1CBE43619ACD}" destId="{2463F25A-C2C0-4A77-B2CE-977941A36143}" srcOrd="3" destOrd="0" presId="urn:microsoft.com/office/officeart/2005/8/layout/hierarchy2"/>
    <dgm:cxn modelId="{5AB9EB5F-0013-4938-9B9B-E1126154507E}" type="presParOf" srcId="{2463F25A-C2C0-4A77-B2CE-977941A36143}" destId="{6A011040-3FF3-47E5-B670-3DF8BA80DD21}" srcOrd="0" destOrd="0" presId="urn:microsoft.com/office/officeart/2005/8/layout/hierarchy2"/>
    <dgm:cxn modelId="{38EB456A-E43D-446E-91BA-F6C2970D55D0}" type="presParOf" srcId="{2463F25A-C2C0-4A77-B2CE-977941A36143}" destId="{95A367AE-2B9C-483D-83E0-60C90D3BC0D6}" srcOrd="1" destOrd="0" presId="urn:microsoft.com/office/officeart/2005/8/layout/hierarchy2"/>
    <dgm:cxn modelId="{9B184F53-CAF3-46D3-85F3-6B06E2F87474}" type="presParOf" srcId="{95A367AE-2B9C-483D-83E0-60C90D3BC0D6}" destId="{EE7085A2-A11F-4CD6-ABE8-52FAC2DC5B8E}" srcOrd="0" destOrd="0" presId="urn:microsoft.com/office/officeart/2005/8/layout/hierarchy2"/>
    <dgm:cxn modelId="{5263F465-06C3-4E8B-9A19-AD84F48E08A3}" type="presParOf" srcId="{EE7085A2-A11F-4CD6-ABE8-52FAC2DC5B8E}" destId="{01C914B4-0A48-42D8-BDB2-450B0A941A2F}" srcOrd="0" destOrd="0" presId="urn:microsoft.com/office/officeart/2005/8/layout/hierarchy2"/>
    <dgm:cxn modelId="{AC1140AF-9DE9-434A-A186-EAF46D2ABDE8}" type="presParOf" srcId="{95A367AE-2B9C-483D-83E0-60C90D3BC0D6}" destId="{6CB63598-9E68-4802-9E94-1C0D927C3019}" srcOrd="1" destOrd="0" presId="urn:microsoft.com/office/officeart/2005/8/layout/hierarchy2"/>
    <dgm:cxn modelId="{5460DD36-A3F7-4142-AFF7-5E681ED698BE}" type="presParOf" srcId="{6CB63598-9E68-4802-9E94-1C0D927C3019}" destId="{0E8EA076-3B17-4FAB-B1A5-CFE528A8D6DA}" srcOrd="0" destOrd="0" presId="urn:microsoft.com/office/officeart/2005/8/layout/hierarchy2"/>
    <dgm:cxn modelId="{68F48FA4-2361-4255-A7FE-09AD202568CD}" type="presParOf" srcId="{6CB63598-9E68-4802-9E94-1C0D927C3019}" destId="{5C59A6EA-B8A3-4671-8FC4-92B2E963F508}" srcOrd="1" destOrd="0" presId="urn:microsoft.com/office/officeart/2005/8/layout/hierarchy2"/>
    <dgm:cxn modelId="{8D196BFE-3CC5-47A2-AF1D-61A333656E58}" type="presParOf" srcId="{5C59A6EA-B8A3-4671-8FC4-92B2E963F508}" destId="{CCB09B97-01D3-4015-8943-E21302CDC77B}" srcOrd="0" destOrd="0" presId="urn:microsoft.com/office/officeart/2005/8/layout/hierarchy2"/>
    <dgm:cxn modelId="{9F18121A-4425-49CE-AF7D-EA9C55D257F3}" type="presParOf" srcId="{CCB09B97-01D3-4015-8943-E21302CDC77B}" destId="{30BB24BB-C2F1-40BE-9856-703000FEEE23}" srcOrd="0" destOrd="0" presId="urn:microsoft.com/office/officeart/2005/8/layout/hierarchy2"/>
    <dgm:cxn modelId="{DD078BE4-490D-4221-8F3C-F92A720AA44F}" type="presParOf" srcId="{5C59A6EA-B8A3-4671-8FC4-92B2E963F508}" destId="{9588B789-A1DF-4391-8036-4FD0E1024B4D}" srcOrd="1" destOrd="0" presId="urn:microsoft.com/office/officeart/2005/8/layout/hierarchy2"/>
    <dgm:cxn modelId="{C3581C29-4582-40AC-961B-B5471400588F}" type="presParOf" srcId="{9588B789-A1DF-4391-8036-4FD0E1024B4D}" destId="{D1AD7EA0-490E-4515-84AB-DA99DA5E5BC1}" srcOrd="0" destOrd="0" presId="urn:microsoft.com/office/officeart/2005/8/layout/hierarchy2"/>
    <dgm:cxn modelId="{51788200-5FB3-4F97-9847-BEC3221B3B97}" type="presParOf" srcId="{9588B789-A1DF-4391-8036-4FD0E1024B4D}" destId="{8FBB5E94-F9D6-40D8-810D-ABC8B053DB61}" srcOrd="1" destOrd="0" presId="urn:microsoft.com/office/officeart/2005/8/layout/hierarchy2"/>
    <dgm:cxn modelId="{E9A1409A-3B6A-44E7-A722-3F917A2C576B}" type="presParOf" srcId="{95A367AE-2B9C-483D-83E0-60C90D3BC0D6}" destId="{4D742785-2109-4663-B15A-826721CA01B4}" srcOrd="2" destOrd="0" presId="urn:microsoft.com/office/officeart/2005/8/layout/hierarchy2"/>
    <dgm:cxn modelId="{1CC17D63-49F4-4E18-8329-840342B5FA9E}" type="presParOf" srcId="{4D742785-2109-4663-B15A-826721CA01B4}" destId="{2032AD93-A236-4CBD-ADDB-51CEB5424CA8}" srcOrd="0" destOrd="0" presId="urn:microsoft.com/office/officeart/2005/8/layout/hierarchy2"/>
    <dgm:cxn modelId="{81499587-51E1-4765-8E42-902AC78F2C77}" type="presParOf" srcId="{95A367AE-2B9C-483D-83E0-60C90D3BC0D6}" destId="{CB5C5954-0D37-4387-A00C-38EA76333A6C}" srcOrd="3" destOrd="0" presId="urn:microsoft.com/office/officeart/2005/8/layout/hierarchy2"/>
    <dgm:cxn modelId="{D4579033-1BE4-45E4-AF39-964E94A01BE6}" type="presParOf" srcId="{CB5C5954-0D37-4387-A00C-38EA76333A6C}" destId="{EC93BED6-C21F-44D2-9093-8D0CA4637C48}" srcOrd="0" destOrd="0" presId="urn:microsoft.com/office/officeart/2005/8/layout/hierarchy2"/>
    <dgm:cxn modelId="{B9F3DD14-F1E1-4E71-8F02-D0A6AF400B84}" type="presParOf" srcId="{CB5C5954-0D37-4387-A00C-38EA76333A6C}" destId="{8632EE83-7C03-4020-BD5D-E18A070A3018}" srcOrd="1" destOrd="0" presId="urn:microsoft.com/office/officeart/2005/8/layout/hierarchy2"/>
    <dgm:cxn modelId="{682A7BFB-D195-4079-B89F-FEDF21A52264}" type="presParOf" srcId="{8632EE83-7C03-4020-BD5D-E18A070A3018}" destId="{472C0B88-E67F-4F63-9560-9DA92AFC830E}" srcOrd="0" destOrd="0" presId="urn:microsoft.com/office/officeart/2005/8/layout/hierarchy2"/>
    <dgm:cxn modelId="{02072478-EABC-4319-90E8-49AFA576E5D6}" type="presParOf" srcId="{472C0B88-E67F-4F63-9560-9DA92AFC830E}" destId="{E065CCD2-F116-4A4E-8BC2-477021CF1669}" srcOrd="0" destOrd="0" presId="urn:microsoft.com/office/officeart/2005/8/layout/hierarchy2"/>
    <dgm:cxn modelId="{F7E5E289-1A2B-4B56-8849-8954B3FD7DEA}" type="presParOf" srcId="{8632EE83-7C03-4020-BD5D-E18A070A3018}" destId="{0AAA43D9-99A8-445D-BA76-92D512376BB2}" srcOrd="1" destOrd="0" presId="urn:microsoft.com/office/officeart/2005/8/layout/hierarchy2"/>
    <dgm:cxn modelId="{46EA5435-F9B6-49BC-93E4-4A1D6D246DDE}" type="presParOf" srcId="{0AAA43D9-99A8-445D-BA76-92D512376BB2}" destId="{F2627C49-A591-43D7-A83A-ACC1853E74E1}" srcOrd="0" destOrd="0" presId="urn:microsoft.com/office/officeart/2005/8/layout/hierarchy2"/>
    <dgm:cxn modelId="{0A07ECBF-2CD0-4520-BDA8-B1B27DA8FB0E}" type="presParOf" srcId="{0AAA43D9-99A8-445D-BA76-92D512376BB2}" destId="{C109F732-769A-4F7F-9562-4664DCC78DCE}" srcOrd="1" destOrd="0" presId="urn:microsoft.com/office/officeart/2005/8/layout/hierarchy2"/>
    <dgm:cxn modelId="{112EEF2C-0551-4E3E-8A70-FF41B7D0C9BE}" type="presParOf" srcId="{95A367AE-2B9C-483D-83E0-60C90D3BC0D6}" destId="{FC9FFEF9-F25F-4D14-BD0D-1D67C718C716}" srcOrd="4" destOrd="0" presId="urn:microsoft.com/office/officeart/2005/8/layout/hierarchy2"/>
    <dgm:cxn modelId="{43911C91-356D-48DC-A0C4-1E577D384CAF}" type="presParOf" srcId="{FC9FFEF9-F25F-4D14-BD0D-1D67C718C716}" destId="{FD229C9A-8A25-4974-81C0-1F1523E6CC72}" srcOrd="0" destOrd="0" presId="urn:microsoft.com/office/officeart/2005/8/layout/hierarchy2"/>
    <dgm:cxn modelId="{71E2E13F-266D-4FF0-83F7-A574C8B45A05}" type="presParOf" srcId="{95A367AE-2B9C-483D-83E0-60C90D3BC0D6}" destId="{AD9AE1E9-4119-464A-8FA8-E3B8405FC1CD}" srcOrd="5" destOrd="0" presId="urn:microsoft.com/office/officeart/2005/8/layout/hierarchy2"/>
    <dgm:cxn modelId="{6D84D2E3-7C92-41EB-8800-93013BD2B723}" type="presParOf" srcId="{AD9AE1E9-4119-464A-8FA8-E3B8405FC1CD}" destId="{CD30596B-92CB-4541-BB59-B6A9A731F203}" srcOrd="0" destOrd="0" presId="urn:microsoft.com/office/officeart/2005/8/layout/hierarchy2"/>
    <dgm:cxn modelId="{7D5B6B9E-1586-411C-974F-1BC141FAE246}" type="presParOf" srcId="{AD9AE1E9-4119-464A-8FA8-E3B8405FC1CD}" destId="{7B1E232C-077C-4296-8151-DF4C93F7D1AA}" srcOrd="1" destOrd="0" presId="urn:microsoft.com/office/officeart/2005/8/layout/hierarchy2"/>
    <dgm:cxn modelId="{3CA75849-4D05-46ED-9327-440327C9CC54}" type="presParOf" srcId="{7B1E232C-077C-4296-8151-DF4C93F7D1AA}" destId="{50CA42E3-86C4-407A-BEC1-8ED52BE45C08}" srcOrd="0" destOrd="0" presId="urn:microsoft.com/office/officeart/2005/8/layout/hierarchy2"/>
    <dgm:cxn modelId="{7A496021-A1B7-4BE9-92EB-C487C69554F2}" type="presParOf" srcId="{50CA42E3-86C4-407A-BEC1-8ED52BE45C08}" destId="{33C20BFF-591A-4177-921B-37D9BAE26308}" srcOrd="0" destOrd="0" presId="urn:microsoft.com/office/officeart/2005/8/layout/hierarchy2"/>
    <dgm:cxn modelId="{E01C92E0-7A19-4395-BE0C-A070CBA90F01}" type="presParOf" srcId="{7B1E232C-077C-4296-8151-DF4C93F7D1AA}" destId="{AB992D80-06AA-466C-ADA3-62220A7063E8}" srcOrd="1" destOrd="0" presId="urn:microsoft.com/office/officeart/2005/8/layout/hierarchy2"/>
    <dgm:cxn modelId="{6CB695A3-4DD6-451D-9055-6CF716AB52C5}" type="presParOf" srcId="{AB992D80-06AA-466C-ADA3-62220A7063E8}" destId="{97170A4D-347C-4B19-9E35-5164FD8D6A3A}" srcOrd="0" destOrd="0" presId="urn:microsoft.com/office/officeart/2005/8/layout/hierarchy2"/>
    <dgm:cxn modelId="{54E53666-C7B2-48ED-BC98-F98C838F2B9B}" type="presParOf" srcId="{AB992D80-06AA-466C-ADA3-62220A7063E8}" destId="{445A9B5D-ABB7-49CE-8A31-F8A661B0D6E3}" srcOrd="1" destOrd="0" presId="urn:microsoft.com/office/officeart/2005/8/layout/hierarchy2"/>
    <dgm:cxn modelId="{8239478B-EA58-487A-9995-AAC013C80B29}" type="presParOf" srcId="{B01C4568-088A-4755-BF4A-1CBE43619ACD}" destId="{34CE8989-72CA-4362-B3E8-F10EFD86F849}" srcOrd="4" destOrd="0" presId="urn:microsoft.com/office/officeart/2005/8/layout/hierarchy2"/>
    <dgm:cxn modelId="{0B9059AA-89DB-47BB-B196-1562DBF7BB2B}" type="presParOf" srcId="{34CE8989-72CA-4362-B3E8-F10EFD86F849}" destId="{5B388EB8-2729-4EDB-8703-C1777E6BF5AB}" srcOrd="0" destOrd="0" presId="urn:microsoft.com/office/officeart/2005/8/layout/hierarchy2"/>
    <dgm:cxn modelId="{2C339AB0-132C-4448-BFAF-9D6CB58C6A9D}" type="presParOf" srcId="{B01C4568-088A-4755-BF4A-1CBE43619ACD}" destId="{1CC8A896-7BE8-495F-9700-BBC8C41073CF}" srcOrd="5" destOrd="0" presId="urn:microsoft.com/office/officeart/2005/8/layout/hierarchy2"/>
    <dgm:cxn modelId="{3E74F77A-1479-457D-88E4-E42F8EA3865B}" type="presParOf" srcId="{1CC8A896-7BE8-495F-9700-BBC8C41073CF}" destId="{901632C6-7F36-4A78-B7AD-124FC66F35CA}" srcOrd="0" destOrd="0" presId="urn:microsoft.com/office/officeart/2005/8/layout/hierarchy2"/>
    <dgm:cxn modelId="{9CA63F17-5B55-41A0-A235-4BC9C9A9D5B5}" type="presParOf" srcId="{1CC8A896-7BE8-495F-9700-BBC8C41073CF}" destId="{7E11875C-B2BD-4C7F-B80A-75F455C2BA1E}" srcOrd="1" destOrd="0" presId="urn:microsoft.com/office/officeart/2005/8/layout/hierarchy2"/>
    <dgm:cxn modelId="{9B23E955-A2B9-4203-822F-3E040FFF4112}" type="presParOf" srcId="{7E11875C-B2BD-4C7F-B80A-75F455C2BA1E}" destId="{85FFDA95-71FC-4072-9FA9-5373A84E702B}" srcOrd="0" destOrd="0" presId="urn:microsoft.com/office/officeart/2005/8/layout/hierarchy2"/>
    <dgm:cxn modelId="{6E6244F4-AD56-4898-8B84-FDFF15DCBEBD}" type="presParOf" srcId="{85FFDA95-71FC-4072-9FA9-5373A84E702B}" destId="{3473559C-9BED-4F88-B643-55EF5E7E31EE}" srcOrd="0" destOrd="0" presId="urn:microsoft.com/office/officeart/2005/8/layout/hierarchy2"/>
    <dgm:cxn modelId="{A53DA410-2624-4E9D-8D90-19E1FFC462C6}" type="presParOf" srcId="{7E11875C-B2BD-4C7F-B80A-75F455C2BA1E}" destId="{F46E99A8-40B5-4A65-9D49-E08F1603E433}" srcOrd="1" destOrd="0" presId="urn:microsoft.com/office/officeart/2005/8/layout/hierarchy2"/>
    <dgm:cxn modelId="{3CAE09A7-BB57-4F6F-BB31-EE5FA413DC58}" type="presParOf" srcId="{F46E99A8-40B5-4A65-9D49-E08F1603E433}" destId="{FC5AB141-92B1-45EA-8BB8-B60E85BE9CD5}" srcOrd="0" destOrd="0" presId="urn:microsoft.com/office/officeart/2005/8/layout/hierarchy2"/>
    <dgm:cxn modelId="{0B02FF73-9D79-43C0-9729-4B37E227B342}" type="presParOf" srcId="{F46E99A8-40B5-4A65-9D49-E08F1603E433}" destId="{A1760F32-BF26-40D5-9E0D-E7C25FF3B575}" srcOrd="1" destOrd="0" presId="urn:microsoft.com/office/officeart/2005/8/layout/hierarchy2"/>
    <dgm:cxn modelId="{0B1C5CCB-D6D0-41DE-9BF1-C9D3C7412F95}" type="presParOf" srcId="{A1760F32-BF26-40D5-9E0D-E7C25FF3B575}" destId="{68AEF2CD-521E-4499-A82B-9864B641EEEE}" srcOrd="0" destOrd="0" presId="urn:microsoft.com/office/officeart/2005/8/layout/hierarchy2"/>
    <dgm:cxn modelId="{94F354AB-ABD0-4BB3-9C6E-4E525DC71C2F}" type="presParOf" srcId="{68AEF2CD-521E-4499-A82B-9864B641EEEE}" destId="{5B627132-BD80-42ED-AB13-FFD426D9A829}" srcOrd="0" destOrd="0" presId="urn:microsoft.com/office/officeart/2005/8/layout/hierarchy2"/>
    <dgm:cxn modelId="{C759D58F-A93E-4406-BB3F-88C59F215E65}" type="presParOf" srcId="{A1760F32-BF26-40D5-9E0D-E7C25FF3B575}" destId="{8C41E6C1-FE02-4A6C-AE3D-56FC14AC0709}" srcOrd="1" destOrd="0" presId="urn:microsoft.com/office/officeart/2005/8/layout/hierarchy2"/>
    <dgm:cxn modelId="{802735A7-60F5-4BA4-BE26-68760A221C8D}" type="presParOf" srcId="{8C41E6C1-FE02-4A6C-AE3D-56FC14AC0709}" destId="{356AA342-BA54-44D7-9DEA-08FEC8A16850}" srcOrd="0" destOrd="0" presId="urn:microsoft.com/office/officeart/2005/8/layout/hierarchy2"/>
    <dgm:cxn modelId="{E3F4F605-5670-467A-A72C-8D7BB2685119}" type="presParOf" srcId="{8C41E6C1-FE02-4A6C-AE3D-56FC14AC0709}" destId="{0FE05E87-DB6A-4A54-BD00-5EE38A004E5D}" srcOrd="1" destOrd="0" presId="urn:microsoft.com/office/officeart/2005/8/layout/hierarchy2"/>
    <dgm:cxn modelId="{482B29F8-F5CE-46BF-8A3A-661BC99D78BB}" type="presParOf" srcId="{7E11875C-B2BD-4C7F-B80A-75F455C2BA1E}" destId="{73445EAB-EEEF-406A-8FDA-DAD66F1B31EE}" srcOrd="2" destOrd="0" presId="urn:microsoft.com/office/officeart/2005/8/layout/hierarchy2"/>
    <dgm:cxn modelId="{37DAEB77-F368-46A5-8BC3-756F0DE5FBDB}" type="presParOf" srcId="{73445EAB-EEEF-406A-8FDA-DAD66F1B31EE}" destId="{71F2A70F-2F8E-4EBD-A892-82E3EB39FCC8}" srcOrd="0" destOrd="0" presId="urn:microsoft.com/office/officeart/2005/8/layout/hierarchy2"/>
    <dgm:cxn modelId="{6C48A4E3-6373-4B51-B5C2-2D89C20B4A52}" type="presParOf" srcId="{7E11875C-B2BD-4C7F-B80A-75F455C2BA1E}" destId="{5F78F0EE-E1F6-4730-A7F3-769C7E0D0DEA}" srcOrd="3" destOrd="0" presId="urn:microsoft.com/office/officeart/2005/8/layout/hierarchy2"/>
    <dgm:cxn modelId="{7616A55C-B5C9-47CE-977E-7457FF3FF9CB}" type="presParOf" srcId="{5F78F0EE-E1F6-4730-A7F3-769C7E0D0DEA}" destId="{EBD583B6-EE7A-4BCA-8B8F-4AC4999149F3}" srcOrd="0" destOrd="0" presId="urn:microsoft.com/office/officeart/2005/8/layout/hierarchy2"/>
    <dgm:cxn modelId="{781C3DFE-7341-48C9-8ADD-A37ACC9081FF}" type="presParOf" srcId="{5F78F0EE-E1F6-4730-A7F3-769C7E0D0DEA}" destId="{79CE1755-FE9E-4F84-9C22-6E1FF2644B7C}" srcOrd="1" destOrd="0" presId="urn:microsoft.com/office/officeart/2005/8/layout/hierarchy2"/>
    <dgm:cxn modelId="{C24DACCC-BFC7-47B7-AEF9-A7AF5C425569}" type="presParOf" srcId="{79CE1755-FE9E-4F84-9C22-6E1FF2644B7C}" destId="{927C908D-97E7-496A-93AB-FA75E9654567}" srcOrd="0" destOrd="0" presId="urn:microsoft.com/office/officeart/2005/8/layout/hierarchy2"/>
    <dgm:cxn modelId="{578E2F81-2434-45C5-B3AE-1027943DE654}" type="presParOf" srcId="{927C908D-97E7-496A-93AB-FA75E9654567}" destId="{549C0950-F6CC-4900-A307-CCE3529EE459}" srcOrd="0" destOrd="0" presId="urn:microsoft.com/office/officeart/2005/8/layout/hierarchy2"/>
    <dgm:cxn modelId="{7BB38201-8DA8-4929-AA9D-D15051248168}" type="presParOf" srcId="{79CE1755-FE9E-4F84-9C22-6E1FF2644B7C}" destId="{B0EF884E-2810-4971-BC2F-B9AD17EA6638}" srcOrd="1" destOrd="0" presId="urn:microsoft.com/office/officeart/2005/8/layout/hierarchy2"/>
    <dgm:cxn modelId="{7F023C81-6EB1-42EA-A13C-46DBA4FC6AE6}" type="presParOf" srcId="{B0EF884E-2810-4971-BC2F-B9AD17EA6638}" destId="{87153E7C-79EB-4823-A7C8-F65AD806843B}" srcOrd="0" destOrd="0" presId="urn:microsoft.com/office/officeart/2005/8/layout/hierarchy2"/>
    <dgm:cxn modelId="{66FAE2DC-44E1-41B5-8B83-431DBBB8E733}" type="presParOf" srcId="{B0EF884E-2810-4971-BC2F-B9AD17EA6638}" destId="{91DD266E-98BB-47FA-813B-FFA5772487EB}" srcOrd="1" destOrd="0" presId="urn:microsoft.com/office/officeart/2005/8/layout/hierarchy2"/>
    <dgm:cxn modelId="{0B8FFDD8-C39F-4C94-91A9-26327463EA7B}" type="presParOf" srcId="{7E11875C-B2BD-4C7F-B80A-75F455C2BA1E}" destId="{0AFAC9CD-9250-428C-8FAD-16D570C8C9A0}" srcOrd="4" destOrd="0" presId="urn:microsoft.com/office/officeart/2005/8/layout/hierarchy2"/>
    <dgm:cxn modelId="{43C14C7E-E044-42E3-AEAA-43677BA7F05C}" type="presParOf" srcId="{0AFAC9CD-9250-428C-8FAD-16D570C8C9A0}" destId="{BD26F1DC-4A1F-4218-AAFA-B16DEAA1933F}" srcOrd="0" destOrd="0" presId="urn:microsoft.com/office/officeart/2005/8/layout/hierarchy2"/>
    <dgm:cxn modelId="{F94132CD-A400-4BC7-84B6-F75B697A0E89}" type="presParOf" srcId="{7E11875C-B2BD-4C7F-B80A-75F455C2BA1E}" destId="{C71737FF-D371-47E5-BCC2-E842B2E962A7}" srcOrd="5" destOrd="0" presId="urn:microsoft.com/office/officeart/2005/8/layout/hierarchy2"/>
    <dgm:cxn modelId="{B7038B12-A087-4915-9D00-C3A44C5D7D4C}" type="presParOf" srcId="{C71737FF-D371-47E5-BCC2-E842B2E962A7}" destId="{C26939E0-DA15-4A4D-999F-58F0268DA0F2}" srcOrd="0" destOrd="0" presId="urn:microsoft.com/office/officeart/2005/8/layout/hierarchy2"/>
    <dgm:cxn modelId="{24586397-9C10-4173-81BF-7D52EDDB5E6B}" type="presParOf" srcId="{C71737FF-D371-47E5-BCC2-E842B2E962A7}" destId="{585CF0C4-6EF7-40F0-923D-E6CE35D34FCF}" srcOrd="1" destOrd="0" presId="urn:microsoft.com/office/officeart/2005/8/layout/hierarchy2"/>
    <dgm:cxn modelId="{857A27C3-379C-454E-BAC3-FCE3DEED9E5B}" type="presParOf" srcId="{585CF0C4-6EF7-40F0-923D-E6CE35D34FCF}" destId="{B6ED6AD1-83BA-4A75-BD2A-DE42235F1626}" srcOrd="0" destOrd="0" presId="urn:microsoft.com/office/officeart/2005/8/layout/hierarchy2"/>
    <dgm:cxn modelId="{B3115057-D4AA-4E8D-9677-81DDDDF51BCA}" type="presParOf" srcId="{B6ED6AD1-83BA-4A75-BD2A-DE42235F1626}" destId="{3AA76B72-B7F0-4439-AC20-8E75FD0572C9}" srcOrd="0" destOrd="0" presId="urn:microsoft.com/office/officeart/2005/8/layout/hierarchy2"/>
    <dgm:cxn modelId="{1603958F-E2A2-48C3-A11C-D610FD8CEDB0}" type="presParOf" srcId="{585CF0C4-6EF7-40F0-923D-E6CE35D34FCF}" destId="{20EC7B1D-FBA3-4B61-8958-B059588FD0DE}" srcOrd="1" destOrd="0" presId="urn:microsoft.com/office/officeart/2005/8/layout/hierarchy2"/>
    <dgm:cxn modelId="{12FD0FF9-A270-4956-B201-0B119E728047}" type="presParOf" srcId="{20EC7B1D-FBA3-4B61-8958-B059588FD0DE}" destId="{49A38726-847F-4CA5-831E-8EE532B28979}" srcOrd="0" destOrd="0" presId="urn:microsoft.com/office/officeart/2005/8/layout/hierarchy2"/>
    <dgm:cxn modelId="{AFFF40BA-6938-4FA5-A1A5-6C7A9E699D9E}" type="presParOf" srcId="{20EC7B1D-FBA3-4B61-8958-B059588FD0DE}" destId="{39DAFB72-72BC-4D34-B1E1-A7763DEEC9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A1A67D-9781-4ED5-BAA6-50B9D3CF07D8}"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n-US"/>
        </a:p>
      </dgm:t>
    </dgm:pt>
    <dgm:pt modelId="{1FC0DCB3-84D0-4FA9-A83A-0AEF76F9D557}">
      <dgm:prSet phldrT="[Text]"/>
      <dgm:spPr>
        <a:solidFill>
          <a:schemeClr val="accent2">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F4A9D37B-5804-428E-8B5D-C3B3358B1A9E}" type="parTrans" cxnId="{758288C7-5E05-43DB-9B6B-C5546FBCC878}">
      <dgm:prSet/>
      <dgm:spPr/>
      <dgm:t>
        <a:bodyPr/>
        <a:lstStyle/>
        <a:p>
          <a:endParaRPr lang="en-US"/>
        </a:p>
      </dgm:t>
    </dgm:pt>
    <dgm:pt modelId="{0A8279DB-9ACC-4E79-997B-B0D6D01788BF}" type="sibTrans" cxnId="{758288C7-5E05-43DB-9B6B-C5546FBCC878}">
      <dgm:prSet/>
      <dgm:spPr/>
      <dgm:t>
        <a:bodyPr/>
        <a:lstStyle/>
        <a:p>
          <a:endParaRPr lang="en-US"/>
        </a:p>
      </dgm:t>
    </dgm:pt>
    <dgm:pt modelId="{8819012C-30A6-4967-94E2-90509F9FE838}" type="asst">
      <dgm:prSet phldrT="[Tex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9ECE3F87-50B6-4DBE-9553-8E7F9947FC9A}" type="parTrans" cxnId="{77BEA1B9-06A5-4F3A-8CBE-B3738EFBDE7A}">
      <dgm:prSet/>
      <dgm:spPr>
        <a:solidFill>
          <a:schemeClr val="bg1"/>
        </a:solidFill>
        <a:ln>
          <a:solidFill>
            <a:schemeClr val="tx2"/>
          </a:solidFill>
        </a:ln>
      </dgm:spPr>
      <dgm:t>
        <a:bodyPr/>
        <a:lstStyle/>
        <a:p>
          <a:endParaRPr lang="en-US" dirty="0">
            <a:cs typeface="B Koodak" panose="00000700000000000000" pitchFamily="2" charset="-78"/>
          </a:endParaRPr>
        </a:p>
      </dgm:t>
    </dgm:pt>
    <dgm:pt modelId="{0D6EE358-8068-416E-A5A1-D77F72641C85}" type="sibTrans" cxnId="{77BEA1B9-06A5-4F3A-8CBE-B3738EFBDE7A}">
      <dgm:prSet/>
      <dgm:spPr/>
      <dgm:t>
        <a:bodyPr/>
        <a:lstStyle/>
        <a:p>
          <a:endParaRPr lang="en-US"/>
        </a:p>
      </dgm:t>
    </dgm:pt>
    <dgm:pt modelId="{B3608C6C-C3AB-4043-AE6D-980D035F83DD}">
      <dgm:prSet phldrT="[Tex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A76B9DFA-FD71-47F4-B102-9E44EED2C827}" type="parTrans" cxnId="{489D297E-5A60-4CD3-A0E5-846A29A6A04A}">
      <dgm:prSet/>
      <dgm:spPr>
        <a:solidFill>
          <a:schemeClr val="bg1"/>
        </a:solidFill>
        <a:ln>
          <a:solidFill>
            <a:schemeClr val="tx2"/>
          </a:solidFill>
        </a:ln>
      </dgm:spPr>
      <dgm:t>
        <a:bodyPr/>
        <a:lstStyle/>
        <a:p>
          <a:endParaRPr lang="en-US" dirty="0">
            <a:cs typeface="B Koodak" panose="00000700000000000000" pitchFamily="2" charset="-78"/>
          </a:endParaRPr>
        </a:p>
      </dgm:t>
    </dgm:pt>
    <dgm:pt modelId="{2AB0D146-EBA4-4E99-969F-4ADD36D32646}" type="sibTrans" cxnId="{489D297E-5A60-4CD3-A0E5-846A29A6A04A}">
      <dgm:prSet/>
      <dgm:spPr/>
      <dgm:t>
        <a:bodyPr/>
        <a:lstStyle/>
        <a:p>
          <a:endParaRPr lang="en-US"/>
        </a:p>
      </dgm:t>
    </dgm:pt>
    <dgm:pt modelId="{C21FFD40-B296-4D70-A1B9-8B3F837C631C}">
      <dgm:prSet phldrT="[Tex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05B9293E-A75C-47AA-A9BC-70A21A5FE717}" type="parTrans" cxnId="{7839CF85-321B-43EB-810A-96DDFB67F43E}">
      <dgm:prSet/>
      <dgm:spPr>
        <a:solidFill>
          <a:schemeClr val="bg1"/>
        </a:solidFill>
        <a:ln>
          <a:solidFill>
            <a:schemeClr val="tx2"/>
          </a:solidFill>
        </a:ln>
      </dgm:spPr>
      <dgm:t>
        <a:bodyPr/>
        <a:lstStyle/>
        <a:p>
          <a:endParaRPr lang="en-US" dirty="0">
            <a:cs typeface="B Koodak" panose="00000700000000000000" pitchFamily="2" charset="-78"/>
          </a:endParaRPr>
        </a:p>
      </dgm:t>
    </dgm:pt>
    <dgm:pt modelId="{1C5F5A9A-40BD-42E7-AC71-0E7F3BADDC47}" type="sibTrans" cxnId="{7839CF85-321B-43EB-810A-96DDFB67F43E}">
      <dgm:prSet/>
      <dgm:spPr/>
      <dgm:t>
        <a:bodyPr/>
        <a:lstStyle/>
        <a:p>
          <a:endParaRPr lang="en-US"/>
        </a:p>
      </dgm:t>
    </dgm:pt>
    <dgm:pt modelId="{96070CB5-D863-4BF0-A695-34C145C724E1}">
      <dgm:prSe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D01BA65A-A6B4-4B23-974F-9EF7631B0E78}" type="parTrans" cxnId="{FAB378B4-45A9-454C-A377-C8452B447DC5}">
      <dgm:prSet/>
      <dgm:spPr>
        <a:solidFill>
          <a:schemeClr val="bg1"/>
        </a:solidFill>
        <a:ln>
          <a:solidFill>
            <a:schemeClr val="tx2"/>
          </a:solidFill>
        </a:ln>
      </dgm:spPr>
      <dgm:t>
        <a:bodyPr/>
        <a:lstStyle/>
        <a:p>
          <a:endParaRPr lang="en-US" dirty="0">
            <a:cs typeface="B Koodak" panose="00000700000000000000" pitchFamily="2" charset="-78"/>
          </a:endParaRPr>
        </a:p>
      </dgm:t>
    </dgm:pt>
    <dgm:pt modelId="{1BC9C2FA-56FD-415B-880B-962A5E198B5F}" type="sibTrans" cxnId="{FAB378B4-45A9-454C-A377-C8452B447DC5}">
      <dgm:prSet/>
      <dgm:spPr/>
      <dgm:t>
        <a:bodyPr/>
        <a:lstStyle/>
        <a:p>
          <a:endParaRPr lang="en-US"/>
        </a:p>
      </dgm:t>
    </dgm:pt>
    <dgm:pt modelId="{D0B2313D-518D-4A8B-B8D2-03360DFA5776}">
      <dgm:prSet/>
      <dgm:spPr>
        <a:solidFill>
          <a:schemeClr val="accent6">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287D43A1-A4EB-4F64-A34C-E65146FAD840}" type="parTrans" cxnId="{08FBBC58-AE5F-4527-B92F-E42A9563A940}">
      <dgm:prSet/>
      <dgm:spPr>
        <a:solidFill>
          <a:schemeClr val="bg1"/>
        </a:solidFill>
        <a:ln>
          <a:solidFill>
            <a:schemeClr val="tx2"/>
          </a:solidFill>
        </a:ln>
      </dgm:spPr>
      <dgm:t>
        <a:bodyPr/>
        <a:lstStyle/>
        <a:p>
          <a:endParaRPr lang="en-US" dirty="0">
            <a:cs typeface="B Koodak" panose="00000700000000000000" pitchFamily="2" charset="-78"/>
          </a:endParaRPr>
        </a:p>
      </dgm:t>
    </dgm:pt>
    <dgm:pt modelId="{B060C7DC-6185-4AE3-903E-3B30D6D70BF0}" type="sibTrans" cxnId="{08FBBC58-AE5F-4527-B92F-E42A9563A940}">
      <dgm:prSet/>
      <dgm:spPr/>
      <dgm:t>
        <a:bodyPr/>
        <a:lstStyle/>
        <a:p>
          <a:endParaRPr lang="en-US"/>
        </a:p>
      </dgm:t>
    </dgm:pt>
    <dgm:pt modelId="{0FA94D76-D3F6-444C-8499-547A6802CE3E}">
      <dgm:prSet/>
      <dgm:spPr>
        <a:solidFill>
          <a:schemeClr val="accent6">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EDE162C4-E93F-4192-8D32-A22992A96A5D}" type="parTrans" cxnId="{4F1145C6-B854-4FA7-ABC0-9F4601E04C6C}">
      <dgm:prSet/>
      <dgm:spPr>
        <a:solidFill>
          <a:schemeClr val="bg1"/>
        </a:solidFill>
        <a:ln>
          <a:solidFill>
            <a:schemeClr val="tx2"/>
          </a:solidFill>
        </a:ln>
      </dgm:spPr>
      <dgm:t>
        <a:bodyPr/>
        <a:lstStyle/>
        <a:p>
          <a:endParaRPr lang="en-US" dirty="0">
            <a:cs typeface="B Koodak" panose="00000700000000000000" pitchFamily="2" charset="-78"/>
          </a:endParaRPr>
        </a:p>
      </dgm:t>
    </dgm:pt>
    <dgm:pt modelId="{D6813074-FC91-43B9-A2D8-C1A0AFAD4320}" type="sibTrans" cxnId="{4F1145C6-B854-4FA7-ABC0-9F4601E04C6C}">
      <dgm:prSet/>
      <dgm:spPr/>
      <dgm:t>
        <a:bodyPr/>
        <a:lstStyle/>
        <a:p>
          <a:endParaRPr lang="en-US"/>
        </a:p>
      </dgm:t>
    </dgm:pt>
    <dgm:pt modelId="{AD9A4B07-44B7-4BA5-A99A-9D98EAA1A339}">
      <dgm:prSet/>
      <dgm:spPr>
        <a:solidFill>
          <a:schemeClr val="accent5">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8EC20465-DB46-4750-ADA5-9D8303A49516}" type="parTrans" cxnId="{5029758E-3936-4062-91AA-40504871578E}">
      <dgm:prSet/>
      <dgm:spPr>
        <a:solidFill>
          <a:schemeClr val="bg1"/>
        </a:solidFill>
        <a:ln>
          <a:solidFill>
            <a:schemeClr val="tx2"/>
          </a:solidFill>
        </a:ln>
      </dgm:spPr>
      <dgm:t>
        <a:bodyPr/>
        <a:lstStyle/>
        <a:p>
          <a:endParaRPr lang="en-US" dirty="0">
            <a:cs typeface="B Koodak" panose="00000700000000000000" pitchFamily="2" charset="-78"/>
          </a:endParaRPr>
        </a:p>
      </dgm:t>
    </dgm:pt>
    <dgm:pt modelId="{BB925EE8-C735-4E37-AF7A-CC2527A76328}" type="sibTrans" cxnId="{5029758E-3936-4062-91AA-40504871578E}">
      <dgm:prSet/>
      <dgm:spPr/>
      <dgm:t>
        <a:bodyPr/>
        <a:lstStyle/>
        <a:p>
          <a:endParaRPr lang="en-US"/>
        </a:p>
      </dgm:t>
    </dgm:pt>
    <dgm:pt modelId="{7BAAE12C-68D3-403A-9A3E-C4158E84309E}">
      <dgm:prSe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09B872F3-BF33-4203-A010-24D79F143458}" type="parTrans" cxnId="{BD6722F6-2F1B-4ABB-9DF4-E3A99E3EF0BA}">
      <dgm:prSet/>
      <dgm:spPr>
        <a:solidFill>
          <a:schemeClr val="bg1"/>
        </a:solidFill>
        <a:ln>
          <a:solidFill>
            <a:schemeClr val="tx2"/>
          </a:solidFill>
        </a:ln>
      </dgm:spPr>
      <dgm:t>
        <a:bodyPr/>
        <a:lstStyle/>
        <a:p>
          <a:endParaRPr lang="en-US" dirty="0">
            <a:cs typeface="B Koodak" panose="00000700000000000000" pitchFamily="2" charset="-78"/>
          </a:endParaRPr>
        </a:p>
      </dgm:t>
    </dgm:pt>
    <dgm:pt modelId="{F2946C1C-7026-4CF3-9153-15E14DD49290}" type="sibTrans" cxnId="{BD6722F6-2F1B-4ABB-9DF4-E3A99E3EF0BA}">
      <dgm:prSet/>
      <dgm:spPr/>
      <dgm:t>
        <a:bodyPr/>
        <a:lstStyle/>
        <a:p>
          <a:endParaRPr lang="en-US"/>
        </a:p>
      </dgm:t>
    </dgm:pt>
    <dgm:pt modelId="{861F4AA3-49DF-436B-BCD1-3622A2C9040A}">
      <dgm:prSet/>
      <dgm:spPr>
        <a:solidFill>
          <a:schemeClr val="accent5">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25943F5-E41E-49FD-B989-3AB7988267B2}" type="parTrans" cxnId="{E0F9CBC0-7CE2-47C6-994A-FF06E9755772}">
      <dgm:prSet/>
      <dgm:spPr>
        <a:solidFill>
          <a:schemeClr val="bg1"/>
        </a:solidFill>
        <a:ln>
          <a:solidFill>
            <a:schemeClr val="tx2"/>
          </a:solidFill>
        </a:ln>
      </dgm:spPr>
      <dgm:t>
        <a:bodyPr/>
        <a:lstStyle/>
        <a:p>
          <a:endParaRPr lang="en-US" dirty="0">
            <a:cs typeface="B Koodak" panose="00000700000000000000" pitchFamily="2" charset="-78"/>
          </a:endParaRPr>
        </a:p>
      </dgm:t>
    </dgm:pt>
    <dgm:pt modelId="{9356CE60-D0F6-4D28-8685-ED06A9E62415}" type="sibTrans" cxnId="{E0F9CBC0-7CE2-47C6-994A-FF06E9755772}">
      <dgm:prSet/>
      <dgm:spPr/>
      <dgm:t>
        <a:bodyPr/>
        <a:lstStyle/>
        <a:p>
          <a:endParaRPr lang="en-US"/>
        </a:p>
      </dgm:t>
    </dgm:pt>
    <dgm:pt modelId="{375D0D3A-E945-4D33-845A-86B4F2A61321}">
      <dgm:prSet/>
      <dgm:spPr>
        <a:solidFill>
          <a:schemeClr val="accent4">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3165B5FF-8EFD-4941-80DC-26984E996781}" type="parTrans" cxnId="{B4FE27FB-5ACE-4B0D-81F7-0804C9DFCB0F}">
      <dgm:prSet/>
      <dgm:spPr>
        <a:solidFill>
          <a:schemeClr val="bg1"/>
        </a:solidFill>
        <a:ln>
          <a:solidFill>
            <a:schemeClr val="tx2"/>
          </a:solidFill>
        </a:ln>
      </dgm:spPr>
      <dgm:t>
        <a:bodyPr/>
        <a:lstStyle/>
        <a:p>
          <a:endParaRPr lang="en-US" dirty="0">
            <a:cs typeface="B Koodak" panose="00000700000000000000" pitchFamily="2" charset="-78"/>
          </a:endParaRPr>
        </a:p>
      </dgm:t>
    </dgm:pt>
    <dgm:pt modelId="{E38185B1-BE25-4077-A8EC-EDBE5E5EF544}" type="sibTrans" cxnId="{B4FE27FB-5ACE-4B0D-81F7-0804C9DFCB0F}">
      <dgm:prSet/>
      <dgm:spPr/>
      <dgm:t>
        <a:bodyPr/>
        <a:lstStyle/>
        <a:p>
          <a:endParaRPr lang="en-US"/>
        </a:p>
      </dgm:t>
    </dgm:pt>
    <dgm:pt modelId="{EA1FE20D-2ADA-43A6-B1DF-29FF5581EF7F}">
      <dgm:prSet/>
      <dgm:spPr>
        <a:solidFill>
          <a:schemeClr val="accent4">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4343BADA-41B2-4D1B-8BFA-41AA545F287B}" type="parTrans" cxnId="{5317E4C6-69B2-47A8-AA62-15DB20695B2F}">
      <dgm:prSet/>
      <dgm:spPr>
        <a:solidFill>
          <a:schemeClr val="bg1"/>
        </a:solidFill>
        <a:ln>
          <a:solidFill>
            <a:schemeClr val="tx2"/>
          </a:solidFill>
        </a:ln>
      </dgm:spPr>
      <dgm:t>
        <a:bodyPr/>
        <a:lstStyle/>
        <a:p>
          <a:endParaRPr lang="en-US" dirty="0">
            <a:cs typeface="B Koodak" panose="00000700000000000000" pitchFamily="2" charset="-78"/>
          </a:endParaRPr>
        </a:p>
      </dgm:t>
    </dgm:pt>
    <dgm:pt modelId="{074D8227-344C-4658-96A1-E378F308091B}" type="sibTrans" cxnId="{5317E4C6-69B2-47A8-AA62-15DB20695B2F}">
      <dgm:prSet/>
      <dgm:spPr/>
      <dgm:t>
        <a:bodyPr/>
        <a:lstStyle/>
        <a:p>
          <a:endParaRPr lang="en-US"/>
        </a:p>
      </dgm:t>
    </dgm:pt>
    <dgm:pt modelId="{696945FB-DACD-453E-B734-0971E11B3D08}">
      <dgm:prSe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E467451-5299-4846-9E80-DB8755650947}" type="parTrans" cxnId="{01360B0A-D76E-48DA-A106-AF9420A19A82}">
      <dgm:prSet/>
      <dgm:spPr>
        <a:solidFill>
          <a:schemeClr val="bg1"/>
        </a:solidFill>
        <a:ln>
          <a:solidFill>
            <a:schemeClr val="tx2"/>
          </a:solidFill>
        </a:ln>
      </dgm:spPr>
      <dgm:t>
        <a:bodyPr/>
        <a:lstStyle/>
        <a:p>
          <a:endParaRPr lang="en-US" dirty="0">
            <a:cs typeface="B Koodak" panose="00000700000000000000" pitchFamily="2" charset="-78"/>
          </a:endParaRPr>
        </a:p>
      </dgm:t>
    </dgm:pt>
    <dgm:pt modelId="{DAD9BE73-697D-418D-80D0-48397203FADE}" type="sibTrans" cxnId="{01360B0A-D76E-48DA-A106-AF9420A19A82}">
      <dgm:prSet/>
      <dgm:spPr/>
      <dgm:t>
        <a:bodyPr/>
        <a:lstStyle/>
        <a:p>
          <a:endParaRPr lang="en-US"/>
        </a:p>
      </dgm:t>
    </dgm:pt>
    <dgm:pt modelId="{4D66A9F0-E402-4323-9B1C-98A29128D5D2}">
      <dgm:prSet/>
      <dgm:spPr>
        <a:noFill/>
        <a:ln w="19050">
          <a:solidFill>
            <a:schemeClr val="tx1"/>
          </a:solidFill>
        </a:ln>
      </dgm:spPr>
      <dgm:t>
        <a:bodyPr/>
        <a:lstStyle/>
        <a:p>
          <a:r>
            <a:rPr lang="fa-IR" dirty="0">
              <a:solidFill>
                <a:sysClr val="windowText" lastClr="000000"/>
              </a:solidFill>
              <a:cs typeface="B Koodak" panose="00000700000000000000" pitchFamily="2" charset="-78"/>
            </a:rPr>
            <a:t>522</a:t>
          </a:r>
          <a:endParaRPr lang="en-US" dirty="0">
            <a:solidFill>
              <a:sysClr val="windowText" lastClr="000000"/>
            </a:solidFill>
            <a:cs typeface="B Koodak" panose="00000700000000000000" pitchFamily="2" charset="-78"/>
          </a:endParaRPr>
        </a:p>
      </dgm:t>
    </dgm:pt>
    <dgm:pt modelId="{80EC04C3-BB17-4813-8DD8-2CDAB2E4411B}" type="parTrans" cxnId="{6760C9B0-0D55-416B-B9B8-DF02EEDF0EAB}">
      <dgm:prSet/>
      <dgm:spPr/>
      <dgm:t>
        <a:bodyPr/>
        <a:lstStyle/>
        <a:p>
          <a:endParaRPr lang="en-US" dirty="0"/>
        </a:p>
      </dgm:t>
    </dgm:pt>
    <dgm:pt modelId="{3DC8123C-5D03-42AF-968F-FFC518400EC6}" type="sibTrans" cxnId="{6760C9B0-0D55-416B-B9B8-DF02EEDF0EAB}">
      <dgm:prSet/>
      <dgm:spPr/>
      <dgm:t>
        <a:bodyPr/>
        <a:lstStyle/>
        <a:p>
          <a:endParaRPr lang="en-US"/>
        </a:p>
      </dgm:t>
    </dgm:pt>
    <dgm:pt modelId="{5AFCFF67-43E4-4358-B0EB-71FF4DDC8C4D}">
      <dgm:prSet/>
      <dgm:spPr>
        <a:noFill/>
        <a:ln w="19050">
          <a:solidFill>
            <a:schemeClr val="tx1"/>
          </a:solidFill>
        </a:ln>
      </dgm:spPr>
      <dgm:t>
        <a:bodyPr/>
        <a:lstStyle/>
        <a:p>
          <a:r>
            <a:rPr lang="fa-IR" dirty="0">
              <a:solidFill>
                <a:sysClr val="windowText" lastClr="000000"/>
              </a:solidFill>
              <a:cs typeface="B Koodak" panose="00000700000000000000" pitchFamily="2" charset="-78"/>
            </a:rPr>
            <a:t>525</a:t>
          </a:r>
          <a:endParaRPr lang="en-US" dirty="0">
            <a:solidFill>
              <a:sysClr val="windowText" lastClr="000000"/>
            </a:solidFill>
            <a:cs typeface="B Koodak" panose="00000700000000000000" pitchFamily="2" charset="-78"/>
          </a:endParaRPr>
        </a:p>
      </dgm:t>
    </dgm:pt>
    <dgm:pt modelId="{5D748D0A-4EF2-4E7B-B391-DCC52A6D73A6}" type="parTrans" cxnId="{89310F3F-496B-4673-BBC9-871396457D2C}">
      <dgm:prSet/>
      <dgm:spPr/>
      <dgm:t>
        <a:bodyPr/>
        <a:lstStyle/>
        <a:p>
          <a:endParaRPr lang="en-US" dirty="0"/>
        </a:p>
      </dgm:t>
    </dgm:pt>
    <dgm:pt modelId="{3E040834-1E85-456C-8254-55318A216747}" type="sibTrans" cxnId="{89310F3F-496B-4673-BBC9-871396457D2C}">
      <dgm:prSet/>
      <dgm:spPr/>
      <dgm:t>
        <a:bodyPr/>
        <a:lstStyle/>
        <a:p>
          <a:endParaRPr lang="en-US"/>
        </a:p>
      </dgm:t>
    </dgm:pt>
    <dgm:pt modelId="{237C8AA1-5FED-4230-BD1A-8559CD6CBBEA}">
      <dgm:prSet/>
      <dgm:spPr>
        <a:noFill/>
        <a:ln w="19050">
          <a:solidFill>
            <a:schemeClr val="tx1"/>
          </a:solidFill>
        </a:ln>
      </dgm:spPr>
      <dgm:t>
        <a:bodyPr/>
        <a:lstStyle/>
        <a:p>
          <a:r>
            <a:rPr lang="fa-IR" dirty="0">
              <a:solidFill>
                <a:sysClr val="windowText" lastClr="000000"/>
              </a:solidFill>
              <a:cs typeface="B Koodak" panose="00000700000000000000" pitchFamily="2" charset="-78"/>
            </a:rPr>
            <a:t>527</a:t>
          </a:r>
          <a:endParaRPr lang="en-US" dirty="0">
            <a:solidFill>
              <a:sysClr val="windowText" lastClr="000000"/>
            </a:solidFill>
            <a:cs typeface="B Koodak" panose="00000700000000000000" pitchFamily="2" charset="-78"/>
          </a:endParaRPr>
        </a:p>
      </dgm:t>
    </dgm:pt>
    <dgm:pt modelId="{6879C6F6-60BC-4AC8-A802-93C7D7344E6C}" type="parTrans" cxnId="{52A8147B-F6B3-4A47-859B-5408EA329EBB}">
      <dgm:prSet/>
      <dgm:spPr/>
      <dgm:t>
        <a:bodyPr/>
        <a:lstStyle/>
        <a:p>
          <a:endParaRPr lang="en-US" dirty="0"/>
        </a:p>
      </dgm:t>
    </dgm:pt>
    <dgm:pt modelId="{CB6F7FD8-08EF-4BF2-8497-82BC85E5BA6C}" type="sibTrans" cxnId="{52A8147B-F6B3-4A47-859B-5408EA329EBB}">
      <dgm:prSet/>
      <dgm:spPr/>
      <dgm:t>
        <a:bodyPr/>
        <a:lstStyle/>
        <a:p>
          <a:endParaRPr lang="en-US"/>
        </a:p>
      </dgm:t>
    </dgm:pt>
    <dgm:pt modelId="{0E7590CF-0E03-498D-8E65-7B0F739F9B3D}">
      <dgm:prSet/>
      <dgm:spPr>
        <a:noFill/>
        <a:ln w="19050">
          <a:solidFill>
            <a:schemeClr val="tx1"/>
          </a:solidFill>
        </a:ln>
      </dgm:spPr>
      <dgm:t>
        <a:bodyPr/>
        <a:lstStyle/>
        <a:p>
          <a:r>
            <a:rPr lang="fa-IR" dirty="0">
              <a:solidFill>
                <a:sysClr val="windowText" lastClr="000000"/>
              </a:solidFill>
              <a:cs typeface="B Koodak" panose="00000700000000000000" pitchFamily="2" charset="-78"/>
            </a:rPr>
            <a:t>552</a:t>
          </a:r>
          <a:endParaRPr lang="en-US" dirty="0">
            <a:solidFill>
              <a:sysClr val="windowText" lastClr="000000"/>
            </a:solidFill>
            <a:cs typeface="B Koodak" panose="00000700000000000000" pitchFamily="2" charset="-78"/>
          </a:endParaRPr>
        </a:p>
      </dgm:t>
    </dgm:pt>
    <dgm:pt modelId="{0E953F84-1FC4-4F0A-9487-A03862878026}" type="parTrans" cxnId="{2602B81D-E7BF-4DA7-96B7-2AC172B61EDE}">
      <dgm:prSet/>
      <dgm:spPr/>
      <dgm:t>
        <a:bodyPr/>
        <a:lstStyle/>
        <a:p>
          <a:endParaRPr lang="en-US" dirty="0"/>
        </a:p>
      </dgm:t>
    </dgm:pt>
    <dgm:pt modelId="{5545604F-9FFF-491D-BBFA-2C86F3FCF671}" type="sibTrans" cxnId="{2602B81D-E7BF-4DA7-96B7-2AC172B61EDE}">
      <dgm:prSet/>
      <dgm:spPr/>
      <dgm:t>
        <a:bodyPr/>
        <a:lstStyle/>
        <a:p>
          <a:endParaRPr lang="en-US"/>
        </a:p>
      </dgm:t>
    </dgm:pt>
    <dgm:pt modelId="{8AF9DC72-F425-436F-98AC-763EE49B74A6}">
      <dgm:prSet/>
      <dgm:spPr>
        <a:noFill/>
        <a:ln w="19050">
          <a:solidFill>
            <a:schemeClr val="tx1"/>
          </a:solidFill>
        </a:ln>
      </dgm:spPr>
      <dgm:t>
        <a:bodyPr/>
        <a:lstStyle/>
        <a:p>
          <a:r>
            <a:rPr lang="fa-IR" dirty="0">
              <a:solidFill>
                <a:sysClr val="windowText" lastClr="000000"/>
              </a:solidFill>
              <a:cs typeface="B Koodak" panose="00000700000000000000" pitchFamily="2" charset="-78"/>
            </a:rPr>
            <a:t>555</a:t>
          </a:r>
          <a:endParaRPr lang="en-US" dirty="0">
            <a:solidFill>
              <a:sysClr val="windowText" lastClr="000000"/>
            </a:solidFill>
            <a:cs typeface="B Koodak" panose="00000700000000000000" pitchFamily="2" charset="-78"/>
          </a:endParaRPr>
        </a:p>
      </dgm:t>
    </dgm:pt>
    <dgm:pt modelId="{D935E290-12D6-47C4-B6E2-3A067BE3B77E}" type="parTrans" cxnId="{102375A6-DB28-49DF-BECB-C296D0C6968B}">
      <dgm:prSet/>
      <dgm:spPr/>
      <dgm:t>
        <a:bodyPr/>
        <a:lstStyle/>
        <a:p>
          <a:endParaRPr lang="en-US" dirty="0"/>
        </a:p>
      </dgm:t>
    </dgm:pt>
    <dgm:pt modelId="{EDF5B91F-4471-4C43-8909-6C7D436E356E}" type="sibTrans" cxnId="{102375A6-DB28-49DF-BECB-C296D0C6968B}">
      <dgm:prSet/>
      <dgm:spPr/>
      <dgm:t>
        <a:bodyPr/>
        <a:lstStyle/>
        <a:p>
          <a:endParaRPr lang="en-US"/>
        </a:p>
      </dgm:t>
    </dgm:pt>
    <dgm:pt modelId="{7E40DB1F-5A25-4ED1-A38D-EFB784E50FDD}">
      <dgm:prSet/>
      <dgm:spPr>
        <a:noFill/>
        <a:ln w="19050">
          <a:solidFill>
            <a:schemeClr val="tx1"/>
          </a:solidFill>
        </a:ln>
      </dgm:spPr>
      <dgm:t>
        <a:bodyPr/>
        <a:lstStyle/>
        <a:p>
          <a:r>
            <a:rPr lang="fa-IR" dirty="0">
              <a:solidFill>
                <a:sysClr val="windowText" lastClr="000000"/>
              </a:solidFill>
              <a:cs typeface="B Koodak" panose="00000700000000000000" pitchFamily="2" charset="-78"/>
            </a:rPr>
            <a:t>557</a:t>
          </a:r>
          <a:endParaRPr lang="en-US" dirty="0">
            <a:solidFill>
              <a:sysClr val="windowText" lastClr="000000"/>
            </a:solidFill>
            <a:cs typeface="B Koodak" panose="00000700000000000000" pitchFamily="2" charset="-78"/>
          </a:endParaRPr>
        </a:p>
      </dgm:t>
    </dgm:pt>
    <dgm:pt modelId="{7CD2B50A-4BAB-45F1-985C-8C463867E984}" type="parTrans" cxnId="{CC343F61-9211-423F-9E62-CDB8B0E98240}">
      <dgm:prSet/>
      <dgm:spPr/>
      <dgm:t>
        <a:bodyPr/>
        <a:lstStyle/>
        <a:p>
          <a:endParaRPr lang="en-US" dirty="0"/>
        </a:p>
      </dgm:t>
    </dgm:pt>
    <dgm:pt modelId="{A0D3C84F-0AD1-4783-9CCE-0B8C1262BA9D}" type="sibTrans" cxnId="{CC343F61-9211-423F-9E62-CDB8B0E98240}">
      <dgm:prSet/>
      <dgm:spPr/>
      <dgm:t>
        <a:bodyPr/>
        <a:lstStyle/>
        <a:p>
          <a:endParaRPr lang="en-US"/>
        </a:p>
      </dgm:t>
    </dgm:pt>
    <dgm:pt modelId="{2431ED7B-4E33-4092-8500-0F6290892D82}">
      <dgm:prSet/>
      <dgm:spPr>
        <a:noFill/>
        <a:ln w="19050">
          <a:solidFill>
            <a:schemeClr val="tx1"/>
          </a:solidFill>
        </a:ln>
      </dgm:spPr>
      <dgm:t>
        <a:bodyPr/>
        <a:lstStyle/>
        <a:p>
          <a:r>
            <a:rPr lang="fa-IR" dirty="0">
              <a:solidFill>
                <a:sysClr val="windowText" lastClr="000000"/>
              </a:solidFill>
              <a:cs typeface="B Koodak" panose="00000700000000000000" pitchFamily="2" charset="-78"/>
            </a:rPr>
            <a:t>572</a:t>
          </a:r>
          <a:endParaRPr lang="en-US" dirty="0">
            <a:solidFill>
              <a:sysClr val="windowText" lastClr="000000"/>
            </a:solidFill>
            <a:cs typeface="B Koodak" panose="00000700000000000000" pitchFamily="2" charset="-78"/>
          </a:endParaRPr>
        </a:p>
      </dgm:t>
    </dgm:pt>
    <dgm:pt modelId="{36161E3E-6A6B-45DD-B7BB-A863436F3B41}" type="parTrans" cxnId="{F17B70F2-00FC-4E2A-A31C-91514EACB571}">
      <dgm:prSet/>
      <dgm:spPr/>
      <dgm:t>
        <a:bodyPr/>
        <a:lstStyle/>
        <a:p>
          <a:endParaRPr lang="en-US" dirty="0"/>
        </a:p>
      </dgm:t>
    </dgm:pt>
    <dgm:pt modelId="{D7D9B732-4E69-4E68-8755-0685044825D0}" type="sibTrans" cxnId="{F17B70F2-00FC-4E2A-A31C-91514EACB571}">
      <dgm:prSet/>
      <dgm:spPr/>
      <dgm:t>
        <a:bodyPr/>
        <a:lstStyle/>
        <a:p>
          <a:endParaRPr lang="en-US"/>
        </a:p>
      </dgm:t>
    </dgm:pt>
    <dgm:pt modelId="{8C06D345-3ADC-489B-AE98-EF53211DA9C6}">
      <dgm:prSet/>
      <dgm:spPr>
        <a:noFill/>
        <a:ln w="19050">
          <a:solidFill>
            <a:schemeClr val="tx1"/>
          </a:solidFill>
        </a:ln>
      </dgm:spPr>
      <dgm:t>
        <a:bodyPr/>
        <a:lstStyle/>
        <a:p>
          <a:r>
            <a:rPr lang="fa-IR" dirty="0">
              <a:solidFill>
                <a:sysClr val="windowText" lastClr="000000"/>
              </a:solidFill>
              <a:cs typeface="B Koodak" panose="00000700000000000000" pitchFamily="2" charset="-78"/>
            </a:rPr>
            <a:t>575</a:t>
          </a:r>
          <a:endParaRPr lang="en-US" dirty="0">
            <a:solidFill>
              <a:sysClr val="windowText" lastClr="000000"/>
            </a:solidFill>
            <a:cs typeface="B Koodak" panose="00000700000000000000" pitchFamily="2" charset="-78"/>
          </a:endParaRPr>
        </a:p>
      </dgm:t>
    </dgm:pt>
    <dgm:pt modelId="{32611B4E-C4AB-4FB1-A274-79E483612F92}" type="parTrans" cxnId="{3AB1769F-D99B-4EB4-B0C3-293136F1A6F0}">
      <dgm:prSet/>
      <dgm:spPr/>
      <dgm:t>
        <a:bodyPr/>
        <a:lstStyle/>
        <a:p>
          <a:endParaRPr lang="en-US" dirty="0"/>
        </a:p>
      </dgm:t>
    </dgm:pt>
    <dgm:pt modelId="{07EFC43D-56CC-4022-9C5E-8876AF9B2A18}" type="sibTrans" cxnId="{3AB1769F-D99B-4EB4-B0C3-293136F1A6F0}">
      <dgm:prSet/>
      <dgm:spPr/>
      <dgm:t>
        <a:bodyPr/>
        <a:lstStyle/>
        <a:p>
          <a:endParaRPr lang="en-US"/>
        </a:p>
      </dgm:t>
    </dgm:pt>
    <dgm:pt modelId="{D7A64AAF-B325-4CFF-B822-D35569AF4E9B}">
      <dgm:prSet/>
      <dgm:spPr>
        <a:noFill/>
        <a:ln w="19050">
          <a:solidFill>
            <a:schemeClr val="tx1"/>
          </a:solidFill>
        </a:ln>
      </dgm:spPr>
      <dgm:t>
        <a:bodyPr/>
        <a:lstStyle/>
        <a:p>
          <a:r>
            <a:rPr lang="fa-IR" dirty="0">
              <a:solidFill>
                <a:sysClr val="windowText" lastClr="000000"/>
              </a:solidFill>
              <a:cs typeface="B Koodak" panose="00000700000000000000" pitchFamily="2" charset="-78"/>
            </a:rPr>
            <a:t>577</a:t>
          </a:r>
          <a:endParaRPr lang="en-US" dirty="0">
            <a:solidFill>
              <a:sysClr val="windowText" lastClr="000000"/>
            </a:solidFill>
            <a:cs typeface="B Koodak" panose="00000700000000000000" pitchFamily="2" charset="-78"/>
          </a:endParaRPr>
        </a:p>
      </dgm:t>
    </dgm:pt>
    <dgm:pt modelId="{D03587D9-2DF4-43D5-BDF9-D711BC60A4D4}" type="parTrans" cxnId="{08EB75DD-279D-444D-85A7-6A9A68BF1F54}">
      <dgm:prSet/>
      <dgm:spPr/>
      <dgm:t>
        <a:bodyPr/>
        <a:lstStyle/>
        <a:p>
          <a:endParaRPr lang="en-US" dirty="0"/>
        </a:p>
      </dgm:t>
    </dgm:pt>
    <dgm:pt modelId="{577B895B-E881-4A85-BFD2-50EE220097CC}" type="sibTrans" cxnId="{08EB75DD-279D-444D-85A7-6A9A68BF1F54}">
      <dgm:prSet/>
      <dgm:spPr/>
      <dgm:t>
        <a:bodyPr/>
        <a:lstStyle/>
        <a:p>
          <a:endParaRPr lang="en-US"/>
        </a:p>
      </dgm:t>
    </dgm:pt>
    <dgm:pt modelId="{5E3B8E87-5647-47DB-BD77-79649597B0C5}" type="pres">
      <dgm:prSet presAssocID="{5FA1A67D-9781-4ED5-BAA6-50B9D3CF07D8}" presName="diagram" presStyleCnt="0">
        <dgm:presLayoutVars>
          <dgm:chPref val="1"/>
          <dgm:dir/>
          <dgm:animOne val="branch"/>
          <dgm:animLvl val="lvl"/>
          <dgm:resizeHandles val="exact"/>
        </dgm:presLayoutVars>
      </dgm:prSet>
      <dgm:spPr/>
      <dgm:t>
        <a:bodyPr/>
        <a:lstStyle/>
        <a:p>
          <a:endParaRPr lang="en-US"/>
        </a:p>
      </dgm:t>
    </dgm:pt>
    <dgm:pt modelId="{FB1B8330-975C-4677-81ED-DE3CCC1A24ED}" type="pres">
      <dgm:prSet presAssocID="{1FC0DCB3-84D0-4FA9-A83A-0AEF76F9D557}" presName="root1" presStyleCnt="0"/>
      <dgm:spPr/>
    </dgm:pt>
    <dgm:pt modelId="{3580FAB2-4BFA-4704-94FD-09CB404F7FC1}" type="pres">
      <dgm:prSet presAssocID="{1FC0DCB3-84D0-4FA9-A83A-0AEF76F9D557}" presName="LevelOneTextNode" presStyleLbl="node0" presStyleIdx="0" presStyleCnt="1" custScaleX="91543">
        <dgm:presLayoutVars>
          <dgm:chPref val="3"/>
        </dgm:presLayoutVars>
      </dgm:prSet>
      <dgm:spPr/>
      <dgm:t>
        <a:bodyPr/>
        <a:lstStyle/>
        <a:p>
          <a:endParaRPr lang="en-US"/>
        </a:p>
      </dgm:t>
    </dgm:pt>
    <dgm:pt modelId="{B01C4568-088A-4755-BF4A-1CBE43619ACD}" type="pres">
      <dgm:prSet presAssocID="{1FC0DCB3-84D0-4FA9-A83A-0AEF76F9D557}" presName="level2hierChild" presStyleCnt="0"/>
      <dgm:spPr/>
    </dgm:pt>
    <dgm:pt modelId="{F798653C-1E24-4056-A244-3D32757E4806}" type="pres">
      <dgm:prSet presAssocID="{9ECE3F87-50B6-4DBE-9553-8E7F9947FC9A}" presName="conn2-1" presStyleLbl="parChTrans1D2" presStyleIdx="0" presStyleCnt="3"/>
      <dgm:spPr/>
      <dgm:t>
        <a:bodyPr/>
        <a:lstStyle/>
        <a:p>
          <a:endParaRPr lang="en-US"/>
        </a:p>
      </dgm:t>
    </dgm:pt>
    <dgm:pt modelId="{2EAA5756-FDD7-4D01-A5A9-C0F4A16AE5E4}" type="pres">
      <dgm:prSet presAssocID="{9ECE3F87-50B6-4DBE-9553-8E7F9947FC9A}" presName="connTx" presStyleLbl="parChTrans1D2" presStyleIdx="0" presStyleCnt="3"/>
      <dgm:spPr/>
      <dgm:t>
        <a:bodyPr/>
        <a:lstStyle/>
        <a:p>
          <a:endParaRPr lang="en-US"/>
        </a:p>
      </dgm:t>
    </dgm:pt>
    <dgm:pt modelId="{E85ECB70-A5AB-46CD-98A4-D43C4E8F6B5E}" type="pres">
      <dgm:prSet presAssocID="{8819012C-30A6-4967-94E2-90509F9FE838}" presName="root2" presStyleCnt="0"/>
      <dgm:spPr/>
    </dgm:pt>
    <dgm:pt modelId="{0F0F6CC0-ACE4-46E7-9E6E-8DD40EA32112}" type="pres">
      <dgm:prSet presAssocID="{8819012C-30A6-4967-94E2-90509F9FE838}" presName="LevelTwoTextNode" presStyleLbl="asst1" presStyleIdx="0" presStyleCnt="1">
        <dgm:presLayoutVars>
          <dgm:chPref val="3"/>
        </dgm:presLayoutVars>
      </dgm:prSet>
      <dgm:spPr/>
      <dgm:t>
        <a:bodyPr/>
        <a:lstStyle/>
        <a:p>
          <a:endParaRPr lang="en-US"/>
        </a:p>
      </dgm:t>
    </dgm:pt>
    <dgm:pt modelId="{74323816-082B-42F7-8D64-DB39CD929208}" type="pres">
      <dgm:prSet presAssocID="{8819012C-30A6-4967-94E2-90509F9FE838}" presName="level3hierChild" presStyleCnt="0"/>
      <dgm:spPr/>
    </dgm:pt>
    <dgm:pt modelId="{7A4119ED-C228-48B2-B53E-C5C31F64B86C}" type="pres">
      <dgm:prSet presAssocID="{D01BA65A-A6B4-4B23-974F-9EF7631B0E78}" presName="conn2-1" presStyleLbl="parChTrans1D3" presStyleIdx="0" presStyleCnt="9"/>
      <dgm:spPr/>
      <dgm:t>
        <a:bodyPr/>
        <a:lstStyle/>
        <a:p>
          <a:endParaRPr lang="en-US"/>
        </a:p>
      </dgm:t>
    </dgm:pt>
    <dgm:pt modelId="{A426CD13-534A-41F3-B287-B5DA3083D919}" type="pres">
      <dgm:prSet presAssocID="{D01BA65A-A6B4-4B23-974F-9EF7631B0E78}" presName="connTx" presStyleLbl="parChTrans1D3" presStyleIdx="0" presStyleCnt="9"/>
      <dgm:spPr/>
      <dgm:t>
        <a:bodyPr/>
        <a:lstStyle/>
        <a:p>
          <a:endParaRPr lang="en-US"/>
        </a:p>
      </dgm:t>
    </dgm:pt>
    <dgm:pt modelId="{B0D2100C-E359-4E30-B9EC-9288450B59E2}" type="pres">
      <dgm:prSet presAssocID="{96070CB5-D863-4BF0-A695-34C145C724E1}" presName="root2" presStyleCnt="0"/>
      <dgm:spPr/>
    </dgm:pt>
    <dgm:pt modelId="{92DFC541-EC5F-4969-8F38-FD7155535003}" type="pres">
      <dgm:prSet presAssocID="{96070CB5-D863-4BF0-A695-34C145C724E1}" presName="LevelTwoTextNode" presStyleLbl="node3" presStyleIdx="0" presStyleCnt="9">
        <dgm:presLayoutVars>
          <dgm:chPref val="3"/>
        </dgm:presLayoutVars>
      </dgm:prSet>
      <dgm:spPr/>
      <dgm:t>
        <a:bodyPr/>
        <a:lstStyle/>
        <a:p>
          <a:endParaRPr lang="en-US"/>
        </a:p>
      </dgm:t>
    </dgm:pt>
    <dgm:pt modelId="{29062141-3E9E-4138-8625-4CD6C4D8176E}" type="pres">
      <dgm:prSet presAssocID="{96070CB5-D863-4BF0-A695-34C145C724E1}" presName="level3hierChild" presStyleCnt="0"/>
      <dgm:spPr/>
    </dgm:pt>
    <dgm:pt modelId="{4F26D608-FF45-4AF4-9E3B-CD8291FA6446}" type="pres">
      <dgm:prSet presAssocID="{80EC04C3-BB17-4813-8DD8-2CDAB2E4411B}" presName="conn2-1" presStyleLbl="parChTrans1D4" presStyleIdx="0" presStyleCnt="9"/>
      <dgm:spPr/>
      <dgm:t>
        <a:bodyPr/>
        <a:lstStyle/>
        <a:p>
          <a:endParaRPr lang="en-US"/>
        </a:p>
      </dgm:t>
    </dgm:pt>
    <dgm:pt modelId="{CBBA957B-AF77-421C-B628-31BC3574D833}" type="pres">
      <dgm:prSet presAssocID="{80EC04C3-BB17-4813-8DD8-2CDAB2E4411B}" presName="connTx" presStyleLbl="parChTrans1D4" presStyleIdx="0" presStyleCnt="9"/>
      <dgm:spPr/>
      <dgm:t>
        <a:bodyPr/>
        <a:lstStyle/>
        <a:p>
          <a:endParaRPr lang="en-US"/>
        </a:p>
      </dgm:t>
    </dgm:pt>
    <dgm:pt modelId="{29F9A30C-DA61-483E-A6CF-D214B7BDED34}" type="pres">
      <dgm:prSet presAssocID="{4D66A9F0-E402-4323-9B1C-98A29128D5D2}" presName="root2" presStyleCnt="0"/>
      <dgm:spPr/>
    </dgm:pt>
    <dgm:pt modelId="{5AD48354-5D55-4322-8227-ADAD74479BE3}" type="pres">
      <dgm:prSet presAssocID="{4D66A9F0-E402-4323-9B1C-98A29128D5D2}" presName="LevelTwoTextNode" presStyleLbl="node4" presStyleIdx="0" presStyleCnt="9">
        <dgm:presLayoutVars>
          <dgm:chPref val="3"/>
        </dgm:presLayoutVars>
      </dgm:prSet>
      <dgm:spPr/>
      <dgm:t>
        <a:bodyPr/>
        <a:lstStyle/>
        <a:p>
          <a:endParaRPr lang="en-US"/>
        </a:p>
      </dgm:t>
    </dgm:pt>
    <dgm:pt modelId="{CCF3051F-F4B1-4681-A52E-F78118D78D20}" type="pres">
      <dgm:prSet presAssocID="{4D66A9F0-E402-4323-9B1C-98A29128D5D2}" presName="level3hierChild" presStyleCnt="0"/>
      <dgm:spPr/>
    </dgm:pt>
    <dgm:pt modelId="{C07B1749-4F30-407D-8BBE-90FED603387F}" type="pres">
      <dgm:prSet presAssocID="{287D43A1-A4EB-4F64-A34C-E65146FAD840}" presName="conn2-1" presStyleLbl="parChTrans1D3" presStyleIdx="1" presStyleCnt="9"/>
      <dgm:spPr/>
      <dgm:t>
        <a:bodyPr/>
        <a:lstStyle/>
        <a:p>
          <a:endParaRPr lang="en-US"/>
        </a:p>
      </dgm:t>
    </dgm:pt>
    <dgm:pt modelId="{B8DACC3C-9CA9-4EC4-924F-FEE234E21C52}" type="pres">
      <dgm:prSet presAssocID="{287D43A1-A4EB-4F64-A34C-E65146FAD840}" presName="connTx" presStyleLbl="parChTrans1D3" presStyleIdx="1" presStyleCnt="9"/>
      <dgm:spPr/>
      <dgm:t>
        <a:bodyPr/>
        <a:lstStyle/>
        <a:p>
          <a:endParaRPr lang="en-US"/>
        </a:p>
      </dgm:t>
    </dgm:pt>
    <dgm:pt modelId="{367FB351-73BE-4F2E-98B4-7EB2A9B03267}" type="pres">
      <dgm:prSet presAssocID="{D0B2313D-518D-4A8B-B8D2-03360DFA5776}" presName="root2" presStyleCnt="0"/>
      <dgm:spPr/>
    </dgm:pt>
    <dgm:pt modelId="{36158D3E-7C49-4EDF-AEA0-F8EBFA591155}" type="pres">
      <dgm:prSet presAssocID="{D0B2313D-518D-4A8B-B8D2-03360DFA5776}" presName="LevelTwoTextNode" presStyleLbl="node3" presStyleIdx="1" presStyleCnt="9">
        <dgm:presLayoutVars>
          <dgm:chPref val="3"/>
        </dgm:presLayoutVars>
      </dgm:prSet>
      <dgm:spPr/>
      <dgm:t>
        <a:bodyPr/>
        <a:lstStyle/>
        <a:p>
          <a:endParaRPr lang="en-US"/>
        </a:p>
      </dgm:t>
    </dgm:pt>
    <dgm:pt modelId="{BC41CCA7-CE8A-4FCA-82B1-9C8A94D90231}" type="pres">
      <dgm:prSet presAssocID="{D0B2313D-518D-4A8B-B8D2-03360DFA5776}" presName="level3hierChild" presStyleCnt="0"/>
      <dgm:spPr/>
    </dgm:pt>
    <dgm:pt modelId="{CB7B2F06-AD37-45C8-A63D-0125EE9A5816}" type="pres">
      <dgm:prSet presAssocID="{5D748D0A-4EF2-4E7B-B391-DCC52A6D73A6}" presName="conn2-1" presStyleLbl="parChTrans1D4" presStyleIdx="1" presStyleCnt="9"/>
      <dgm:spPr/>
      <dgm:t>
        <a:bodyPr/>
        <a:lstStyle/>
        <a:p>
          <a:endParaRPr lang="en-US"/>
        </a:p>
      </dgm:t>
    </dgm:pt>
    <dgm:pt modelId="{E6DCCED2-38BF-41C3-9EE4-1F20E2899140}" type="pres">
      <dgm:prSet presAssocID="{5D748D0A-4EF2-4E7B-B391-DCC52A6D73A6}" presName="connTx" presStyleLbl="parChTrans1D4" presStyleIdx="1" presStyleCnt="9"/>
      <dgm:spPr/>
      <dgm:t>
        <a:bodyPr/>
        <a:lstStyle/>
        <a:p>
          <a:endParaRPr lang="en-US"/>
        </a:p>
      </dgm:t>
    </dgm:pt>
    <dgm:pt modelId="{C865F5F9-C9EC-46F4-97DC-3D675C533525}" type="pres">
      <dgm:prSet presAssocID="{5AFCFF67-43E4-4358-B0EB-71FF4DDC8C4D}" presName="root2" presStyleCnt="0"/>
      <dgm:spPr/>
    </dgm:pt>
    <dgm:pt modelId="{0C9A16B5-8A21-4D2B-A482-E6898D7E2874}" type="pres">
      <dgm:prSet presAssocID="{5AFCFF67-43E4-4358-B0EB-71FF4DDC8C4D}" presName="LevelTwoTextNode" presStyleLbl="node4" presStyleIdx="1" presStyleCnt="9">
        <dgm:presLayoutVars>
          <dgm:chPref val="3"/>
        </dgm:presLayoutVars>
      </dgm:prSet>
      <dgm:spPr/>
      <dgm:t>
        <a:bodyPr/>
        <a:lstStyle/>
        <a:p>
          <a:endParaRPr lang="en-US"/>
        </a:p>
      </dgm:t>
    </dgm:pt>
    <dgm:pt modelId="{E4ABC0E4-9BF3-49E8-91BA-5C6460520FA0}" type="pres">
      <dgm:prSet presAssocID="{5AFCFF67-43E4-4358-B0EB-71FF4DDC8C4D}" presName="level3hierChild" presStyleCnt="0"/>
      <dgm:spPr/>
    </dgm:pt>
    <dgm:pt modelId="{DFEE742E-340E-49B3-8E46-E4672C55D081}" type="pres">
      <dgm:prSet presAssocID="{EDE162C4-E93F-4192-8D32-A22992A96A5D}" presName="conn2-1" presStyleLbl="parChTrans1D3" presStyleIdx="2" presStyleCnt="9"/>
      <dgm:spPr/>
      <dgm:t>
        <a:bodyPr/>
        <a:lstStyle/>
        <a:p>
          <a:endParaRPr lang="en-US"/>
        </a:p>
      </dgm:t>
    </dgm:pt>
    <dgm:pt modelId="{ED79938A-8C2E-43EB-9A9B-EC065472A979}" type="pres">
      <dgm:prSet presAssocID="{EDE162C4-E93F-4192-8D32-A22992A96A5D}" presName="connTx" presStyleLbl="parChTrans1D3" presStyleIdx="2" presStyleCnt="9"/>
      <dgm:spPr/>
      <dgm:t>
        <a:bodyPr/>
        <a:lstStyle/>
        <a:p>
          <a:endParaRPr lang="en-US"/>
        </a:p>
      </dgm:t>
    </dgm:pt>
    <dgm:pt modelId="{FD420B84-6185-4667-AE0C-A56CB8EAA1B0}" type="pres">
      <dgm:prSet presAssocID="{0FA94D76-D3F6-444C-8499-547A6802CE3E}" presName="root2" presStyleCnt="0"/>
      <dgm:spPr/>
    </dgm:pt>
    <dgm:pt modelId="{5E678C0B-2FEA-4DF8-99D9-858F03C45918}" type="pres">
      <dgm:prSet presAssocID="{0FA94D76-D3F6-444C-8499-547A6802CE3E}" presName="LevelTwoTextNode" presStyleLbl="node3" presStyleIdx="2" presStyleCnt="9">
        <dgm:presLayoutVars>
          <dgm:chPref val="3"/>
        </dgm:presLayoutVars>
      </dgm:prSet>
      <dgm:spPr/>
      <dgm:t>
        <a:bodyPr/>
        <a:lstStyle/>
        <a:p>
          <a:endParaRPr lang="en-US"/>
        </a:p>
      </dgm:t>
    </dgm:pt>
    <dgm:pt modelId="{9CFE24DF-BA66-4189-BA57-926C97179F6C}" type="pres">
      <dgm:prSet presAssocID="{0FA94D76-D3F6-444C-8499-547A6802CE3E}" presName="level3hierChild" presStyleCnt="0"/>
      <dgm:spPr/>
    </dgm:pt>
    <dgm:pt modelId="{CAA2E643-63C2-45A8-9ED9-60FEC9916703}" type="pres">
      <dgm:prSet presAssocID="{6879C6F6-60BC-4AC8-A802-93C7D7344E6C}" presName="conn2-1" presStyleLbl="parChTrans1D4" presStyleIdx="2" presStyleCnt="9"/>
      <dgm:spPr/>
      <dgm:t>
        <a:bodyPr/>
        <a:lstStyle/>
        <a:p>
          <a:endParaRPr lang="en-US"/>
        </a:p>
      </dgm:t>
    </dgm:pt>
    <dgm:pt modelId="{BE98D872-A40B-48B5-9CDD-28F037543FA6}" type="pres">
      <dgm:prSet presAssocID="{6879C6F6-60BC-4AC8-A802-93C7D7344E6C}" presName="connTx" presStyleLbl="parChTrans1D4" presStyleIdx="2" presStyleCnt="9"/>
      <dgm:spPr/>
      <dgm:t>
        <a:bodyPr/>
        <a:lstStyle/>
        <a:p>
          <a:endParaRPr lang="en-US"/>
        </a:p>
      </dgm:t>
    </dgm:pt>
    <dgm:pt modelId="{F77F4619-D799-4436-9BD6-F3AAB08B1271}" type="pres">
      <dgm:prSet presAssocID="{237C8AA1-5FED-4230-BD1A-8559CD6CBBEA}" presName="root2" presStyleCnt="0"/>
      <dgm:spPr/>
    </dgm:pt>
    <dgm:pt modelId="{833B8F26-58A0-4E21-B265-6902D589C7FF}" type="pres">
      <dgm:prSet presAssocID="{237C8AA1-5FED-4230-BD1A-8559CD6CBBEA}" presName="LevelTwoTextNode" presStyleLbl="node4" presStyleIdx="2" presStyleCnt="9">
        <dgm:presLayoutVars>
          <dgm:chPref val="3"/>
        </dgm:presLayoutVars>
      </dgm:prSet>
      <dgm:spPr/>
      <dgm:t>
        <a:bodyPr/>
        <a:lstStyle/>
        <a:p>
          <a:endParaRPr lang="en-US"/>
        </a:p>
      </dgm:t>
    </dgm:pt>
    <dgm:pt modelId="{B9CFC35A-6E7E-473E-967E-4B414E9CE892}" type="pres">
      <dgm:prSet presAssocID="{237C8AA1-5FED-4230-BD1A-8559CD6CBBEA}" presName="level3hierChild" presStyleCnt="0"/>
      <dgm:spPr/>
    </dgm:pt>
    <dgm:pt modelId="{70A27DE5-6CB8-4942-9520-A01048B7F4E8}" type="pres">
      <dgm:prSet presAssocID="{A76B9DFA-FD71-47F4-B102-9E44EED2C827}" presName="conn2-1" presStyleLbl="parChTrans1D2" presStyleIdx="1" presStyleCnt="3"/>
      <dgm:spPr/>
      <dgm:t>
        <a:bodyPr/>
        <a:lstStyle/>
        <a:p>
          <a:endParaRPr lang="en-US"/>
        </a:p>
      </dgm:t>
    </dgm:pt>
    <dgm:pt modelId="{B8D38A6F-5B6C-4743-860A-C86CC0F36A9C}" type="pres">
      <dgm:prSet presAssocID="{A76B9DFA-FD71-47F4-B102-9E44EED2C827}" presName="connTx" presStyleLbl="parChTrans1D2" presStyleIdx="1" presStyleCnt="3"/>
      <dgm:spPr/>
      <dgm:t>
        <a:bodyPr/>
        <a:lstStyle/>
        <a:p>
          <a:endParaRPr lang="en-US"/>
        </a:p>
      </dgm:t>
    </dgm:pt>
    <dgm:pt modelId="{2463F25A-C2C0-4A77-B2CE-977941A36143}" type="pres">
      <dgm:prSet presAssocID="{B3608C6C-C3AB-4043-AE6D-980D035F83DD}" presName="root2" presStyleCnt="0"/>
      <dgm:spPr/>
    </dgm:pt>
    <dgm:pt modelId="{6A011040-3FF3-47E5-B670-3DF8BA80DD21}" type="pres">
      <dgm:prSet presAssocID="{B3608C6C-C3AB-4043-AE6D-980D035F83DD}" presName="LevelTwoTextNode" presStyleLbl="node2" presStyleIdx="0" presStyleCnt="2">
        <dgm:presLayoutVars>
          <dgm:chPref val="3"/>
        </dgm:presLayoutVars>
      </dgm:prSet>
      <dgm:spPr/>
      <dgm:t>
        <a:bodyPr/>
        <a:lstStyle/>
        <a:p>
          <a:endParaRPr lang="en-US"/>
        </a:p>
      </dgm:t>
    </dgm:pt>
    <dgm:pt modelId="{95A367AE-2B9C-483D-83E0-60C90D3BC0D6}" type="pres">
      <dgm:prSet presAssocID="{B3608C6C-C3AB-4043-AE6D-980D035F83DD}" presName="level3hierChild" presStyleCnt="0"/>
      <dgm:spPr/>
    </dgm:pt>
    <dgm:pt modelId="{EE7085A2-A11F-4CD6-ABE8-52FAC2DC5B8E}" type="pres">
      <dgm:prSet presAssocID="{8EC20465-DB46-4750-ADA5-9D8303A49516}" presName="conn2-1" presStyleLbl="parChTrans1D3" presStyleIdx="3" presStyleCnt="9"/>
      <dgm:spPr/>
      <dgm:t>
        <a:bodyPr/>
        <a:lstStyle/>
        <a:p>
          <a:endParaRPr lang="en-US"/>
        </a:p>
      </dgm:t>
    </dgm:pt>
    <dgm:pt modelId="{01C914B4-0A48-42D8-BDB2-450B0A941A2F}" type="pres">
      <dgm:prSet presAssocID="{8EC20465-DB46-4750-ADA5-9D8303A49516}" presName="connTx" presStyleLbl="parChTrans1D3" presStyleIdx="3" presStyleCnt="9"/>
      <dgm:spPr/>
      <dgm:t>
        <a:bodyPr/>
        <a:lstStyle/>
        <a:p>
          <a:endParaRPr lang="en-US"/>
        </a:p>
      </dgm:t>
    </dgm:pt>
    <dgm:pt modelId="{6CB63598-9E68-4802-9E94-1C0D927C3019}" type="pres">
      <dgm:prSet presAssocID="{AD9A4B07-44B7-4BA5-A99A-9D98EAA1A339}" presName="root2" presStyleCnt="0"/>
      <dgm:spPr/>
    </dgm:pt>
    <dgm:pt modelId="{0E8EA076-3B17-4FAB-B1A5-CFE528A8D6DA}" type="pres">
      <dgm:prSet presAssocID="{AD9A4B07-44B7-4BA5-A99A-9D98EAA1A339}" presName="LevelTwoTextNode" presStyleLbl="node3" presStyleIdx="3" presStyleCnt="9">
        <dgm:presLayoutVars>
          <dgm:chPref val="3"/>
        </dgm:presLayoutVars>
      </dgm:prSet>
      <dgm:spPr/>
      <dgm:t>
        <a:bodyPr/>
        <a:lstStyle/>
        <a:p>
          <a:endParaRPr lang="en-US"/>
        </a:p>
      </dgm:t>
    </dgm:pt>
    <dgm:pt modelId="{5C59A6EA-B8A3-4671-8FC4-92B2E963F508}" type="pres">
      <dgm:prSet presAssocID="{AD9A4B07-44B7-4BA5-A99A-9D98EAA1A339}" presName="level3hierChild" presStyleCnt="0"/>
      <dgm:spPr/>
    </dgm:pt>
    <dgm:pt modelId="{CCB09B97-01D3-4015-8943-E21302CDC77B}" type="pres">
      <dgm:prSet presAssocID="{0E953F84-1FC4-4F0A-9487-A03862878026}" presName="conn2-1" presStyleLbl="parChTrans1D4" presStyleIdx="3" presStyleCnt="9"/>
      <dgm:spPr/>
      <dgm:t>
        <a:bodyPr/>
        <a:lstStyle/>
        <a:p>
          <a:endParaRPr lang="en-US"/>
        </a:p>
      </dgm:t>
    </dgm:pt>
    <dgm:pt modelId="{30BB24BB-C2F1-40BE-9856-703000FEEE23}" type="pres">
      <dgm:prSet presAssocID="{0E953F84-1FC4-4F0A-9487-A03862878026}" presName="connTx" presStyleLbl="parChTrans1D4" presStyleIdx="3" presStyleCnt="9"/>
      <dgm:spPr/>
      <dgm:t>
        <a:bodyPr/>
        <a:lstStyle/>
        <a:p>
          <a:endParaRPr lang="en-US"/>
        </a:p>
      </dgm:t>
    </dgm:pt>
    <dgm:pt modelId="{9588B789-A1DF-4391-8036-4FD0E1024B4D}" type="pres">
      <dgm:prSet presAssocID="{0E7590CF-0E03-498D-8E65-7B0F739F9B3D}" presName="root2" presStyleCnt="0"/>
      <dgm:spPr/>
    </dgm:pt>
    <dgm:pt modelId="{D1AD7EA0-490E-4515-84AB-DA99DA5E5BC1}" type="pres">
      <dgm:prSet presAssocID="{0E7590CF-0E03-498D-8E65-7B0F739F9B3D}" presName="LevelTwoTextNode" presStyleLbl="node4" presStyleIdx="3" presStyleCnt="9">
        <dgm:presLayoutVars>
          <dgm:chPref val="3"/>
        </dgm:presLayoutVars>
      </dgm:prSet>
      <dgm:spPr/>
      <dgm:t>
        <a:bodyPr/>
        <a:lstStyle/>
        <a:p>
          <a:endParaRPr lang="en-US"/>
        </a:p>
      </dgm:t>
    </dgm:pt>
    <dgm:pt modelId="{8FBB5E94-F9D6-40D8-810D-ABC8B053DB61}" type="pres">
      <dgm:prSet presAssocID="{0E7590CF-0E03-498D-8E65-7B0F739F9B3D}" presName="level3hierChild" presStyleCnt="0"/>
      <dgm:spPr/>
    </dgm:pt>
    <dgm:pt modelId="{4D742785-2109-4663-B15A-826721CA01B4}" type="pres">
      <dgm:prSet presAssocID="{09B872F3-BF33-4203-A010-24D79F143458}" presName="conn2-1" presStyleLbl="parChTrans1D3" presStyleIdx="4" presStyleCnt="9"/>
      <dgm:spPr/>
      <dgm:t>
        <a:bodyPr/>
        <a:lstStyle/>
        <a:p>
          <a:endParaRPr lang="en-US"/>
        </a:p>
      </dgm:t>
    </dgm:pt>
    <dgm:pt modelId="{2032AD93-A236-4CBD-ADDB-51CEB5424CA8}" type="pres">
      <dgm:prSet presAssocID="{09B872F3-BF33-4203-A010-24D79F143458}" presName="connTx" presStyleLbl="parChTrans1D3" presStyleIdx="4" presStyleCnt="9"/>
      <dgm:spPr/>
      <dgm:t>
        <a:bodyPr/>
        <a:lstStyle/>
        <a:p>
          <a:endParaRPr lang="en-US"/>
        </a:p>
      </dgm:t>
    </dgm:pt>
    <dgm:pt modelId="{CB5C5954-0D37-4387-A00C-38EA76333A6C}" type="pres">
      <dgm:prSet presAssocID="{7BAAE12C-68D3-403A-9A3E-C4158E84309E}" presName="root2" presStyleCnt="0"/>
      <dgm:spPr/>
    </dgm:pt>
    <dgm:pt modelId="{EC93BED6-C21F-44D2-9093-8D0CA4637C48}" type="pres">
      <dgm:prSet presAssocID="{7BAAE12C-68D3-403A-9A3E-C4158E84309E}" presName="LevelTwoTextNode" presStyleLbl="node3" presStyleIdx="4" presStyleCnt="9">
        <dgm:presLayoutVars>
          <dgm:chPref val="3"/>
        </dgm:presLayoutVars>
      </dgm:prSet>
      <dgm:spPr/>
      <dgm:t>
        <a:bodyPr/>
        <a:lstStyle/>
        <a:p>
          <a:endParaRPr lang="en-US"/>
        </a:p>
      </dgm:t>
    </dgm:pt>
    <dgm:pt modelId="{8632EE83-7C03-4020-BD5D-E18A070A3018}" type="pres">
      <dgm:prSet presAssocID="{7BAAE12C-68D3-403A-9A3E-C4158E84309E}" presName="level3hierChild" presStyleCnt="0"/>
      <dgm:spPr/>
    </dgm:pt>
    <dgm:pt modelId="{472C0B88-E67F-4F63-9560-9DA92AFC830E}" type="pres">
      <dgm:prSet presAssocID="{D935E290-12D6-47C4-B6E2-3A067BE3B77E}" presName="conn2-1" presStyleLbl="parChTrans1D4" presStyleIdx="4" presStyleCnt="9"/>
      <dgm:spPr/>
      <dgm:t>
        <a:bodyPr/>
        <a:lstStyle/>
        <a:p>
          <a:endParaRPr lang="en-US"/>
        </a:p>
      </dgm:t>
    </dgm:pt>
    <dgm:pt modelId="{E065CCD2-F116-4A4E-8BC2-477021CF1669}" type="pres">
      <dgm:prSet presAssocID="{D935E290-12D6-47C4-B6E2-3A067BE3B77E}" presName="connTx" presStyleLbl="parChTrans1D4" presStyleIdx="4" presStyleCnt="9"/>
      <dgm:spPr/>
      <dgm:t>
        <a:bodyPr/>
        <a:lstStyle/>
        <a:p>
          <a:endParaRPr lang="en-US"/>
        </a:p>
      </dgm:t>
    </dgm:pt>
    <dgm:pt modelId="{0AAA43D9-99A8-445D-BA76-92D512376BB2}" type="pres">
      <dgm:prSet presAssocID="{8AF9DC72-F425-436F-98AC-763EE49B74A6}" presName="root2" presStyleCnt="0"/>
      <dgm:spPr/>
    </dgm:pt>
    <dgm:pt modelId="{F2627C49-A591-43D7-A83A-ACC1853E74E1}" type="pres">
      <dgm:prSet presAssocID="{8AF9DC72-F425-436F-98AC-763EE49B74A6}" presName="LevelTwoTextNode" presStyleLbl="node4" presStyleIdx="4" presStyleCnt="9">
        <dgm:presLayoutVars>
          <dgm:chPref val="3"/>
        </dgm:presLayoutVars>
      </dgm:prSet>
      <dgm:spPr/>
      <dgm:t>
        <a:bodyPr/>
        <a:lstStyle/>
        <a:p>
          <a:endParaRPr lang="en-US"/>
        </a:p>
      </dgm:t>
    </dgm:pt>
    <dgm:pt modelId="{C109F732-769A-4F7F-9562-4664DCC78DCE}" type="pres">
      <dgm:prSet presAssocID="{8AF9DC72-F425-436F-98AC-763EE49B74A6}" presName="level3hierChild" presStyleCnt="0"/>
      <dgm:spPr/>
    </dgm:pt>
    <dgm:pt modelId="{FC9FFEF9-F25F-4D14-BD0D-1D67C718C716}" type="pres">
      <dgm:prSet presAssocID="{125943F5-E41E-49FD-B989-3AB7988267B2}" presName="conn2-1" presStyleLbl="parChTrans1D3" presStyleIdx="5" presStyleCnt="9"/>
      <dgm:spPr/>
      <dgm:t>
        <a:bodyPr/>
        <a:lstStyle/>
        <a:p>
          <a:endParaRPr lang="en-US"/>
        </a:p>
      </dgm:t>
    </dgm:pt>
    <dgm:pt modelId="{FD229C9A-8A25-4974-81C0-1F1523E6CC72}" type="pres">
      <dgm:prSet presAssocID="{125943F5-E41E-49FD-B989-3AB7988267B2}" presName="connTx" presStyleLbl="parChTrans1D3" presStyleIdx="5" presStyleCnt="9"/>
      <dgm:spPr/>
      <dgm:t>
        <a:bodyPr/>
        <a:lstStyle/>
        <a:p>
          <a:endParaRPr lang="en-US"/>
        </a:p>
      </dgm:t>
    </dgm:pt>
    <dgm:pt modelId="{AD9AE1E9-4119-464A-8FA8-E3B8405FC1CD}" type="pres">
      <dgm:prSet presAssocID="{861F4AA3-49DF-436B-BCD1-3622A2C9040A}" presName="root2" presStyleCnt="0"/>
      <dgm:spPr/>
    </dgm:pt>
    <dgm:pt modelId="{CD30596B-92CB-4541-BB59-B6A9A731F203}" type="pres">
      <dgm:prSet presAssocID="{861F4AA3-49DF-436B-BCD1-3622A2C9040A}" presName="LevelTwoTextNode" presStyleLbl="node3" presStyleIdx="5" presStyleCnt="9">
        <dgm:presLayoutVars>
          <dgm:chPref val="3"/>
        </dgm:presLayoutVars>
      </dgm:prSet>
      <dgm:spPr/>
      <dgm:t>
        <a:bodyPr/>
        <a:lstStyle/>
        <a:p>
          <a:endParaRPr lang="en-US"/>
        </a:p>
      </dgm:t>
    </dgm:pt>
    <dgm:pt modelId="{7B1E232C-077C-4296-8151-DF4C93F7D1AA}" type="pres">
      <dgm:prSet presAssocID="{861F4AA3-49DF-436B-BCD1-3622A2C9040A}" presName="level3hierChild" presStyleCnt="0"/>
      <dgm:spPr/>
    </dgm:pt>
    <dgm:pt modelId="{50CA42E3-86C4-407A-BEC1-8ED52BE45C08}" type="pres">
      <dgm:prSet presAssocID="{7CD2B50A-4BAB-45F1-985C-8C463867E984}" presName="conn2-1" presStyleLbl="parChTrans1D4" presStyleIdx="5" presStyleCnt="9"/>
      <dgm:spPr/>
      <dgm:t>
        <a:bodyPr/>
        <a:lstStyle/>
        <a:p>
          <a:endParaRPr lang="en-US"/>
        </a:p>
      </dgm:t>
    </dgm:pt>
    <dgm:pt modelId="{33C20BFF-591A-4177-921B-37D9BAE26308}" type="pres">
      <dgm:prSet presAssocID="{7CD2B50A-4BAB-45F1-985C-8C463867E984}" presName="connTx" presStyleLbl="parChTrans1D4" presStyleIdx="5" presStyleCnt="9"/>
      <dgm:spPr/>
      <dgm:t>
        <a:bodyPr/>
        <a:lstStyle/>
        <a:p>
          <a:endParaRPr lang="en-US"/>
        </a:p>
      </dgm:t>
    </dgm:pt>
    <dgm:pt modelId="{AB992D80-06AA-466C-ADA3-62220A7063E8}" type="pres">
      <dgm:prSet presAssocID="{7E40DB1F-5A25-4ED1-A38D-EFB784E50FDD}" presName="root2" presStyleCnt="0"/>
      <dgm:spPr/>
    </dgm:pt>
    <dgm:pt modelId="{97170A4D-347C-4B19-9E35-5164FD8D6A3A}" type="pres">
      <dgm:prSet presAssocID="{7E40DB1F-5A25-4ED1-A38D-EFB784E50FDD}" presName="LevelTwoTextNode" presStyleLbl="node4" presStyleIdx="5" presStyleCnt="9">
        <dgm:presLayoutVars>
          <dgm:chPref val="3"/>
        </dgm:presLayoutVars>
      </dgm:prSet>
      <dgm:spPr/>
      <dgm:t>
        <a:bodyPr/>
        <a:lstStyle/>
        <a:p>
          <a:endParaRPr lang="en-US"/>
        </a:p>
      </dgm:t>
    </dgm:pt>
    <dgm:pt modelId="{445A9B5D-ABB7-49CE-8A31-F8A661B0D6E3}" type="pres">
      <dgm:prSet presAssocID="{7E40DB1F-5A25-4ED1-A38D-EFB784E50FDD}" presName="level3hierChild" presStyleCnt="0"/>
      <dgm:spPr/>
    </dgm:pt>
    <dgm:pt modelId="{34CE8989-72CA-4362-B3E8-F10EFD86F849}" type="pres">
      <dgm:prSet presAssocID="{05B9293E-A75C-47AA-A9BC-70A21A5FE717}" presName="conn2-1" presStyleLbl="parChTrans1D2" presStyleIdx="2" presStyleCnt="3"/>
      <dgm:spPr/>
      <dgm:t>
        <a:bodyPr/>
        <a:lstStyle/>
        <a:p>
          <a:endParaRPr lang="en-US"/>
        </a:p>
      </dgm:t>
    </dgm:pt>
    <dgm:pt modelId="{5B388EB8-2729-4EDB-8703-C1777E6BF5AB}" type="pres">
      <dgm:prSet presAssocID="{05B9293E-A75C-47AA-A9BC-70A21A5FE717}" presName="connTx" presStyleLbl="parChTrans1D2" presStyleIdx="2" presStyleCnt="3"/>
      <dgm:spPr/>
      <dgm:t>
        <a:bodyPr/>
        <a:lstStyle/>
        <a:p>
          <a:endParaRPr lang="en-US"/>
        </a:p>
      </dgm:t>
    </dgm:pt>
    <dgm:pt modelId="{1CC8A896-7BE8-495F-9700-BBC8C41073CF}" type="pres">
      <dgm:prSet presAssocID="{C21FFD40-B296-4D70-A1B9-8B3F837C631C}" presName="root2" presStyleCnt="0"/>
      <dgm:spPr/>
    </dgm:pt>
    <dgm:pt modelId="{901632C6-7F36-4A78-B7AD-124FC66F35CA}" type="pres">
      <dgm:prSet presAssocID="{C21FFD40-B296-4D70-A1B9-8B3F837C631C}" presName="LevelTwoTextNode" presStyleLbl="node2" presStyleIdx="1" presStyleCnt="2">
        <dgm:presLayoutVars>
          <dgm:chPref val="3"/>
        </dgm:presLayoutVars>
      </dgm:prSet>
      <dgm:spPr/>
      <dgm:t>
        <a:bodyPr/>
        <a:lstStyle/>
        <a:p>
          <a:endParaRPr lang="en-US"/>
        </a:p>
      </dgm:t>
    </dgm:pt>
    <dgm:pt modelId="{7E11875C-B2BD-4C7F-B80A-75F455C2BA1E}" type="pres">
      <dgm:prSet presAssocID="{C21FFD40-B296-4D70-A1B9-8B3F837C631C}" presName="level3hierChild" presStyleCnt="0"/>
      <dgm:spPr/>
    </dgm:pt>
    <dgm:pt modelId="{85FFDA95-71FC-4072-9FA9-5373A84E702B}" type="pres">
      <dgm:prSet presAssocID="{3165B5FF-8EFD-4941-80DC-26984E996781}" presName="conn2-1" presStyleLbl="parChTrans1D3" presStyleIdx="6" presStyleCnt="9"/>
      <dgm:spPr/>
      <dgm:t>
        <a:bodyPr/>
        <a:lstStyle/>
        <a:p>
          <a:endParaRPr lang="en-US"/>
        </a:p>
      </dgm:t>
    </dgm:pt>
    <dgm:pt modelId="{3473559C-9BED-4F88-B643-55EF5E7E31EE}" type="pres">
      <dgm:prSet presAssocID="{3165B5FF-8EFD-4941-80DC-26984E996781}" presName="connTx" presStyleLbl="parChTrans1D3" presStyleIdx="6" presStyleCnt="9"/>
      <dgm:spPr/>
      <dgm:t>
        <a:bodyPr/>
        <a:lstStyle/>
        <a:p>
          <a:endParaRPr lang="en-US"/>
        </a:p>
      </dgm:t>
    </dgm:pt>
    <dgm:pt modelId="{F46E99A8-40B5-4A65-9D49-E08F1603E433}" type="pres">
      <dgm:prSet presAssocID="{375D0D3A-E945-4D33-845A-86B4F2A61321}" presName="root2" presStyleCnt="0"/>
      <dgm:spPr/>
    </dgm:pt>
    <dgm:pt modelId="{FC5AB141-92B1-45EA-8BB8-B60E85BE9CD5}" type="pres">
      <dgm:prSet presAssocID="{375D0D3A-E945-4D33-845A-86B4F2A61321}" presName="LevelTwoTextNode" presStyleLbl="node3" presStyleIdx="6" presStyleCnt="9">
        <dgm:presLayoutVars>
          <dgm:chPref val="3"/>
        </dgm:presLayoutVars>
      </dgm:prSet>
      <dgm:spPr/>
      <dgm:t>
        <a:bodyPr/>
        <a:lstStyle/>
        <a:p>
          <a:endParaRPr lang="en-US"/>
        </a:p>
      </dgm:t>
    </dgm:pt>
    <dgm:pt modelId="{A1760F32-BF26-40D5-9E0D-E7C25FF3B575}" type="pres">
      <dgm:prSet presAssocID="{375D0D3A-E945-4D33-845A-86B4F2A61321}" presName="level3hierChild" presStyleCnt="0"/>
      <dgm:spPr/>
    </dgm:pt>
    <dgm:pt modelId="{68AEF2CD-521E-4499-A82B-9864B641EEEE}" type="pres">
      <dgm:prSet presAssocID="{36161E3E-6A6B-45DD-B7BB-A863436F3B41}" presName="conn2-1" presStyleLbl="parChTrans1D4" presStyleIdx="6" presStyleCnt="9"/>
      <dgm:spPr/>
      <dgm:t>
        <a:bodyPr/>
        <a:lstStyle/>
        <a:p>
          <a:endParaRPr lang="en-US"/>
        </a:p>
      </dgm:t>
    </dgm:pt>
    <dgm:pt modelId="{5B627132-BD80-42ED-AB13-FFD426D9A829}" type="pres">
      <dgm:prSet presAssocID="{36161E3E-6A6B-45DD-B7BB-A863436F3B41}" presName="connTx" presStyleLbl="parChTrans1D4" presStyleIdx="6" presStyleCnt="9"/>
      <dgm:spPr/>
      <dgm:t>
        <a:bodyPr/>
        <a:lstStyle/>
        <a:p>
          <a:endParaRPr lang="en-US"/>
        </a:p>
      </dgm:t>
    </dgm:pt>
    <dgm:pt modelId="{8C41E6C1-FE02-4A6C-AE3D-56FC14AC0709}" type="pres">
      <dgm:prSet presAssocID="{2431ED7B-4E33-4092-8500-0F6290892D82}" presName="root2" presStyleCnt="0"/>
      <dgm:spPr/>
    </dgm:pt>
    <dgm:pt modelId="{356AA342-BA54-44D7-9DEA-08FEC8A16850}" type="pres">
      <dgm:prSet presAssocID="{2431ED7B-4E33-4092-8500-0F6290892D82}" presName="LevelTwoTextNode" presStyleLbl="node4" presStyleIdx="6" presStyleCnt="9">
        <dgm:presLayoutVars>
          <dgm:chPref val="3"/>
        </dgm:presLayoutVars>
      </dgm:prSet>
      <dgm:spPr/>
      <dgm:t>
        <a:bodyPr/>
        <a:lstStyle/>
        <a:p>
          <a:endParaRPr lang="en-US"/>
        </a:p>
      </dgm:t>
    </dgm:pt>
    <dgm:pt modelId="{0FE05E87-DB6A-4A54-BD00-5EE38A004E5D}" type="pres">
      <dgm:prSet presAssocID="{2431ED7B-4E33-4092-8500-0F6290892D82}" presName="level3hierChild" presStyleCnt="0"/>
      <dgm:spPr/>
    </dgm:pt>
    <dgm:pt modelId="{73445EAB-EEEF-406A-8FDA-DAD66F1B31EE}" type="pres">
      <dgm:prSet presAssocID="{4343BADA-41B2-4D1B-8BFA-41AA545F287B}" presName="conn2-1" presStyleLbl="parChTrans1D3" presStyleIdx="7" presStyleCnt="9"/>
      <dgm:spPr/>
      <dgm:t>
        <a:bodyPr/>
        <a:lstStyle/>
        <a:p>
          <a:endParaRPr lang="en-US"/>
        </a:p>
      </dgm:t>
    </dgm:pt>
    <dgm:pt modelId="{71F2A70F-2F8E-4EBD-A892-82E3EB39FCC8}" type="pres">
      <dgm:prSet presAssocID="{4343BADA-41B2-4D1B-8BFA-41AA545F287B}" presName="connTx" presStyleLbl="parChTrans1D3" presStyleIdx="7" presStyleCnt="9"/>
      <dgm:spPr/>
      <dgm:t>
        <a:bodyPr/>
        <a:lstStyle/>
        <a:p>
          <a:endParaRPr lang="en-US"/>
        </a:p>
      </dgm:t>
    </dgm:pt>
    <dgm:pt modelId="{5F78F0EE-E1F6-4730-A7F3-769C7E0D0DEA}" type="pres">
      <dgm:prSet presAssocID="{EA1FE20D-2ADA-43A6-B1DF-29FF5581EF7F}" presName="root2" presStyleCnt="0"/>
      <dgm:spPr/>
    </dgm:pt>
    <dgm:pt modelId="{EBD583B6-EE7A-4BCA-8B8F-4AC4999149F3}" type="pres">
      <dgm:prSet presAssocID="{EA1FE20D-2ADA-43A6-B1DF-29FF5581EF7F}" presName="LevelTwoTextNode" presStyleLbl="node3" presStyleIdx="7" presStyleCnt="9">
        <dgm:presLayoutVars>
          <dgm:chPref val="3"/>
        </dgm:presLayoutVars>
      </dgm:prSet>
      <dgm:spPr/>
      <dgm:t>
        <a:bodyPr/>
        <a:lstStyle/>
        <a:p>
          <a:endParaRPr lang="en-US"/>
        </a:p>
      </dgm:t>
    </dgm:pt>
    <dgm:pt modelId="{79CE1755-FE9E-4F84-9C22-6E1FF2644B7C}" type="pres">
      <dgm:prSet presAssocID="{EA1FE20D-2ADA-43A6-B1DF-29FF5581EF7F}" presName="level3hierChild" presStyleCnt="0"/>
      <dgm:spPr/>
    </dgm:pt>
    <dgm:pt modelId="{927C908D-97E7-496A-93AB-FA75E9654567}" type="pres">
      <dgm:prSet presAssocID="{32611B4E-C4AB-4FB1-A274-79E483612F92}" presName="conn2-1" presStyleLbl="parChTrans1D4" presStyleIdx="7" presStyleCnt="9"/>
      <dgm:spPr/>
      <dgm:t>
        <a:bodyPr/>
        <a:lstStyle/>
        <a:p>
          <a:endParaRPr lang="en-US"/>
        </a:p>
      </dgm:t>
    </dgm:pt>
    <dgm:pt modelId="{549C0950-F6CC-4900-A307-CCE3529EE459}" type="pres">
      <dgm:prSet presAssocID="{32611B4E-C4AB-4FB1-A274-79E483612F92}" presName="connTx" presStyleLbl="parChTrans1D4" presStyleIdx="7" presStyleCnt="9"/>
      <dgm:spPr/>
      <dgm:t>
        <a:bodyPr/>
        <a:lstStyle/>
        <a:p>
          <a:endParaRPr lang="en-US"/>
        </a:p>
      </dgm:t>
    </dgm:pt>
    <dgm:pt modelId="{B0EF884E-2810-4971-BC2F-B9AD17EA6638}" type="pres">
      <dgm:prSet presAssocID="{8C06D345-3ADC-489B-AE98-EF53211DA9C6}" presName="root2" presStyleCnt="0"/>
      <dgm:spPr/>
    </dgm:pt>
    <dgm:pt modelId="{87153E7C-79EB-4823-A7C8-F65AD806843B}" type="pres">
      <dgm:prSet presAssocID="{8C06D345-3ADC-489B-AE98-EF53211DA9C6}" presName="LevelTwoTextNode" presStyleLbl="node4" presStyleIdx="7" presStyleCnt="9">
        <dgm:presLayoutVars>
          <dgm:chPref val="3"/>
        </dgm:presLayoutVars>
      </dgm:prSet>
      <dgm:spPr/>
      <dgm:t>
        <a:bodyPr/>
        <a:lstStyle/>
        <a:p>
          <a:endParaRPr lang="en-US"/>
        </a:p>
      </dgm:t>
    </dgm:pt>
    <dgm:pt modelId="{91DD266E-98BB-47FA-813B-FFA5772487EB}" type="pres">
      <dgm:prSet presAssocID="{8C06D345-3ADC-489B-AE98-EF53211DA9C6}" presName="level3hierChild" presStyleCnt="0"/>
      <dgm:spPr/>
    </dgm:pt>
    <dgm:pt modelId="{0AFAC9CD-9250-428C-8FAD-16D570C8C9A0}" type="pres">
      <dgm:prSet presAssocID="{1E467451-5299-4846-9E80-DB8755650947}" presName="conn2-1" presStyleLbl="parChTrans1D3" presStyleIdx="8" presStyleCnt="9"/>
      <dgm:spPr/>
      <dgm:t>
        <a:bodyPr/>
        <a:lstStyle/>
        <a:p>
          <a:endParaRPr lang="en-US"/>
        </a:p>
      </dgm:t>
    </dgm:pt>
    <dgm:pt modelId="{BD26F1DC-4A1F-4218-AAFA-B16DEAA1933F}" type="pres">
      <dgm:prSet presAssocID="{1E467451-5299-4846-9E80-DB8755650947}" presName="connTx" presStyleLbl="parChTrans1D3" presStyleIdx="8" presStyleCnt="9"/>
      <dgm:spPr/>
      <dgm:t>
        <a:bodyPr/>
        <a:lstStyle/>
        <a:p>
          <a:endParaRPr lang="en-US"/>
        </a:p>
      </dgm:t>
    </dgm:pt>
    <dgm:pt modelId="{C71737FF-D371-47E5-BCC2-E842B2E962A7}" type="pres">
      <dgm:prSet presAssocID="{696945FB-DACD-453E-B734-0971E11B3D08}" presName="root2" presStyleCnt="0"/>
      <dgm:spPr/>
    </dgm:pt>
    <dgm:pt modelId="{C26939E0-DA15-4A4D-999F-58F0268DA0F2}" type="pres">
      <dgm:prSet presAssocID="{696945FB-DACD-453E-B734-0971E11B3D08}" presName="LevelTwoTextNode" presStyleLbl="node3" presStyleIdx="8" presStyleCnt="9">
        <dgm:presLayoutVars>
          <dgm:chPref val="3"/>
        </dgm:presLayoutVars>
      </dgm:prSet>
      <dgm:spPr/>
      <dgm:t>
        <a:bodyPr/>
        <a:lstStyle/>
        <a:p>
          <a:endParaRPr lang="en-US"/>
        </a:p>
      </dgm:t>
    </dgm:pt>
    <dgm:pt modelId="{585CF0C4-6EF7-40F0-923D-E6CE35D34FCF}" type="pres">
      <dgm:prSet presAssocID="{696945FB-DACD-453E-B734-0971E11B3D08}" presName="level3hierChild" presStyleCnt="0"/>
      <dgm:spPr/>
    </dgm:pt>
    <dgm:pt modelId="{B6ED6AD1-83BA-4A75-BD2A-DE42235F1626}" type="pres">
      <dgm:prSet presAssocID="{D03587D9-2DF4-43D5-BDF9-D711BC60A4D4}" presName="conn2-1" presStyleLbl="parChTrans1D4" presStyleIdx="8" presStyleCnt="9"/>
      <dgm:spPr/>
      <dgm:t>
        <a:bodyPr/>
        <a:lstStyle/>
        <a:p>
          <a:endParaRPr lang="en-US"/>
        </a:p>
      </dgm:t>
    </dgm:pt>
    <dgm:pt modelId="{3AA76B72-B7F0-4439-AC20-8E75FD0572C9}" type="pres">
      <dgm:prSet presAssocID="{D03587D9-2DF4-43D5-BDF9-D711BC60A4D4}" presName="connTx" presStyleLbl="parChTrans1D4" presStyleIdx="8" presStyleCnt="9"/>
      <dgm:spPr/>
      <dgm:t>
        <a:bodyPr/>
        <a:lstStyle/>
        <a:p>
          <a:endParaRPr lang="en-US"/>
        </a:p>
      </dgm:t>
    </dgm:pt>
    <dgm:pt modelId="{20EC7B1D-FBA3-4B61-8958-B059588FD0DE}" type="pres">
      <dgm:prSet presAssocID="{D7A64AAF-B325-4CFF-B822-D35569AF4E9B}" presName="root2" presStyleCnt="0"/>
      <dgm:spPr/>
    </dgm:pt>
    <dgm:pt modelId="{49A38726-847F-4CA5-831E-8EE532B28979}" type="pres">
      <dgm:prSet presAssocID="{D7A64AAF-B325-4CFF-B822-D35569AF4E9B}" presName="LevelTwoTextNode" presStyleLbl="node4" presStyleIdx="8" presStyleCnt="9">
        <dgm:presLayoutVars>
          <dgm:chPref val="3"/>
        </dgm:presLayoutVars>
      </dgm:prSet>
      <dgm:spPr/>
      <dgm:t>
        <a:bodyPr/>
        <a:lstStyle/>
        <a:p>
          <a:endParaRPr lang="en-US"/>
        </a:p>
      </dgm:t>
    </dgm:pt>
    <dgm:pt modelId="{39DAFB72-72BC-4D34-B1E1-A7763DEEC979}" type="pres">
      <dgm:prSet presAssocID="{D7A64AAF-B325-4CFF-B822-D35569AF4E9B}" presName="level3hierChild" presStyleCnt="0"/>
      <dgm:spPr/>
    </dgm:pt>
  </dgm:ptLst>
  <dgm:cxnLst>
    <dgm:cxn modelId="{C86B3609-3DEA-4B8D-8945-17EF15E6AC14}" type="presOf" srcId="{C21FFD40-B296-4D70-A1B9-8B3F837C631C}" destId="{901632C6-7F36-4A78-B7AD-124FC66F35CA}" srcOrd="0" destOrd="0" presId="urn:microsoft.com/office/officeart/2005/8/layout/hierarchy2"/>
    <dgm:cxn modelId="{92E886B6-1901-48CB-8A83-BE3270DAC508}" type="presOf" srcId="{AD9A4B07-44B7-4BA5-A99A-9D98EAA1A339}" destId="{0E8EA076-3B17-4FAB-B1A5-CFE528A8D6DA}" srcOrd="0" destOrd="0" presId="urn:microsoft.com/office/officeart/2005/8/layout/hierarchy2"/>
    <dgm:cxn modelId="{F17B70F2-00FC-4E2A-A31C-91514EACB571}" srcId="{375D0D3A-E945-4D33-845A-86B4F2A61321}" destId="{2431ED7B-4E33-4092-8500-0F6290892D82}" srcOrd="0" destOrd="0" parTransId="{36161E3E-6A6B-45DD-B7BB-A863436F3B41}" sibTransId="{D7D9B732-4E69-4E68-8755-0685044825D0}"/>
    <dgm:cxn modelId="{34B8A79C-F892-404E-AA7A-A3D383BF88B6}" type="presOf" srcId="{5D748D0A-4EF2-4E7B-B391-DCC52A6D73A6}" destId="{CB7B2F06-AD37-45C8-A63D-0125EE9A5816}" srcOrd="0" destOrd="0" presId="urn:microsoft.com/office/officeart/2005/8/layout/hierarchy2"/>
    <dgm:cxn modelId="{4E62E717-A7D6-4599-89E3-378A59459560}" type="presOf" srcId="{4343BADA-41B2-4D1B-8BFA-41AA545F287B}" destId="{73445EAB-EEEF-406A-8FDA-DAD66F1B31EE}" srcOrd="0" destOrd="0" presId="urn:microsoft.com/office/officeart/2005/8/layout/hierarchy2"/>
    <dgm:cxn modelId="{77BEA1B9-06A5-4F3A-8CBE-B3738EFBDE7A}" srcId="{1FC0DCB3-84D0-4FA9-A83A-0AEF76F9D557}" destId="{8819012C-30A6-4967-94E2-90509F9FE838}" srcOrd="0" destOrd="0" parTransId="{9ECE3F87-50B6-4DBE-9553-8E7F9947FC9A}" sibTransId="{0D6EE358-8068-416E-A5A1-D77F72641C85}"/>
    <dgm:cxn modelId="{2602B81D-E7BF-4DA7-96B7-2AC172B61EDE}" srcId="{AD9A4B07-44B7-4BA5-A99A-9D98EAA1A339}" destId="{0E7590CF-0E03-498D-8E65-7B0F739F9B3D}" srcOrd="0" destOrd="0" parTransId="{0E953F84-1FC4-4F0A-9487-A03862878026}" sibTransId="{5545604F-9FFF-491D-BBFA-2C86F3FCF671}"/>
    <dgm:cxn modelId="{ADF81F71-3529-44F0-A1AD-8FD30AE9EC73}" type="presOf" srcId="{0E953F84-1FC4-4F0A-9487-A03862878026}" destId="{CCB09B97-01D3-4015-8943-E21302CDC77B}" srcOrd="0" destOrd="0" presId="urn:microsoft.com/office/officeart/2005/8/layout/hierarchy2"/>
    <dgm:cxn modelId="{BCC8E2E8-5D4D-42B7-80C7-9B7C5CB33284}" type="presOf" srcId="{7CD2B50A-4BAB-45F1-985C-8C463867E984}" destId="{33C20BFF-591A-4177-921B-37D9BAE26308}" srcOrd="1" destOrd="0" presId="urn:microsoft.com/office/officeart/2005/8/layout/hierarchy2"/>
    <dgm:cxn modelId="{758288C7-5E05-43DB-9B6B-C5546FBCC878}" srcId="{5FA1A67D-9781-4ED5-BAA6-50B9D3CF07D8}" destId="{1FC0DCB3-84D0-4FA9-A83A-0AEF76F9D557}" srcOrd="0" destOrd="0" parTransId="{F4A9D37B-5804-428E-8B5D-C3B3358B1A9E}" sibTransId="{0A8279DB-9ACC-4E79-997B-B0D6D01788BF}"/>
    <dgm:cxn modelId="{BEF369AB-7044-45E5-ADFC-346CD3E3142F}" type="presOf" srcId="{9ECE3F87-50B6-4DBE-9553-8E7F9947FC9A}" destId="{2EAA5756-FDD7-4D01-A5A9-C0F4A16AE5E4}" srcOrd="1" destOrd="0" presId="urn:microsoft.com/office/officeart/2005/8/layout/hierarchy2"/>
    <dgm:cxn modelId="{2F72C1A3-6DEF-493B-93DA-10E6CA15244B}" type="presOf" srcId="{8C06D345-3ADC-489B-AE98-EF53211DA9C6}" destId="{87153E7C-79EB-4823-A7C8-F65AD806843B}" srcOrd="0" destOrd="0" presId="urn:microsoft.com/office/officeart/2005/8/layout/hierarchy2"/>
    <dgm:cxn modelId="{BD6722F6-2F1B-4ABB-9DF4-E3A99E3EF0BA}" srcId="{B3608C6C-C3AB-4043-AE6D-980D035F83DD}" destId="{7BAAE12C-68D3-403A-9A3E-C4158E84309E}" srcOrd="1" destOrd="0" parTransId="{09B872F3-BF33-4203-A010-24D79F143458}" sibTransId="{F2946C1C-7026-4CF3-9153-15E14DD49290}"/>
    <dgm:cxn modelId="{717F45BE-205E-43A2-BBAB-C45CAC12CB63}" type="presOf" srcId="{EDE162C4-E93F-4192-8D32-A22992A96A5D}" destId="{DFEE742E-340E-49B3-8E46-E4672C55D081}" srcOrd="0" destOrd="0" presId="urn:microsoft.com/office/officeart/2005/8/layout/hierarchy2"/>
    <dgm:cxn modelId="{AC3037F5-C727-44A6-AA1B-908CF657DDBF}" type="presOf" srcId="{05B9293E-A75C-47AA-A9BC-70A21A5FE717}" destId="{5B388EB8-2729-4EDB-8703-C1777E6BF5AB}" srcOrd="1" destOrd="0" presId="urn:microsoft.com/office/officeart/2005/8/layout/hierarchy2"/>
    <dgm:cxn modelId="{FAB378B4-45A9-454C-A377-C8452B447DC5}" srcId="{8819012C-30A6-4967-94E2-90509F9FE838}" destId="{96070CB5-D863-4BF0-A695-34C145C724E1}" srcOrd="0" destOrd="0" parTransId="{D01BA65A-A6B4-4B23-974F-9EF7631B0E78}" sibTransId="{1BC9C2FA-56FD-415B-880B-962A5E198B5F}"/>
    <dgm:cxn modelId="{52A8147B-F6B3-4A47-859B-5408EA329EBB}" srcId="{0FA94D76-D3F6-444C-8499-547A6802CE3E}" destId="{237C8AA1-5FED-4230-BD1A-8559CD6CBBEA}" srcOrd="0" destOrd="0" parTransId="{6879C6F6-60BC-4AC8-A802-93C7D7344E6C}" sibTransId="{CB6F7FD8-08EF-4BF2-8497-82BC85E5BA6C}"/>
    <dgm:cxn modelId="{102375A6-DB28-49DF-BECB-C296D0C6968B}" srcId="{7BAAE12C-68D3-403A-9A3E-C4158E84309E}" destId="{8AF9DC72-F425-436F-98AC-763EE49B74A6}" srcOrd="0" destOrd="0" parTransId="{D935E290-12D6-47C4-B6E2-3A067BE3B77E}" sibTransId="{EDF5B91F-4471-4C43-8909-6C7D436E356E}"/>
    <dgm:cxn modelId="{F0AE5EF3-1A08-4114-8249-9E245B1B23DD}" type="presOf" srcId="{3165B5FF-8EFD-4941-80DC-26984E996781}" destId="{3473559C-9BED-4F88-B643-55EF5E7E31EE}" srcOrd="1" destOrd="0" presId="urn:microsoft.com/office/officeart/2005/8/layout/hierarchy2"/>
    <dgm:cxn modelId="{4F1145C6-B854-4FA7-ABC0-9F4601E04C6C}" srcId="{8819012C-30A6-4967-94E2-90509F9FE838}" destId="{0FA94D76-D3F6-444C-8499-547A6802CE3E}" srcOrd="2" destOrd="0" parTransId="{EDE162C4-E93F-4192-8D32-A22992A96A5D}" sibTransId="{D6813074-FC91-43B9-A2D8-C1A0AFAD4320}"/>
    <dgm:cxn modelId="{6E72E067-CDC1-4AB4-85B8-B6ADF3951F17}" type="presOf" srcId="{287D43A1-A4EB-4F64-A34C-E65146FAD840}" destId="{C07B1749-4F30-407D-8BBE-90FED603387F}" srcOrd="0" destOrd="0" presId="urn:microsoft.com/office/officeart/2005/8/layout/hierarchy2"/>
    <dgm:cxn modelId="{879886CB-BB63-4811-87F6-73D6A3DCF026}" type="presOf" srcId="{EDE162C4-E93F-4192-8D32-A22992A96A5D}" destId="{ED79938A-8C2E-43EB-9A9B-EC065472A979}" srcOrd="1" destOrd="0" presId="urn:microsoft.com/office/officeart/2005/8/layout/hierarchy2"/>
    <dgm:cxn modelId="{33954016-FBF9-422B-958E-4EAEF0D6CDC7}" type="presOf" srcId="{D7A64AAF-B325-4CFF-B822-D35569AF4E9B}" destId="{49A38726-847F-4CA5-831E-8EE532B28979}" srcOrd="0" destOrd="0" presId="urn:microsoft.com/office/officeart/2005/8/layout/hierarchy2"/>
    <dgm:cxn modelId="{5317E4C6-69B2-47A8-AA62-15DB20695B2F}" srcId="{C21FFD40-B296-4D70-A1B9-8B3F837C631C}" destId="{EA1FE20D-2ADA-43A6-B1DF-29FF5581EF7F}" srcOrd="1" destOrd="0" parTransId="{4343BADA-41B2-4D1B-8BFA-41AA545F287B}" sibTransId="{074D8227-344C-4658-96A1-E378F308091B}"/>
    <dgm:cxn modelId="{A7904B93-FC5E-4DBF-93D1-DAD433B854BC}" type="presOf" srcId="{D935E290-12D6-47C4-B6E2-3A067BE3B77E}" destId="{472C0B88-E67F-4F63-9560-9DA92AFC830E}" srcOrd="0" destOrd="0" presId="urn:microsoft.com/office/officeart/2005/8/layout/hierarchy2"/>
    <dgm:cxn modelId="{5029758E-3936-4062-91AA-40504871578E}" srcId="{B3608C6C-C3AB-4043-AE6D-980D035F83DD}" destId="{AD9A4B07-44B7-4BA5-A99A-9D98EAA1A339}" srcOrd="0" destOrd="0" parTransId="{8EC20465-DB46-4750-ADA5-9D8303A49516}" sibTransId="{BB925EE8-C735-4E37-AF7A-CC2527A76328}"/>
    <dgm:cxn modelId="{9BEAF2D7-8ADF-477B-A9B5-388CE9BF3773}" type="presOf" srcId="{5FA1A67D-9781-4ED5-BAA6-50B9D3CF07D8}" destId="{5E3B8E87-5647-47DB-BD77-79649597B0C5}" srcOrd="0" destOrd="0" presId="urn:microsoft.com/office/officeart/2005/8/layout/hierarchy2"/>
    <dgm:cxn modelId="{09956E1E-A3B8-463D-A8A4-9150CEC3A64C}" type="presOf" srcId="{696945FB-DACD-453E-B734-0971E11B3D08}" destId="{C26939E0-DA15-4A4D-999F-58F0268DA0F2}" srcOrd="0" destOrd="0" presId="urn:microsoft.com/office/officeart/2005/8/layout/hierarchy2"/>
    <dgm:cxn modelId="{7839CF85-321B-43EB-810A-96DDFB67F43E}" srcId="{1FC0DCB3-84D0-4FA9-A83A-0AEF76F9D557}" destId="{C21FFD40-B296-4D70-A1B9-8B3F837C631C}" srcOrd="2" destOrd="0" parTransId="{05B9293E-A75C-47AA-A9BC-70A21A5FE717}" sibTransId="{1C5F5A9A-40BD-42E7-AC71-0E7F3BADDC47}"/>
    <dgm:cxn modelId="{3AB1769F-D99B-4EB4-B0C3-293136F1A6F0}" srcId="{EA1FE20D-2ADA-43A6-B1DF-29FF5581EF7F}" destId="{8C06D345-3ADC-489B-AE98-EF53211DA9C6}" srcOrd="0" destOrd="0" parTransId="{32611B4E-C4AB-4FB1-A274-79E483612F92}" sibTransId="{07EFC43D-56CC-4022-9C5E-8876AF9B2A18}"/>
    <dgm:cxn modelId="{B269D4D5-E257-4143-AD42-1DE33B50CF2F}" type="presOf" srcId="{7BAAE12C-68D3-403A-9A3E-C4158E84309E}" destId="{EC93BED6-C21F-44D2-9093-8D0CA4637C48}" srcOrd="0" destOrd="0" presId="urn:microsoft.com/office/officeart/2005/8/layout/hierarchy2"/>
    <dgm:cxn modelId="{489D297E-5A60-4CD3-A0E5-846A29A6A04A}" srcId="{1FC0DCB3-84D0-4FA9-A83A-0AEF76F9D557}" destId="{B3608C6C-C3AB-4043-AE6D-980D035F83DD}" srcOrd="1" destOrd="0" parTransId="{A76B9DFA-FD71-47F4-B102-9E44EED2C827}" sibTransId="{2AB0D146-EBA4-4E99-969F-4ADD36D32646}"/>
    <dgm:cxn modelId="{ACA70F34-ED32-46EA-B53C-B3E785E0491E}" type="presOf" srcId="{80EC04C3-BB17-4813-8DD8-2CDAB2E4411B}" destId="{4F26D608-FF45-4AF4-9E3B-CD8291FA6446}" srcOrd="0" destOrd="0" presId="urn:microsoft.com/office/officeart/2005/8/layout/hierarchy2"/>
    <dgm:cxn modelId="{368AD314-C825-43E6-BEE2-C523CDF9F21E}" type="presOf" srcId="{3165B5FF-8EFD-4941-80DC-26984E996781}" destId="{85FFDA95-71FC-4072-9FA9-5373A84E702B}" srcOrd="0" destOrd="0" presId="urn:microsoft.com/office/officeart/2005/8/layout/hierarchy2"/>
    <dgm:cxn modelId="{FA7A3823-3EAE-4CB2-967E-9032A69D04D4}" type="presOf" srcId="{09B872F3-BF33-4203-A010-24D79F143458}" destId="{4D742785-2109-4663-B15A-826721CA01B4}" srcOrd="0" destOrd="0" presId="urn:microsoft.com/office/officeart/2005/8/layout/hierarchy2"/>
    <dgm:cxn modelId="{0A9D69BE-2DA9-4359-BCC7-1993D9A2E36E}" type="presOf" srcId="{8EC20465-DB46-4750-ADA5-9D8303A49516}" destId="{EE7085A2-A11F-4CD6-ABE8-52FAC2DC5B8E}" srcOrd="0" destOrd="0" presId="urn:microsoft.com/office/officeart/2005/8/layout/hierarchy2"/>
    <dgm:cxn modelId="{0DDF6FDC-1AF0-4EE3-9C86-534F3A6FB915}" type="presOf" srcId="{09B872F3-BF33-4203-A010-24D79F143458}" destId="{2032AD93-A236-4CBD-ADDB-51CEB5424CA8}" srcOrd="1" destOrd="0" presId="urn:microsoft.com/office/officeart/2005/8/layout/hierarchy2"/>
    <dgm:cxn modelId="{053A68F1-00E7-4E8B-9677-D5A8847A984A}" type="presOf" srcId="{2431ED7B-4E33-4092-8500-0F6290892D82}" destId="{356AA342-BA54-44D7-9DEA-08FEC8A16850}" srcOrd="0" destOrd="0" presId="urn:microsoft.com/office/officeart/2005/8/layout/hierarchy2"/>
    <dgm:cxn modelId="{6760C9B0-0D55-416B-B9B8-DF02EEDF0EAB}" srcId="{96070CB5-D863-4BF0-A695-34C145C724E1}" destId="{4D66A9F0-E402-4323-9B1C-98A29128D5D2}" srcOrd="0" destOrd="0" parTransId="{80EC04C3-BB17-4813-8DD8-2CDAB2E4411B}" sibTransId="{3DC8123C-5D03-42AF-968F-FFC518400EC6}"/>
    <dgm:cxn modelId="{3ECFEB3A-A8B6-42E7-9EA9-D028ADF6DC90}" type="presOf" srcId="{7CD2B50A-4BAB-45F1-985C-8C463867E984}" destId="{50CA42E3-86C4-407A-BEC1-8ED52BE45C08}" srcOrd="0" destOrd="0" presId="urn:microsoft.com/office/officeart/2005/8/layout/hierarchy2"/>
    <dgm:cxn modelId="{CC343F61-9211-423F-9E62-CDB8B0E98240}" srcId="{861F4AA3-49DF-436B-BCD1-3622A2C9040A}" destId="{7E40DB1F-5A25-4ED1-A38D-EFB784E50FDD}" srcOrd="0" destOrd="0" parTransId="{7CD2B50A-4BAB-45F1-985C-8C463867E984}" sibTransId="{A0D3C84F-0AD1-4783-9CCE-0B8C1262BA9D}"/>
    <dgm:cxn modelId="{B4FE27FB-5ACE-4B0D-81F7-0804C9DFCB0F}" srcId="{C21FFD40-B296-4D70-A1B9-8B3F837C631C}" destId="{375D0D3A-E945-4D33-845A-86B4F2A61321}" srcOrd="0" destOrd="0" parTransId="{3165B5FF-8EFD-4941-80DC-26984E996781}" sibTransId="{E38185B1-BE25-4077-A8EC-EDBE5E5EF544}"/>
    <dgm:cxn modelId="{C11A9C1B-9C38-4554-A7DB-0DC39F7564CC}" type="presOf" srcId="{7E40DB1F-5A25-4ED1-A38D-EFB784E50FDD}" destId="{97170A4D-347C-4B19-9E35-5164FD8D6A3A}" srcOrd="0" destOrd="0" presId="urn:microsoft.com/office/officeart/2005/8/layout/hierarchy2"/>
    <dgm:cxn modelId="{C8D4D2FD-7E2D-4E04-9498-B721FE40FA74}" type="presOf" srcId="{32611B4E-C4AB-4FB1-A274-79E483612F92}" destId="{927C908D-97E7-496A-93AB-FA75E9654567}" srcOrd="0" destOrd="0" presId="urn:microsoft.com/office/officeart/2005/8/layout/hierarchy2"/>
    <dgm:cxn modelId="{9DB02DC3-E691-45DA-934C-7B7CE47DB809}" type="presOf" srcId="{6879C6F6-60BC-4AC8-A802-93C7D7344E6C}" destId="{BE98D872-A40B-48B5-9CDD-28F037543FA6}" srcOrd="1" destOrd="0" presId="urn:microsoft.com/office/officeart/2005/8/layout/hierarchy2"/>
    <dgm:cxn modelId="{CB2D9E65-7DE5-435B-8B96-32C80E7638D6}" type="presOf" srcId="{4343BADA-41B2-4D1B-8BFA-41AA545F287B}" destId="{71F2A70F-2F8E-4EBD-A892-82E3EB39FCC8}" srcOrd="1" destOrd="0" presId="urn:microsoft.com/office/officeart/2005/8/layout/hierarchy2"/>
    <dgm:cxn modelId="{26BB9555-5E0D-4DD4-98DD-5505B38D6DB3}" type="presOf" srcId="{D01BA65A-A6B4-4B23-974F-9EF7631B0E78}" destId="{7A4119ED-C228-48B2-B53E-C5C31F64B86C}" srcOrd="0" destOrd="0" presId="urn:microsoft.com/office/officeart/2005/8/layout/hierarchy2"/>
    <dgm:cxn modelId="{8DC6A85C-1860-4311-B07A-29BA204FAB16}" type="presOf" srcId="{6879C6F6-60BC-4AC8-A802-93C7D7344E6C}" destId="{CAA2E643-63C2-45A8-9ED9-60FEC9916703}" srcOrd="0" destOrd="0" presId="urn:microsoft.com/office/officeart/2005/8/layout/hierarchy2"/>
    <dgm:cxn modelId="{413D9400-F6DF-4223-9BC5-8EE9821B94B1}" type="presOf" srcId="{D935E290-12D6-47C4-B6E2-3A067BE3B77E}" destId="{E065CCD2-F116-4A4E-8BC2-477021CF1669}" srcOrd="1" destOrd="0" presId="urn:microsoft.com/office/officeart/2005/8/layout/hierarchy2"/>
    <dgm:cxn modelId="{BD0C7FAE-B80B-4B44-8C09-8D45E4076EFB}" type="presOf" srcId="{A76B9DFA-FD71-47F4-B102-9E44EED2C827}" destId="{B8D38A6F-5B6C-4743-860A-C86CC0F36A9C}" srcOrd="1" destOrd="0" presId="urn:microsoft.com/office/officeart/2005/8/layout/hierarchy2"/>
    <dgm:cxn modelId="{13176058-8430-4958-AC87-3AB89EBBBEAA}" type="presOf" srcId="{0E953F84-1FC4-4F0A-9487-A03862878026}" destId="{30BB24BB-C2F1-40BE-9856-703000FEEE23}" srcOrd="1" destOrd="0" presId="urn:microsoft.com/office/officeart/2005/8/layout/hierarchy2"/>
    <dgm:cxn modelId="{7A3514B2-0DDA-449C-B13F-D152639712FF}" type="presOf" srcId="{8AF9DC72-F425-436F-98AC-763EE49B74A6}" destId="{F2627C49-A591-43D7-A83A-ACC1853E74E1}" srcOrd="0" destOrd="0" presId="urn:microsoft.com/office/officeart/2005/8/layout/hierarchy2"/>
    <dgm:cxn modelId="{08EB75DD-279D-444D-85A7-6A9A68BF1F54}" srcId="{696945FB-DACD-453E-B734-0971E11B3D08}" destId="{D7A64AAF-B325-4CFF-B822-D35569AF4E9B}" srcOrd="0" destOrd="0" parTransId="{D03587D9-2DF4-43D5-BDF9-D711BC60A4D4}" sibTransId="{577B895B-E881-4A85-BFD2-50EE220097CC}"/>
    <dgm:cxn modelId="{5DC60EAC-7B2F-4661-9714-C71842219747}" type="presOf" srcId="{EA1FE20D-2ADA-43A6-B1DF-29FF5581EF7F}" destId="{EBD583B6-EE7A-4BCA-8B8F-4AC4999149F3}" srcOrd="0" destOrd="0" presId="urn:microsoft.com/office/officeart/2005/8/layout/hierarchy2"/>
    <dgm:cxn modelId="{6D9D03A8-AD7A-4C1B-BE5C-559DB91014A5}" type="presOf" srcId="{861F4AA3-49DF-436B-BCD1-3622A2C9040A}" destId="{CD30596B-92CB-4541-BB59-B6A9A731F203}" srcOrd="0" destOrd="0" presId="urn:microsoft.com/office/officeart/2005/8/layout/hierarchy2"/>
    <dgm:cxn modelId="{01360B0A-D76E-48DA-A106-AF9420A19A82}" srcId="{C21FFD40-B296-4D70-A1B9-8B3F837C631C}" destId="{696945FB-DACD-453E-B734-0971E11B3D08}" srcOrd="2" destOrd="0" parTransId="{1E467451-5299-4846-9E80-DB8755650947}" sibTransId="{DAD9BE73-697D-418D-80D0-48397203FADE}"/>
    <dgm:cxn modelId="{B7AAFFF5-EEAA-40CC-88B5-D333E03493F3}" type="presOf" srcId="{4D66A9F0-E402-4323-9B1C-98A29128D5D2}" destId="{5AD48354-5D55-4322-8227-ADAD74479BE3}" srcOrd="0" destOrd="0" presId="urn:microsoft.com/office/officeart/2005/8/layout/hierarchy2"/>
    <dgm:cxn modelId="{D61A003D-562E-425C-8C1C-B1F44AF3F6E3}" type="presOf" srcId="{80EC04C3-BB17-4813-8DD8-2CDAB2E4411B}" destId="{CBBA957B-AF77-421C-B628-31BC3574D833}" srcOrd="1" destOrd="0" presId="urn:microsoft.com/office/officeart/2005/8/layout/hierarchy2"/>
    <dgm:cxn modelId="{87902F69-2A58-4BEB-BBB6-12EC5AA48588}" type="presOf" srcId="{D01BA65A-A6B4-4B23-974F-9EF7631B0E78}" destId="{A426CD13-534A-41F3-B287-B5DA3083D919}" srcOrd="1" destOrd="0" presId="urn:microsoft.com/office/officeart/2005/8/layout/hierarchy2"/>
    <dgm:cxn modelId="{8672DAFF-8A0A-4583-BF31-B46BD8E43808}" type="presOf" srcId="{287D43A1-A4EB-4F64-A34C-E65146FAD840}" destId="{B8DACC3C-9CA9-4EC4-924F-FEE234E21C52}" srcOrd="1" destOrd="0" presId="urn:microsoft.com/office/officeart/2005/8/layout/hierarchy2"/>
    <dgm:cxn modelId="{10092D5F-A862-465C-92C1-59BAE222990D}" type="presOf" srcId="{36161E3E-6A6B-45DD-B7BB-A863436F3B41}" destId="{5B627132-BD80-42ED-AB13-FFD426D9A829}" srcOrd="1" destOrd="0" presId="urn:microsoft.com/office/officeart/2005/8/layout/hierarchy2"/>
    <dgm:cxn modelId="{C53D9156-6EF5-4F91-96D4-0C444304D364}" type="presOf" srcId="{05B9293E-A75C-47AA-A9BC-70A21A5FE717}" destId="{34CE8989-72CA-4362-B3E8-F10EFD86F849}" srcOrd="0" destOrd="0" presId="urn:microsoft.com/office/officeart/2005/8/layout/hierarchy2"/>
    <dgm:cxn modelId="{2B1241EA-BD30-45EA-A451-35800812505C}" type="presOf" srcId="{96070CB5-D863-4BF0-A695-34C145C724E1}" destId="{92DFC541-EC5F-4969-8F38-FD7155535003}" srcOrd="0" destOrd="0" presId="urn:microsoft.com/office/officeart/2005/8/layout/hierarchy2"/>
    <dgm:cxn modelId="{DBDC878F-D408-499D-B244-BF451A213872}" type="presOf" srcId="{125943F5-E41E-49FD-B989-3AB7988267B2}" destId="{FC9FFEF9-F25F-4D14-BD0D-1D67C718C716}" srcOrd="0" destOrd="0" presId="urn:microsoft.com/office/officeart/2005/8/layout/hierarchy2"/>
    <dgm:cxn modelId="{6F43CCDF-5EC6-4FFA-9B7A-176E1EC4977E}" type="presOf" srcId="{D03587D9-2DF4-43D5-BDF9-D711BC60A4D4}" destId="{3AA76B72-B7F0-4439-AC20-8E75FD0572C9}" srcOrd="1" destOrd="0" presId="urn:microsoft.com/office/officeart/2005/8/layout/hierarchy2"/>
    <dgm:cxn modelId="{9C096296-7A77-44F7-A755-4D844177AB00}" type="presOf" srcId="{9ECE3F87-50B6-4DBE-9553-8E7F9947FC9A}" destId="{F798653C-1E24-4056-A244-3D32757E4806}" srcOrd="0" destOrd="0" presId="urn:microsoft.com/office/officeart/2005/8/layout/hierarchy2"/>
    <dgm:cxn modelId="{AEDDE4A9-22C9-498C-A5B0-1D05200B0455}" type="presOf" srcId="{1E467451-5299-4846-9E80-DB8755650947}" destId="{BD26F1DC-4A1F-4218-AAFA-B16DEAA1933F}" srcOrd="1" destOrd="0" presId="urn:microsoft.com/office/officeart/2005/8/layout/hierarchy2"/>
    <dgm:cxn modelId="{0BCA3657-1E8F-40A8-9921-0B70A88DE306}" type="presOf" srcId="{5AFCFF67-43E4-4358-B0EB-71FF4DDC8C4D}" destId="{0C9A16B5-8A21-4D2B-A482-E6898D7E2874}" srcOrd="0" destOrd="0" presId="urn:microsoft.com/office/officeart/2005/8/layout/hierarchy2"/>
    <dgm:cxn modelId="{D10A4D45-D966-4F3F-8945-D0510FCBE860}" type="presOf" srcId="{8EC20465-DB46-4750-ADA5-9D8303A49516}" destId="{01C914B4-0A48-42D8-BDB2-450B0A941A2F}" srcOrd="1" destOrd="0" presId="urn:microsoft.com/office/officeart/2005/8/layout/hierarchy2"/>
    <dgm:cxn modelId="{95D8C5B4-8F6A-4DBB-9358-63FAA1717808}" type="presOf" srcId="{B3608C6C-C3AB-4043-AE6D-980D035F83DD}" destId="{6A011040-3FF3-47E5-B670-3DF8BA80DD21}" srcOrd="0" destOrd="0" presId="urn:microsoft.com/office/officeart/2005/8/layout/hierarchy2"/>
    <dgm:cxn modelId="{A3CE9BB3-8000-47C7-B0F5-D455CE06C6CB}" type="presOf" srcId="{36161E3E-6A6B-45DD-B7BB-A863436F3B41}" destId="{68AEF2CD-521E-4499-A82B-9864B641EEEE}" srcOrd="0" destOrd="0" presId="urn:microsoft.com/office/officeart/2005/8/layout/hierarchy2"/>
    <dgm:cxn modelId="{B03CCA98-A69F-4609-83EB-56C6D5EA7659}" type="presOf" srcId="{375D0D3A-E945-4D33-845A-86B4F2A61321}" destId="{FC5AB141-92B1-45EA-8BB8-B60E85BE9CD5}" srcOrd="0" destOrd="0" presId="urn:microsoft.com/office/officeart/2005/8/layout/hierarchy2"/>
    <dgm:cxn modelId="{E0F9CBC0-7CE2-47C6-994A-FF06E9755772}" srcId="{B3608C6C-C3AB-4043-AE6D-980D035F83DD}" destId="{861F4AA3-49DF-436B-BCD1-3622A2C9040A}" srcOrd="2" destOrd="0" parTransId="{125943F5-E41E-49FD-B989-3AB7988267B2}" sibTransId="{9356CE60-D0F6-4D28-8685-ED06A9E62415}"/>
    <dgm:cxn modelId="{89310F3F-496B-4673-BBC9-871396457D2C}" srcId="{D0B2313D-518D-4A8B-B8D2-03360DFA5776}" destId="{5AFCFF67-43E4-4358-B0EB-71FF4DDC8C4D}" srcOrd="0" destOrd="0" parTransId="{5D748D0A-4EF2-4E7B-B391-DCC52A6D73A6}" sibTransId="{3E040834-1E85-456C-8254-55318A216747}"/>
    <dgm:cxn modelId="{FBAB1CF9-55C7-442F-B686-78B19D4F4A86}" type="presOf" srcId="{0E7590CF-0E03-498D-8E65-7B0F739F9B3D}" destId="{D1AD7EA0-490E-4515-84AB-DA99DA5E5BC1}" srcOrd="0" destOrd="0" presId="urn:microsoft.com/office/officeart/2005/8/layout/hierarchy2"/>
    <dgm:cxn modelId="{96446111-3AF5-4FF7-A70B-7DCDA890A43A}" type="presOf" srcId="{D0B2313D-518D-4A8B-B8D2-03360DFA5776}" destId="{36158D3E-7C49-4EDF-AEA0-F8EBFA591155}" srcOrd="0" destOrd="0" presId="urn:microsoft.com/office/officeart/2005/8/layout/hierarchy2"/>
    <dgm:cxn modelId="{826428E0-C814-4825-BCAA-AC7115C51EA6}" type="presOf" srcId="{0FA94D76-D3F6-444C-8499-547A6802CE3E}" destId="{5E678C0B-2FEA-4DF8-99D9-858F03C45918}" srcOrd="0" destOrd="0" presId="urn:microsoft.com/office/officeart/2005/8/layout/hierarchy2"/>
    <dgm:cxn modelId="{08FBBC58-AE5F-4527-B92F-E42A9563A940}" srcId="{8819012C-30A6-4967-94E2-90509F9FE838}" destId="{D0B2313D-518D-4A8B-B8D2-03360DFA5776}" srcOrd="1" destOrd="0" parTransId="{287D43A1-A4EB-4F64-A34C-E65146FAD840}" sibTransId="{B060C7DC-6185-4AE3-903E-3B30D6D70BF0}"/>
    <dgm:cxn modelId="{328BB111-68AA-46DF-91E4-74B669CFE565}" type="presOf" srcId="{8819012C-30A6-4967-94E2-90509F9FE838}" destId="{0F0F6CC0-ACE4-46E7-9E6E-8DD40EA32112}" srcOrd="0" destOrd="0" presId="urn:microsoft.com/office/officeart/2005/8/layout/hierarchy2"/>
    <dgm:cxn modelId="{4E464D9A-2BE1-4B20-8171-D31C8B198576}" type="presOf" srcId="{1FC0DCB3-84D0-4FA9-A83A-0AEF76F9D557}" destId="{3580FAB2-4BFA-4704-94FD-09CB404F7FC1}" srcOrd="0" destOrd="0" presId="urn:microsoft.com/office/officeart/2005/8/layout/hierarchy2"/>
    <dgm:cxn modelId="{D3414548-007C-44DF-ADF6-CAD1068AF819}" type="presOf" srcId="{5D748D0A-4EF2-4E7B-B391-DCC52A6D73A6}" destId="{E6DCCED2-38BF-41C3-9EE4-1F20E2899140}" srcOrd="1" destOrd="0" presId="urn:microsoft.com/office/officeart/2005/8/layout/hierarchy2"/>
    <dgm:cxn modelId="{65B3603F-D610-4FA2-85DB-933EDE50AACC}" type="presOf" srcId="{32611B4E-C4AB-4FB1-A274-79E483612F92}" destId="{549C0950-F6CC-4900-A307-CCE3529EE459}" srcOrd="1" destOrd="0" presId="urn:microsoft.com/office/officeart/2005/8/layout/hierarchy2"/>
    <dgm:cxn modelId="{1529DF8B-D2BF-4409-AD5D-895FB53572A2}" type="presOf" srcId="{A76B9DFA-FD71-47F4-B102-9E44EED2C827}" destId="{70A27DE5-6CB8-4942-9520-A01048B7F4E8}" srcOrd="0" destOrd="0" presId="urn:microsoft.com/office/officeart/2005/8/layout/hierarchy2"/>
    <dgm:cxn modelId="{E64F2031-06DD-4A85-9C89-2889F2EBF321}" type="presOf" srcId="{125943F5-E41E-49FD-B989-3AB7988267B2}" destId="{FD229C9A-8A25-4974-81C0-1F1523E6CC72}" srcOrd="1" destOrd="0" presId="urn:microsoft.com/office/officeart/2005/8/layout/hierarchy2"/>
    <dgm:cxn modelId="{6E0D3EEE-C1AB-42F3-BE57-3E28F658A8FE}" type="presOf" srcId="{237C8AA1-5FED-4230-BD1A-8559CD6CBBEA}" destId="{833B8F26-58A0-4E21-B265-6902D589C7FF}" srcOrd="0" destOrd="0" presId="urn:microsoft.com/office/officeart/2005/8/layout/hierarchy2"/>
    <dgm:cxn modelId="{D03E7A45-12AA-494E-863B-12104F3F8D8D}" type="presOf" srcId="{D03587D9-2DF4-43D5-BDF9-D711BC60A4D4}" destId="{B6ED6AD1-83BA-4A75-BD2A-DE42235F1626}" srcOrd="0" destOrd="0" presId="urn:microsoft.com/office/officeart/2005/8/layout/hierarchy2"/>
    <dgm:cxn modelId="{369714D9-65D9-41F2-831B-BF22A164DEF3}" type="presOf" srcId="{1E467451-5299-4846-9E80-DB8755650947}" destId="{0AFAC9CD-9250-428C-8FAD-16D570C8C9A0}" srcOrd="0" destOrd="0" presId="urn:microsoft.com/office/officeart/2005/8/layout/hierarchy2"/>
    <dgm:cxn modelId="{A7577405-ED84-4BE0-9317-B6F3FCECD8D6}" type="presParOf" srcId="{5E3B8E87-5647-47DB-BD77-79649597B0C5}" destId="{FB1B8330-975C-4677-81ED-DE3CCC1A24ED}" srcOrd="0" destOrd="0" presId="urn:microsoft.com/office/officeart/2005/8/layout/hierarchy2"/>
    <dgm:cxn modelId="{F5CD5E9B-D7AE-495A-95BA-B7B208018EAD}" type="presParOf" srcId="{FB1B8330-975C-4677-81ED-DE3CCC1A24ED}" destId="{3580FAB2-4BFA-4704-94FD-09CB404F7FC1}" srcOrd="0" destOrd="0" presId="urn:microsoft.com/office/officeart/2005/8/layout/hierarchy2"/>
    <dgm:cxn modelId="{D06340F0-A6C8-468E-BFC0-639D02AC6041}" type="presParOf" srcId="{FB1B8330-975C-4677-81ED-DE3CCC1A24ED}" destId="{B01C4568-088A-4755-BF4A-1CBE43619ACD}" srcOrd="1" destOrd="0" presId="urn:microsoft.com/office/officeart/2005/8/layout/hierarchy2"/>
    <dgm:cxn modelId="{DCB2542A-B296-4763-B976-5600854FCD2A}" type="presParOf" srcId="{B01C4568-088A-4755-BF4A-1CBE43619ACD}" destId="{F798653C-1E24-4056-A244-3D32757E4806}" srcOrd="0" destOrd="0" presId="urn:microsoft.com/office/officeart/2005/8/layout/hierarchy2"/>
    <dgm:cxn modelId="{DB9FBC69-1214-4331-A1D4-93CCBA5967B4}" type="presParOf" srcId="{F798653C-1E24-4056-A244-3D32757E4806}" destId="{2EAA5756-FDD7-4D01-A5A9-C0F4A16AE5E4}" srcOrd="0" destOrd="0" presId="urn:microsoft.com/office/officeart/2005/8/layout/hierarchy2"/>
    <dgm:cxn modelId="{FE6F8C43-F02C-4144-95BA-F20CCEA4C2E4}" type="presParOf" srcId="{B01C4568-088A-4755-BF4A-1CBE43619ACD}" destId="{E85ECB70-A5AB-46CD-98A4-D43C4E8F6B5E}" srcOrd="1" destOrd="0" presId="urn:microsoft.com/office/officeart/2005/8/layout/hierarchy2"/>
    <dgm:cxn modelId="{18DEA3A1-A5C5-4988-9288-51B8F48A726D}" type="presParOf" srcId="{E85ECB70-A5AB-46CD-98A4-D43C4E8F6B5E}" destId="{0F0F6CC0-ACE4-46E7-9E6E-8DD40EA32112}" srcOrd="0" destOrd="0" presId="urn:microsoft.com/office/officeart/2005/8/layout/hierarchy2"/>
    <dgm:cxn modelId="{C563F196-B7B3-4A92-85FB-549A38AAF5D1}" type="presParOf" srcId="{E85ECB70-A5AB-46CD-98A4-D43C4E8F6B5E}" destId="{74323816-082B-42F7-8D64-DB39CD929208}" srcOrd="1" destOrd="0" presId="urn:microsoft.com/office/officeart/2005/8/layout/hierarchy2"/>
    <dgm:cxn modelId="{6F06A563-E011-4DBA-9EC4-F2D90A28AB6A}" type="presParOf" srcId="{74323816-082B-42F7-8D64-DB39CD929208}" destId="{7A4119ED-C228-48B2-B53E-C5C31F64B86C}" srcOrd="0" destOrd="0" presId="urn:microsoft.com/office/officeart/2005/8/layout/hierarchy2"/>
    <dgm:cxn modelId="{444BE0F2-A841-4AA0-B5D4-187766115045}" type="presParOf" srcId="{7A4119ED-C228-48B2-B53E-C5C31F64B86C}" destId="{A426CD13-534A-41F3-B287-B5DA3083D919}" srcOrd="0" destOrd="0" presId="urn:microsoft.com/office/officeart/2005/8/layout/hierarchy2"/>
    <dgm:cxn modelId="{F2CD7422-3EC3-492B-9D2F-D63EF5A2F126}" type="presParOf" srcId="{74323816-082B-42F7-8D64-DB39CD929208}" destId="{B0D2100C-E359-4E30-B9EC-9288450B59E2}" srcOrd="1" destOrd="0" presId="urn:microsoft.com/office/officeart/2005/8/layout/hierarchy2"/>
    <dgm:cxn modelId="{068D9D39-A4EC-4AB4-9069-854B6A2A7421}" type="presParOf" srcId="{B0D2100C-E359-4E30-B9EC-9288450B59E2}" destId="{92DFC541-EC5F-4969-8F38-FD7155535003}" srcOrd="0" destOrd="0" presId="urn:microsoft.com/office/officeart/2005/8/layout/hierarchy2"/>
    <dgm:cxn modelId="{EF2DB68B-135A-495D-A725-374069521ADF}" type="presParOf" srcId="{B0D2100C-E359-4E30-B9EC-9288450B59E2}" destId="{29062141-3E9E-4138-8625-4CD6C4D8176E}" srcOrd="1" destOrd="0" presId="urn:microsoft.com/office/officeart/2005/8/layout/hierarchy2"/>
    <dgm:cxn modelId="{1A746D85-5245-4421-9965-7FA39514146A}" type="presParOf" srcId="{29062141-3E9E-4138-8625-4CD6C4D8176E}" destId="{4F26D608-FF45-4AF4-9E3B-CD8291FA6446}" srcOrd="0" destOrd="0" presId="urn:microsoft.com/office/officeart/2005/8/layout/hierarchy2"/>
    <dgm:cxn modelId="{9F29705C-1E2A-4947-8BEB-D2A3BC93F04F}" type="presParOf" srcId="{4F26D608-FF45-4AF4-9E3B-CD8291FA6446}" destId="{CBBA957B-AF77-421C-B628-31BC3574D833}" srcOrd="0" destOrd="0" presId="urn:microsoft.com/office/officeart/2005/8/layout/hierarchy2"/>
    <dgm:cxn modelId="{09A5DEDC-6351-4536-95DA-4652A852B8CA}" type="presParOf" srcId="{29062141-3E9E-4138-8625-4CD6C4D8176E}" destId="{29F9A30C-DA61-483E-A6CF-D214B7BDED34}" srcOrd="1" destOrd="0" presId="urn:microsoft.com/office/officeart/2005/8/layout/hierarchy2"/>
    <dgm:cxn modelId="{649AB9D6-7EBE-421C-AD5F-CAEB1D3BC1DE}" type="presParOf" srcId="{29F9A30C-DA61-483E-A6CF-D214B7BDED34}" destId="{5AD48354-5D55-4322-8227-ADAD74479BE3}" srcOrd="0" destOrd="0" presId="urn:microsoft.com/office/officeart/2005/8/layout/hierarchy2"/>
    <dgm:cxn modelId="{8269BB49-8F1E-4327-831C-234D88B8BFB3}" type="presParOf" srcId="{29F9A30C-DA61-483E-A6CF-D214B7BDED34}" destId="{CCF3051F-F4B1-4681-A52E-F78118D78D20}" srcOrd="1" destOrd="0" presId="urn:microsoft.com/office/officeart/2005/8/layout/hierarchy2"/>
    <dgm:cxn modelId="{2C2D8581-C599-4BDF-8B18-1E412B3B8041}" type="presParOf" srcId="{74323816-082B-42F7-8D64-DB39CD929208}" destId="{C07B1749-4F30-407D-8BBE-90FED603387F}" srcOrd="2" destOrd="0" presId="urn:microsoft.com/office/officeart/2005/8/layout/hierarchy2"/>
    <dgm:cxn modelId="{8A91CE22-F8EF-480C-85CB-AC5A19735AA0}" type="presParOf" srcId="{C07B1749-4F30-407D-8BBE-90FED603387F}" destId="{B8DACC3C-9CA9-4EC4-924F-FEE234E21C52}" srcOrd="0" destOrd="0" presId="urn:microsoft.com/office/officeart/2005/8/layout/hierarchy2"/>
    <dgm:cxn modelId="{34CD71F3-66FB-4E35-95D5-2BAE87FF05F9}" type="presParOf" srcId="{74323816-082B-42F7-8D64-DB39CD929208}" destId="{367FB351-73BE-4F2E-98B4-7EB2A9B03267}" srcOrd="3" destOrd="0" presId="urn:microsoft.com/office/officeart/2005/8/layout/hierarchy2"/>
    <dgm:cxn modelId="{71EA79E3-2B61-463B-94E1-AA8CA514BB7D}" type="presParOf" srcId="{367FB351-73BE-4F2E-98B4-7EB2A9B03267}" destId="{36158D3E-7C49-4EDF-AEA0-F8EBFA591155}" srcOrd="0" destOrd="0" presId="urn:microsoft.com/office/officeart/2005/8/layout/hierarchy2"/>
    <dgm:cxn modelId="{4E74E337-36EA-46E7-839F-30C2E62C2F9A}" type="presParOf" srcId="{367FB351-73BE-4F2E-98B4-7EB2A9B03267}" destId="{BC41CCA7-CE8A-4FCA-82B1-9C8A94D90231}" srcOrd="1" destOrd="0" presId="urn:microsoft.com/office/officeart/2005/8/layout/hierarchy2"/>
    <dgm:cxn modelId="{85D5A799-65E9-4825-B754-63112B7169DC}" type="presParOf" srcId="{BC41CCA7-CE8A-4FCA-82B1-9C8A94D90231}" destId="{CB7B2F06-AD37-45C8-A63D-0125EE9A5816}" srcOrd="0" destOrd="0" presId="urn:microsoft.com/office/officeart/2005/8/layout/hierarchy2"/>
    <dgm:cxn modelId="{B6805AA0-C600-4F3E-A329-DCCEEB6B5CD9}" type="presParOf" srcId="{CB7B2F06-AD37-45C8-A63D-0125EE9A5816}" destId="{E6DCCED2-38BF-41C3-9EE4-1F20E2899140}" srcOrd="0" destOrd="0" presId="urn:microsoft.com/office/officeart/2005/8/layout/hierarchy2"/>
    <dgm:cxn modelId="{3E42BB39-975B-4FB5-90F3-8E415454FCED}" type="presParOf" srcId="{BC41CCA7-CE8A-4FCA-82B1-9C8A94D90231}" destId="{C865F5F9-C9EC-46F4-97DC-3D675C533525}" srcOrd="1" destOrd="0" presId="urn:microsoft.com/office/officeart/2005/8/layout/hierarchy2"/>
    <dgm:cxn modelId="{F4146587-EC13-4A15-B869-9F8E1A50ED5E}" type="presParOf" srcId="{C865F5F9-C9EC-46F4-97DC-3D675C533525}" destId="{0C9A16B5-8A21-4D2B-A482-E6898D7E2874}" srcOrd="0" destOrd="0" presId="urn:microsoft.com/office/officeart/2005/8/layout/hierarchy2"/>
    <dgm:cxn modelId="{738E2C14-969F-4D2D-A45E-263869164B73}" type="presParOf" srcId="{C865F5F9-C9EC-46F4-97DC-3D675C533525}" destId="{E4ABC0E4-9BF3-49E8-91BA-5C6460520FA0}" srcOrd="1" destOrd="0" presId="urn:microsoft.com/office/officeart/2005/8/layout/hierarchy2"/>
    <dgm:cxn modelId="{FF4894FB-1D57-4941-93EB-F1D0074344D0}" type="presParOf" srcId="{74323816-082B-42F7-8D64-DB39CD929208}" destId="{DFEE742E-340E-49B3-8E46-E4672C55D081}" srcOrd="4" destOrd="0" presId="urn:microsoft.com/office/officeart/2005/8/layout/hierarchy2"/>
    <dgm:cxn modelId="{7754BADF-E4DE-4412-AD2D-F53CE48A4F18}" type="presParOf" srcId="{DFEE742E-340E-49B3-8E46-E4672C55D081}" destId="{ED79938A-8C2E-43EB-9A9B-EC065472A979}" srcOrd="0" destOrd="0" presId="urn:microsoft.com/office/officeart/2005/8/layout/hierarchy2"/>
    <dgm:cxn modelId="{450A6303-9A26-40E6-AD6E-0CF17053B847}" type="presParOf" srcId="{74323816-082B-42F7-8D64-DB39CD929208}" destId="{FD420B84-6185-4667-AE0C-A56CB8EAA1B0}" srcOrd="5" destOrd="0" presId="urn:microsoft.com/office/officeart/2005/8/layout/hierarchy2"/>
    <dgm:cxn modelId="{0C791B62-06DD-4E83-B884-89C88D972E39}" type="presParOf" srcId="{FD420B84-6185-4667-AE0C-A56CB8EAA1B0}" destId="{5E678C0B-2FEA-4DF8-99D9-858F03C45918}" srcOrd="0" destOrd="0" presId="urn:microsoft.com/office/officeart/2005/8/layout/hierarchy2"/>
    <dgm:cxn modelId="{51F96B80-F7AF-4F46-9A17-3C326D72946B}" type="presParOf" srcId="{FD420B84-6185-4667-AE0C-A56CB8EAA1B0}" destId="{9CFE24DF-BA66-4189-BA57-926C97179F6C}" srcOrd="1" destOrd="0" presId="urn:microsoft.com/office/officeart/2005/8/layout/hierarchy2"/>
    <dgm:cxn modelId="{391E7408-C2E2-4FBC-883E-7DE88E3AACF6}" type="presParOf" srcId="{9CFE24DF-BA66-4189-BA57-926C97179F6C}" destId="{CAA2E643-63C2-45A8-9ED9-60FEC9916703}" srcOrd="0" destOrd="0" presId="urn:microsoft.com/office/officeart/2005/8/layout/hierarchy2"/>
    <dgm:cxn modelId="{95DCA636-3A7D-404E-B61A-B4C55573813F}" type="presParOf" srcId="{CAA2E643-63C2-45A8-9ED9-60FEC9916703}" destId="{BE98D872-A40B-48B5-9CDD-28F037543FA6}" srcOrd="0" destOrd="0" presId="urn:microsoft.com/office/officeart/2005/8/layout/hierarchy2"/>
    <dgm:cxn modelId="{EA46E7A1-39B6-4630-9C2F-8506CFFC3CB0}" type="presParOf" srcId="{9CFE24DF-BA66-4189-BA57-926C97179F6C}" destId="{F77F4619-D799-4436-9BD6-F3AAB08B1271}" srcOrd="1" destOrd="0" presId="urn:microsoft.com/office/officeart/2005/8/layout/hierarchy2"/>
    <dgm:cxn modelId="{40E99A68-321A-4E30-B3C9-656FB27049B5}" type="presParOf" srcId="{F77F4619-D799-4436-9BD6-F3AAB08B1271}" destId="{833B8F26-58A0-4E21-B265-6902D589C7FF}" srcOrd="0" destOrd="0" presId="urn:microsoft.com/office/officeart/2005/8/layout/hierarchy2"/>
    <dgm:cxn modelId="{F7E585D3-43B2-4060-9BE9-501F8479328A}" type="presParOf" srcId="{F77F4619-D799-4436-9BD6-F3AAB08B1271}" destId="{B9CFC35A-6E7E-473E-967E-4B414E9CE892}" srcOrd="1" destOrd="0" presId="urn:microsoft.com/office/officeart/2005/8/layout/hierarchy2"/>
    <dgm:cxn modelId="{40BA3CE6-4634-4D05-88E1-13CB6EDF2C5E}" type="presParOf" srcId="{B01C4568-088A-4755-BF4A-1CBE43619ACD}" destId="{70A27DE5-6CB8-4942-9520-A01048B7F4E8}" srcOrd="2" destOrd="0" presId="urn:microsoft.com/office/officeart/2005/8/layout/hierarchy2"/>
    <dgm:cxn modelId="{16C7A6EC-FAA0-412B-A9EF-1BDBE87EA1B3}" type="presParOf" srcId="{70A27DE5-6CB8-4942-9520-A01048B7F4E8}" destId="{B8D38A6F-5B6C-4743-860A-C86CC0F36A9C}" srcOrd="0" destOrd="0" presId="urn:microsoft.com/office/officeart/2005/8/layout/hierarchy2"/>
    <dgm:cxn modelId="{678D7846-81F9-4A48-BCDD-70EB6C1DAC5B}" type="presParOf" srcId="{B01C4568-088A-4755-BF4A-1CBE43619ACD}" destId="{2463F25A-C2C0-4A77-B2CE-977941A36143}" srcOrd="3" destOrd="0" presId="urn:microsoft.com/office/officeart/2005/8/layout/hierarchy2"/>
    <dgm:cxn modelId="{5AB9EB5F-0013-4938-9B9B-E1126154507E}" type="presParOf" srcId="{2463F25A-C2C0-4A77-B2CE-977941A36143}" destId="{6A011040-3FF3-47E5-B670-3DF8BA80DD21}" srcOrd="0" destOrd="0" presId="urn:microsoft.com/office/officeart/2005/8/layout/hierarchy2"/>
    <dgm:cxn modelId="{38EB456A-E43D-446E-91BA-F6C2970D55D0}" type="presParOf" srcId="{2463F25A-C2C0-4A77-B2CE-977941A36143}" destId="{95A367AE-2B9C-483D-83E0-60C90D3BC0D6}" srcOrd="1" destOrd="0" presId="urn:microsoft.com/office/officeart/2005/8/layout/hierarchy2"/>
    <dgm:cxn modelId="{9B184F53-CAF3-46D3-85F3-6B06E2F87474}" type="presParOf" srcId="{95A367AE-2B9C-483D-83E0-60C90D3BC0D6}" destId="{EE7085A2-A11F-4CD6-ABE8-52FAC2DC5B8E}" srcOrd="0" destOrd="0" presId="urn:microsoft.com/office/officeart/2005/8/layout/hierarchy2"/>
    <dgm:cxn modelId="{5263F465-06C3-4E8B-9A19-AD84F48E08A3}" type="presParOf" srcId="{EE7085A2-A11F-4CD6-ABE8-52FAC2DC5B8E}" destId="{01C914B4-0A48-42D8-BDB2-450B0A941A2F}" srcOrd="0" destOrd="0" presId="urn:microsoft.com/office/officeart/2005/8/layout/hierarchy2"/>
    <dgm:cxn modelId="{AC1140AF-9DE9-434A-A186-EAF46D2ABDE8}" type="presParOf" srcId="{95A367AE-2B9C-483D-83E0-60C90D3BC0D6}" destId="{6CB63598-9E68-4802-9E94-1C0D927C3019}" srcOrd="1" destOrd="0" presId="urn:microsoft.com/office/officeart/2005/8/layout/hierarchy2"/>
    <dgm:cxn modelId="{5460DD36-A3F7-4142-AFF7-5E681ED698BE}" type="presParOf" srcId="{6CB63598-9E68-4802-9E94-1C0D927C3019}" destId="{0E8EA076-3B17-4FAB-B1A5-CFE528A8D6DA}" srcOrd="0" destOrd="0" presId="urn:microsoft.com/office/officeart/2005/8/layout/hierarchy2"/>
    <dgm:cxn modelId="{68F48FA4-2361-4255-A7FE-09AD202568CD}" type="presParOf" srcId="{6CB63598-9E68-4802-9E94-1C0D927C3019}" destId="{5C59A6EA-B8A3-4671-8FC4-92B2E963F508}" srcOrd="1" destOrd="0" presId="urn:microsoft.com/office/officeart/2005/8/layout/hierarchy2"/>
    <dgm:cxn modelId="{8D196BFE-3CC5-47A2-AF1D-61A333656E58}" type="presParOf" srcId="{5C59A6EA-B8A3-4671-8FC4-92B2E963F508}" destId="{CCB09B97-01D3-4015-8943-E21302CDC77B}" srcOrd="0" destOrd="0" presId="urn:microsoft.com/office/officeart/2005/8/layout/hierarchy2"/>
    <dgm:cxn modelId="{9F18121A-4425-49CE-AF7D-EA9C55D257F3}" type="presParOf" srcId="{CCB09B97-01D3-4015-8943-E21302CDC77B}" destId="{30BB24BB-C2F1-40BE-9856-703000FEEE23}" srcOrd="0" destOrd="0" presId="urn:microsoft.com/office/officeart/2005/8/layout/hierarchy2"/>
    <dgm:cxn modelId="{DD078BE4-490D-4221-8F3C-F92A720AA44F}" type="presParOf" srcId="{5C59A6EA-B8A3-4671-8FC4-92B2E963F508}" destId="{9588B789-A1DF-4391-8036-4FD0E1024B4D}" srcOrd="1" destOrd="0" presId="urn:microsoft.com/office/officeart/2005/8/layout/hierarchy2"/>
    <dgm:cxn modelId="{C3581C29-4582-40AC-961B-B5471400588F}" type="presParOf" srcId="{9588B789-A1DF-4391-8036-4FD0E1024B4D}" destId="{D1AD7EA0-490E-4515-84AB-DA99DA5E5BC1}" srcOrd="0" destOrd="0" presId="urn:microsoft.com/office/officeart/2005/8/layout/hierarchy2"/>
    <dgm:cxn modelId="{51788200-5FB3-4F97-9847-BEC3221B3B97}" type="presParOf" srcId="{9588B789-A1DF-4391-8036-4FD0E1024B4D}" destId="{8FBB5E94-F9D6-40D8-810D-ABC8B053DB61}" srcOrd="1" destOrd="0" presId="urn:microsoft.com/office/officeart/2005/8/layout/hierarchy2"/>
    <dgm:cxn modelId="{E9A1409A-3B6A-44E7-A722-3F917A2C576B}" type="presParOf" srcId="{95A367AE-2B9C-483D-83E0-60C90D3BC0D6}" destId="{4D742785-2109-4663-B15A-826721CA01B4}" srcOrd="2" destOrd="0" presId="urn:microsoft.com/office/officeart/2005/8/layout/hierarchy2"/>
    <dgm:cxn modelId="{1CC17D63-49F4-4E18-8329-840342B5FA9E}" type="presParOf" srcId="{4D742785-2109-4663-B15A-826721CA01B4}" destId="{2032AD93-A236-4CBD-ADDB-51CEB5424CA8}" srcOrd="0" destOrd="0" presId="urn:microsoft.com/office/officeart/2005/8/layout/hierarchy2"/>
    <dgm:cxn modelId="{81499587-51E1-4765-8E42-902AC78F2C77}" type="presParOf" srcId="{95A367AE-2B9C-483D-83E0-60C90D3BC0D6}" destId="{CB5C5954-0D37-4387-A00C-38EA76333A6C}" srcOrd="3" destOrd="0" presId="urn:microsoft.com/office/officeart/2005/8/layout/hierarchy2"/>
    <dgm:cxn modelId="{D4579033-1BE4-45E4-AF39-964E94A01BE6}" type="presParOf" srcId="{CB5C5954-0D37-4387-A00C-38EA76333A6C}" destId="{EC93BED6-C21F-44D2-9093-8D0CA4637C48}" srcOrd="0" destOrd="0" presId="urn:microsoft.com/office/officeart/2005/8/layout/hierarchy2"/>
    <dgm:cxn modelId="{B9F3DD14-F1E1-4E71-8F02-D0A6AF400B84}" type="presParOf" srcId="{CB5C5954-0D37-4387-A00C-38EA76333A6C}" destId="{8632EE83-7C03-4020-BD5D-E18A070A3018}" srcOrd="1" destOrd="0" presId="urn:microsoft.com/office/officeart/2005/8/layout/hierarchy2"/>
    <dgm:cxn modelId="{682A7BFB-D195-4079-B89F-FEDF21A52264}" type="presParOf" srcId="{8632EE83-7C03-4020-BD5D-E18A070A3018}" destId="{472C0B88-E67F-4F63-9560-9DA92AFC830E}" srcOrd="0" destOrd="0" presId="urn:microsoft.com/office/officeart/2005/8/layout/hierarchy2"/>
    <dgm:cxn modelId="{02072478-EABC-4319-90E8-49AFA576E5D6}" type="presParOf" srcId="{472C0B88-E67F-4F63-9560-9DA92AFC830E}" destId="{E065CCD2-F116-4A4E-8BC2-477021CF1669}" srcOrd="0" destOrd="0" presId="urn:microsoft.com/office/officeart/2005/8/layout/hierarchy2"/>
    <dgm:cxn modelId="{F7E5E289-1A2B-4B56-8849-8954B3FD7DEA}" type="presParOf" srcId="{8632EE83-7C03-4020-BD5D-E18A070A3018}" destId="{0AAA43D9-99A8-445D-BA76-92D512376BB2}" srcOrd="1" destOrd="0" presId="urn:microsoft.com/office/officeart/2005/8/layout/hierarchy2"/>
    <dgm:cxn modelId="{46EA5435-F9B6-49BC-93E4-4A1D6D246DDE}" type="presParOf" srcId="{0AAA43D9-99A8-445D-BA76-92D512376BB2}" destId="{F2627C49-A591-43D7-A83A-ACC1853E74E1}" srcOrd="0" destOrd="0" presId="urn:microsoft.com/office/officeart/2005/8/layout/hierarchy2"/>
    <dgm:cxn modelId="{0A07ECBF-2CD0-4520-BDA8-B1B27DA8FB0E}" type="presParOf" srcId="{0AAA43D9-99A8-445D-BA76-92D512376BB2}" destId="{C109F732-769A-4F7F-9562-4664DCC78DCE}" srcOrd="1" destOrd="0" presId="urn:microsoft.com/office/officeart/2005/8/layout/hierarchy2"/>
    <dgm:cxn modelId="{112EEF2C-0551-4E3E-8A70-FF41B7D0C9BE}" type="presParOf" srcId="{95A367AE-2B9C-483D-83E0-60C90D3BC0D6}" destId="{FC9FFEF9-F25F-4D14-BD0D-1D67C718C716}" srcOrd="4" destOrd="0" presId="urn:microsoft.com/office/officeart/2005/8/layout/hierarchy2"/>
    <dgm:cxn modelId="{43911C91-356D-48DC-A0C4-1E577D384CAF}" type="presParOf" srcId="{FC9FFEF9-F25F-4D14-BD0D-1D67C718C716}" destId="{FD229C9A-8A25-4974-81C0-1F1523E6CC72}" srcOrd="0" destOrd="0" presId="urn:microsoft.com/office/officeart/2005/8/layout/hierarchy2"/>
    <dgm:cxn modelId="{71E2E13F-266D-4FF0-83F7-A574C8B45A05}" type="presParOf" srcId="{95A367AE-2B9C-483D-83E0-60C90D3BC0D6}" destId="{AD9AE1E9-4119-464A-8FA8-E3B8405FC1CD}" srcOrd="5" destOrd="0" presId="urn:microsoft.com/office/officeart/2005/8/layout/hierarchy2"/>
    <dgm:cxn modelId="{6D84D2E3-7C92-41EB-8800-93013BD2B723}" type="presParOf" srcId="{AD9AE1E9-4119-464A-8FA8-E3B8405FC1CD}" destId="{CD30596B-92CB-4541-BB59-B6A9A731F203}" srcOrd="0" destOrd="0" presId="urn:microsoft.com/office/officeart/2005/8/layout/hierarchy2"/>
    <dgm:cxn modelId="{7D5B6B9E-1586-411C-974F-1BC141FAE246}" type="presParOf" srcId="{AD9AE1E9-4119-464A-8FA8-E3B8405FC1CD}" destId="{7B1E232C-077C-4296-8151-DF4C93F7D1AA}" srcOrd="1" destOrd="0" presId="urn:microsoft.com/office/officeart/2005/8/layout/hierarchy2"/>
    <dgm:cxn modelId="{3CA75849-4D05-46ED-9327-440327C9CC54}" type="presParOf" srcId="{7B1E232C-077C-4296-8151-DF4C93F7D1AA}" destId="{50CA42E3-86C4-407A-BEC1-8ED52BE45C08}" srcOrd="0" destOrd="0" presId="urn:microsoft.com/office/officeart/2005/8/layout/hierarchy2"/>
    <dgm:cxn modelId="{7A496021-A1B7-4BE9-92EB-C487C69554F2}" type="presParOf" srcId="{50CA42E3-86C4-407A-BEC1-8ED52BE45C08}" destId="{33C20BFF-591A-4177-921B-37D9BAE26308}" srcOrd="0" destOrd="0" presId="urn:microsoft.com/office/officeart/2005/8/layout/hierarchy2"/>
    <dgm:cxn modelId="{E01C92E0-7A19-4395-BE0C-A070CBA90F01}" type="presParOf" srcId="{7B1E232C-077C-4296-8151-DF4C93F7D1AA}" destId="{AB992D80-06AA-466C-ADA3-62220A7063E8}" srcOrd="1" destOrd="0" presId="urn:microsoft.com/office/officeart/2005/8/layout/hierarchy2"/>
    <dgm:cxn modelId="{6CB695A3-4DD6-451D-9055-6CF716AB52C5}" type="presParOf" srcId="{AB992D80-06AA-466C-ADA3-62220A7063E8}" destId="{97170A4D-347C-4B19-9E35-5164FD8D6A3A}" srcOrd="0" destOrd="0" presId="urn:microsoft.com/office/officeart/2005/8/layout/hierarchy2"/>
    <dgm:cxn modelId="{54E53666-C7B2-48ED-BC98-F98C838F2B9B}" type="presParOf" srcId="{AB992D80-06AA-466C-ADA3-62220A7063E8}" destId="{445A9B5D-ABB7-49CE-8A31-F8A661B0D6E3}" srcOrd="1" destOrd="0" presId="urn:microsoft.com/office/officeart/2005/8/layout/hierarchy2"/>
    <dgm:cxn modelId="{8239478B-EA58-487A-9995-AAC013C80B29}" type="presParOf" srcId="{B01C4568-088A-4755-BF4A-1CBE43619ACD}" destId="{34CE8989-72CA-4362-B3E8-F10EFD86F849}" srcOrd="4" destOrd="0" presId="urn:microsoft.com/office/officeart/2005/8/layout/hierarchy2"/>
    <dgm:cxn modelId="{0B9059AA-89DB-47BB-B196-1562DBF7BB2B}" type="presParOf" srcId="{34CE8989-72CA-4362-B3E8-F10EFD86F849}" destId="{5B388EB8-2729-4EDB-8703-C1777E6BF5AB}" srcOrd="0" destOrd="0" presId="urn:microsoft.com/office/officeart/2005/8/layout/hierarchy2"/>
    <dgm:cxn modelId="{2C339AB0-132C-4448-BFAF-9D6CB58C6A9D}" type="presParOf" srcId="{B01C4568-088A-4755-BF4A-1CBE43619ACD}" destId="{1CC8A896-7BE8-495F-9700-BBC8C41073CF}" srcOrd="5" destOrd="0" presId="urn:microsoft.com/office/officeart/2005/8/layout/hierarchy2"/>
    <dgm:cxn modelId="{3E74F77A-1479-457D-88E4-E42F8EA3865B}" type="presParOf" srcId="{1CC8A896-7BE8-495F-9700-BBC8C41073CF}" destId="{901632C6-7F36-4A78-B7AD-124FC66F35CA}" srcOrd="0" destOrd="0" presId="urn:microsoft.com/office/officeart/2005/8/layout/hierarchy2"/>
    <dgm:cxn modelId="{9CA63F17-5B55-41A0-A235-4BC9C9A9D5B5}" type="presParOf" srcId="{1CC8A896-7BE8-495F-9700-BBC8C41073CF}" destId="{7E11875C-B2BD-4C7F-B80A-75F455C2BA1E}" srcOrd="1" destOrd="0" presId="urn:microsoft.com/office/officeart/2005/8/layout/hierarchy2"/>
    <dgm:cxn modelId="{9B23E955-A2B9-4203-822F-3E040FFF4112}" type="presParOf" srcId="{7E11875C-B2BD-4C7F-B80A-75F455C2BA1E}" destId="{85FFDA95-71FC-4072-9FA9-5373A84E702B}" srcOrd="0" destOrd="0" presId="urn:microsoft.com/office/officeart/2005/8/layout/hierarchy2"/>
    <dgm:cxn modelId="{6E6244F4-AD56-4898-8B84-FDFF15DCBEBD}" type="presParOf" srcId="{85FFDA95-71FC-4072-9FA9-5373A84E702B}" destId="{3473559C-9BED-4F88-B643-55EF5E7E31EE}" srcOrd="0" destOrd="0" presId="urn:microsoft.com/office/officeart/2005/8/layout/hierarchy2"/>
    <dgm:cxn modelId="{A53DA410-2624-4E9D-8D90-19E1FFC462C6}" type="presParOf" srcId="{7E11875C-B2BD-4C7F-B80A-75F455C2BA1E}" destId="{F46E99A8-40B5-4A65-9D49-E08F1603E433}" srcOrd="1" destOrd="0" presId="urn:microsoft.com/office/officeart/2005/8/layout/hierarchy2"/>
    <dgm:cxn modelId="{3CAE09A7-BB57-4F6F-BB31-EE5FA413DC58}" type="presParOf" srcId="{F46E99A8-40B5-4A65-9D49-E08F1603E433}" destId="{FC5AB141-92B1-45EA-8BB8-B60E85BE9CD5}" srcOrd="0" destOrd="0" presId="urn:microsoft.com/office/officeart/2005/8/layout/hierarchy2"/>
    <dgm:cxn modelId="{0B02FF73-9D79-43C0-9729-4B37E227B342}" type="presParOf" srcId="{F46E99A8-40B5-4A65-9D49-E08F1603E433}" destId="{A1760F32-BF26-40D5-9E0D-E7C25FF3B575}" srcOrd="1" destOrd="0" presId="urn:microsoft.com/office/officeart/2005/8/layout/hierarchy2"/>
    <dgm:cxn modelId="{0B1C5CCB-D6D0-41DE-9BF1-C9D3C7412F95}" type="presParOf" srcId="{A1760F32-BF26-40D5-9E0D-E7C25FF3B575}" destId="{68AEF2CD-521E-4499-A82B-9864B641EEEE}" srcOrd="0" destOrd="0" presId="urn:microsoft.com/office/officeart/2005/8/layout/hierarchy2"/>
    <dgm:cxn modelId="{94F354AB-ABD0-4BB3-9C6E-4E525DC71C2F}" type="presParOf" srcId="{68AEF2CD-521E-4499-A82B-9864B641EEEE}" destId="{5B627132-BD80-42ED-AB13-FFD426D9A829}" srcOrd="0" destOrd="0" presId="urn:microsoft.com/office/officeart/2005/8/layout/hierarchy2"/>
    <dgm:cxn modelId="{C759D58F-A93E-4406-BB3F-88C59F215E65}" type="presParOf" srcId="{A1760F32-BF26-40D5-9E0D-E7C25FF3B575}" destId="{8C41E6C1-FE02-4A6C-AE3D-56FC14AC0709}" srcOrd="1" destOrd="0" presId="urn:microsoft.com/office/officeart/2005/8/layout/hierarchy2"/>
    <dgm:cxn modelId="{802735A7-60F5-4BA4-BE26-68760A221C8D}" type="presParOf" srcId="{8C41E6C1-FE02-4A6C-AE3D-56FC14AC0709}" destId="{356AA342-BA54-44D7-9DEA-08FEC8A16850}" srcOrd="0" destOrd="0" presId="urn:microsoft.com/office/officeart/2005/8/layout/hierarchy2"/>
    <dgm:cxn modelId="{E3F4F605-5670-467A-A72C-8D7BB2685119}" type="presParOf" srcId="{8C41E6C1-FE02-4A6C-AE3D-56FC14AC0709}" destId="{0FE05E87-DB6A-4A54-BD00-5EE38A004E5D}" srcOrd="1" destOrd="0" presId="urn:microsoft.com/office/officeart/2005/8/layout/hierarchy2"/>
    <dgm:cxn modelId="{482B29F8-F5CE-46BF-8A3A-661BC99D78BB}" type="presParOf" srcId="{7E11875C-B2BD-4C7F-B80A-75F455C2BA1E}" destId="{73445EAB-EEEF-406A-8FDA-DAD66F1B31EE}" srcOrd="2" destOrd="0" presId="urn:microsoft.com/office/officeart/2005/8/layout/hierarchy2"/>
    <dgm:cxn modelId="{37DAEB77-F368-46A5-8BC3-756F0DE5FBDB}" type="presParOf" srcId="{73445EAB-EEEF-406A-8FDA-DAD66F1B31EE}" destId="{71F2A70F-2F8E-4EBD-A892-82E3EB39FCC8}" srcOrd="0" destOrd="0" presId="urn:microsoft.com/office/officeart/2005/8/layout/hierarchy2"/>
    <dgm:cxn modelId="{6C48A4E3-6373-4B51-B5C2-2D89C20B4A52}" type="presParOf" srcId="{7E11875C-B2BD-4C7F-B80A-75F455C2BA1E}" destId="{5F78F0EE-E1F6-4730-A7F3-769C7E0D0DEA}" srcOrd="3" destOrd="0" presId="urn:microsoft.com/office/officeart/2005/8/layout/hierarchy2"/>
    <dgm:cxn modelId="{7616A55C-B5C9-47CE-977E-7457FF3FF9CB}" type="presParOf" srcId="{5F78F0EE-E1F6-4730-A7F3-769C7E0D0DEA}" destId="{EBD583B6-EE7A-4BCA-8B8F-4AC4999149F3}" srcOrd="0" destOrd="0" presId="urn:microsoft.com/office/officeart/2005/8/layout/hierarchy2"/>
    <dgm:cxn modelId="{781C3DFE-7341-48C9-8ADD-A37ACC9081FF}" type="presParOf" srcId="{5F78F0EE-E1F6-4730-A7F3-769C7E0D0DEA}" destId="{79CE1755-FE9E-4F84-9C22-6E1FF2644B7C}" srcOrd="1" destOrd="0" presId="urn:microsoft.com/office/officeart/2005/8/layout/hierarchy2"/>
    <dgm:cxn modelId="{C24DACCC-BFC7-47B7-AEF9-A7AF5C425569}" type="presParOf" srcId="{79CE1755-FE9E-4F84-9C22-6E1FF2644B7C}" destId="{927C908D-97E7-496A-93AB-FA75E9654567}" srcOrd="0" destOrd="0" presId="urn:microsoft.com/office/officeart/2005/8/layout/hierarchy2"/>
    <dgm:cxn modelId="{578E2F81-2434-45C5-B3AE-1027943DE654}" type="presParOf" srcId="{927C908D-97E7-496A-93AB-FA75E9654567}" destId="{549C0950-F6CC-4900-A307-CCE3529EE459}" srcOrd="0" destOrd="0" presId="urn:microsoft.com/office/officeart/2005/8/layout/hierarchy2"/>
    <dgm:cxn modelId="{7BB38201-8DA8-4929-AA9D-D15051248168}" type="presParOf" srcId="{79CE1755-FE9E-4F84-9C22-6E1FF2644B7C}" destId="{B0EF884E-2810-4971-BC2F-B9AD17EA6638}" srcOrd="1" destOrd="0" presId="urn:microsoft.com/office/officeart/2005/8/layout/hierarchy2"/>
    <dgm:cxn modelId="{7F023C81-6EB1-42EA-A13C-46DBA4FC6AE6}" type="presParOf" srcId="{B0EF884E-2810-4971-BC2F-B9AD17EA6638}" destId="{87153E7C-79EB-4823-A7C8-F65AD806843B}" srcOrd="0" destOrd="0" presId="urn:microsoft.com/office/officeart/2005/8/layout/hierarchy2"/>
    <dgm:cxn modelId="{66FAE2DC-44E1-41B5-8B83-431DBBB8E733}" type="presParOf" srcId="{B0EF884E-2810-4971-BC2F-B9AD17EA6638}" destId="{91DD266E-98BB-47FA-813B-FFA5772487EB}" srcOrd="1" destOrd="0" presId="urn:microsoft.com/office/officeart/2005/8/layout/hierarchy2"/>
    <dgm:cxn modelId="{0B8FFDD8-C39F-4C94-91A9-26327463EA7B}" type="presParOf" srcId="{7E11875C-B2BD-4C7F-B80A-75F455C2BA1E}" destId="{0AFAC9CD-9250-428C-8FAD-16D570C8C9A0}" srcOrd="4" destOrd="0" presId="urn:microsoft.com/office/officeart/2005/8/layout/hierarchy2"/>
    <dgm:cxn modelId="{43C14C7E-E044-42E3-AEAA-43677BA7F05C}" type="presParOf" srcId="{0AFAC9CD-9250-428C-8FAD-16D570C8C9A0}" destId="{BD26F1DC-4A1F-4218-AAFA-B16DEAA1933F}" srcOrd="0" destOrd="0" presId="urn:microsoft.com/office/officeart/2005/8/layout/hierarchy2"/>
    <dgm:cxn modelId="{F94132CD-A400-4BC7-84B6-F75B697A0E89}" type="presParOf" srcId="{7E11875C-B2BD-4C7F-B80A-75F455C2BA1E}" destId="{C71737FF-D371-47E5-BCC2-E842B2E962A7}" srcOrd="5" destOrd="0" presId="urn:microsoft.com/office/officeart/2005/8/layout/hierarchy2"/>
    <dgm:cxn modelId="{B7038B12-A087-4915-9D00-C3A44C5D7D4C}" type="presParOf" srcId="{C71737FF-D371-47E5-BCC2-E842B2E962A7}" destId="{C26939E0-DA15-4A4D-999F-58F0268DA0F2}" srcOrd="0" destOrd="0" presId="urn:microsoft.com/office/officeart/2005/8/layout/hierarchy2"/>
    <dgm:cxn modelId="{24586397-9C10-4173-81BF-7D52EDDB5E6B}" type="presParOf" srcId="{C71737FF-D371-47E5-BCC2-E842B2E962A7}" destId="{585CF0C4-6EF7-40F0-923D-E6CE35D34FCF}" srcOrd="1" destOrd="0" presId="urn:microsoft.com/office/officeart/2005/8/layout/hierarchy2"/>
    <dgm:cxn modelId="{857A27C3-379C-454E-BAC3-FCE3DEED9E5B}" type="presParOf" srcId="{585CF0C4-6EF7-40F0-923D-E6CE35D34FCF}" destId="{B6ED6AD1-83BA-4A75-BD2A-DE42235F1626}" srcOrd="0" destOrd="0" presId="urn:microsoft.com/office/officeart/2005/8/layout/hierarchy2"/>
    <dgm:cxn modelId="{B3115057-D4AA-4E8D-9677-81DDDDF51BCA}" type="presParOf" srcId="{B6ED6AD1-83BA-4A75-BD2A-DE42235F1626}" destId="{3AA76B72-B7F0-4439-AC20-8E75FD0572C9}" srcOrd="0" destOrd="0" presId="urn:microsoft.com/office/officeart/2005/8/layout/hierarchy2"/>
    <dgm:cxn modelId="{1603958F-E2A2-48C3-A11C-D610FD8CEDB0}" type="presParOf" srcId="{585CF0C4-6EF7-40F0-923D-E6CE35D34FCF}" destId="{20EC7B1D-FBA3-4B61-8958-B059588FD0DE}" srcOrd="1" destOrd="0" presId="urn:microsoft.com/office/officeart/2005/8/layout/hierarchy2"/>
    <dgm:cxn modelId="{12FD0FF9-A270-4956-B201-0B119E728047}" type="presParOf" srcId="{20EC7B1D-FBA3-4B61-8958-B059588FD0DE}" destId="{49A38726-847F-4CA5-831E-8EE532B28979}" srcOrd="0" destOrd="0" presId="urn:microsoft.com/office/officeart/2005/8/layout/hierarchy2"/>
    <dgm:cxn modelId="{AFFF40BA-6938-4FA5-A1A5-6C7A9E699D9E}" type="presParOf" srcId="{20EC7B1D-FBA3-4B61-8958-B059588FD0DE}" destId="{39DAFB72-72BC-4D34-B1E1-A7763DEEC979}"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A1A67D-9781-4ED5-BAA6-50B9D3CF07D8}"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n-US"/>
        </a:p>
      </dgm:t>
    </dgm:pt>
    <dgm:pt modelId="{1FC0DCB3-84D0-4FA9-A83A-0AEF76F9D557}">
      <dgm:prSet phldrT="[Text]"/>
      <dgm:spPr>
        <a:solidFill>
          <a:schemeClr val="accent2">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F4A9D37B-5804-428E-8B5D-C3B3358B1A9E}" type="parTrans" cxnId="{758288C7-5E05-43DB-9B6B-C5546FBCC878}">
      <dgm:prSet/>
      <dgm:spPr/>
      <dgm:t>
        <a:bodyPr/>
        <a:lstStyle/>
        <a:p>
          <a:endParaRPr lang="en-US"/>
        </a:p>
      </dgm:t>
    </dgm:pt>
    <dgm:pt modelId="{0A8279DB-9ACC-4E79-997B-B0D6D01788BF}" type="sibTrans" cxnId="{758288C7-5E05-43DB-9B6B-C5546FBCC878}">
      <dgm:prSet/>
      <dgm:spPr/>
      <dgm:t>
        <a:bodyPr/>
        <a:lstStyle/>
        <a:p>
          <a:endParaRPr lang="en-US"/>
        </a:p>
      </dgm:t>
    </dgm:pt>
    <dgm:pt modelId="{8819012C-30A6-4967-94E2-90509F9FE838}" type="asst">
      <dgm:prSet phldrT="[Tex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9ECE3F87-50B6-4DBE-9553-8E7F9947FC9A}" type="parTrans" cxnId="{77BEA1B9-06A5-4F3A-8CBE-B3738EFBDE7A}">
      <dgm:prSet/>
      <dgm:spPr>
        <a:solidFill>
          <a:schemeClr val="bg1"/>
        </a:solidFill>
        <a:ln>
          <a:solidFill>
            <a:schemeClr val="tx2"/>
          </a:solidFill>
        </a:ln>
      </dgm:spPr>
      <dgm:t>
        <a:bodyPr/>
        <a:lstStyle/>
        <a:p>
          <a:endParaRPr lang="en-US" dirty="0">
            <a:cs typeface="B Koodak" panose="00000700000000000000" pitchFamily="2" charset="-78"/>
          </a:endParaRPr>
        </a:p>
      </dgm:t>
    </dgm:pt>
    <dgm:pt modelId="{0D6EE358-8068-416E-A5A1-D77F72641C85}" type="sibTrans" cxnId="{77BEA1B9-06A5-4F3A-8CBE-B3738EFBDE7A}">
      <dgm:prSet/>
      <dgm:spPr/>
      <dgm:t>
        <a:bodyPr/>
        <a:lstStyle/>
        <a:p>
          <a:endParaRPr lang="en-US"/>
        </a:p>
      </dgm:t>
    </dgm:pt>
    <dgm:pt modelId="{B3608C6C-C3AB-4043-AE6D-980D035F83DD}">
      <dgm:prSet phldrT="[Tex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A76B9DFA-FD71-47F4-B102-9E44EED2C827}" type="parTrans" cxnId="{489D297E-5A60-4CD3-A0E5-846A29A6A04A}">
      <dgm:prSet/>
      <dgm:spPr>
        <a:solidFill>
          <a:schemeClr val="bg1"/>
        </a:solidFill>
        <a:ln>
          <a:solidFill>
            <a:schemeClr val="tx2"/>
          </a:solidFill>
        </a:ln>
      </dgm:spPr>
      <dgm:t>
        <a:bodyPr/>
        <a:lstStyle/>
        <a:p>
          <a:endParaRPr lang="en-US" dirty="0">
            <a:cs typeface="B Koodak" panose="00000700000000000000" pitchFamily="2" charset="-78"/>
          </a:endParaRPr>
        </a:p>
      </dgm:t>
    </dgm:pt>
    <dgm:pt modelId="{2AB0D146-EBA4-4E99-969F-4ADD36D32646}" type="sibTrans" cxnId="{489D297E-5A60-4CD3-A0E5-846A29A6A04A}">
      <dgm:prSet/>
      <dgm:spPr/>
      <dgm:t>
        <a:bodyPr/>
        <a:lstStyle/>
        <a:p>
          <a:endParaRPr lang="en-US"/>
        </a:p>
      </dgm:t>
    </dgm:pt>
    <dgm:pt modelId="{C21FFD40-B296-4D70-A1B9-8B3F837C631C}">
      <dgm:prSet phldrT="[Tex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05B9293E-A75C-47AA-A9BC-70A21A5FE717}" type="parTrans" cxnId="{7839CF85-321B-43EB-810A-96DDFB67F43E}">
      <dgm:prSet/>
      <dgm:spPr>
        <a:solidFill>
          <a:schemeClr val="bg1"/>
        </a:solidFill>
        <a:ln>
          <a:solidFill>
            <a:schemeClr val="tx2"/>
          </a:solidFill>
        </a:ln>
      </dgm:spPr>
      <dgm:t>
        <a:bodyPr/>
        <a:lstStyle/>
        <a:p>
          <a:endParaRPr lang="en-US" dirty="0">
            <a:cs typeface="B Koodak" panose="00000700000000000000" pitchFamily="2" charset="-78"/>
          </a:endParaRPr>
        </a:p>
      </dgm:t>
    </dgm:pt>
    <dgm:pt modelId="{1C5F5A9A-40BD-42E7-AC71-0E7F3BADDC47}" type="sibTrans" cxnId="{7839CF85-321B-43EB-810A-96DDFB67F43E}">
      <dgm:prSet/>
      <dgm:spPr/>
      <dgm:t>
        <a:bodyPr/>
        <a:lstStyle/>
        <a:p>
          <a:endParaRPr lang="en-US"/>
        </a:p>
      </dgm:t>
    </dgm:pt>
    <dgm:pt modelId="{96070CB5-D863-4BF0-A695-34C145C724E1}">
      <dgm:prSe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D01BA65A-A6B4-4B23-974F-9EF7631B0E78}" type="parTrans" cxnId="{FAB378B4-45A9-454C-A377-C8452B447DC5}">
      <dgm:prSet/>
      <dgm:spPr>
        <a:solidFill>
          <a:schemeClr val="bg1"/>
        </a:solidFill>
        <a:ln>
          <a:solidFill>
            <a:schemeClr val="tx2"/>
          </a:solidFill>
        </a:ln>
      </dgm:spPr>
      <dgm:t>
        <a:bodyPr/>
        <a:lstStyle/>
        <a:p>
          <a:endParaRPr lang="en-US" dirty="0">
            <a:cs typeface="B Koodak" panose="00000700000000000000" pitchFamily="2" charset="-78"/>
          </a:endParaRPr>
        </a:p>
      </dgm:t>
    </dgm:pt>
    <dgm:pt modelId="{1BC9C2FA-56FD-415B-880B-962A5E198B5F}" type="sibTrans" cxnId="{FAB378B4-45A9-454C-A377-C8452B447DC5}">
      <dgm:prSet/>
      <dgm:spPr/>
      <dgm:t>
        <a:bodyPr/>
        <a:lstStyle/>
        <a:p>
          <a:endParaRPr lang="en-US"/>
        </a:p>
      </dgm:t>
    </dgm:pt>
    <dgm:pt modelId="{D0B2313D-518D-4A8B-B8D2-03360DFA5776}">
      <dgm:prSet/>
      <dgm:spPr>
        <a:solidFill>
          <a:schemeClr val="accent6">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287D43A1-A4EB-4F64-A34C-E65146FAD840}" type="parTrans" cxnId="{08FBBC58-AE5F-4527-B92F-E42A9563A940}">
      <dgm:prSet/>
      <dgm:spPr>
        <a:solidFill>
          <a:schemeClr val="bg1"/>
        </a:solidFill>
        <a:ln>
          <a:solidFill>
            <a:schemeClr val="tx2"/>
          </a:solidFill>
        </a:ln>
      </dgm:spPr>
      <dgm:t>
        <a:bodyPr/>
        <a:lstStyle/>
        <a:p>
          <a:endParaRPr lang="en-US" dirty="0">
            <a:cs typeface="B Koodak" panose="00000700000000000000" pitchFamily="2" charset="-78"/>
          </a:endParaRPr>
        </a:p>
      </dgm:t>
    </dgm:pt>
    <dgm:pt modelId="{B060C7DC-6185-4AE3-903E-3B30D6D70BF0}" type="sibTrans" cxnId="{08FBBC58-AE5F-4527-B92F-E42A9563A940}">
      <dgm:prSet/>
      <dgm:spPr/>
      <dgm:t>
        <a:bodyPr/>
        <a:lstStyle/>
        <a:p>
          <a:endParaRPr lang="en-US"/>
        </a:p>
      </dgm:t>
    </dgm:pt>
    <dgm:pt modelId="{0FA94D76-D3F6-444C-8499-547A6802CE3E}">
      <dgm:prSet/>
      <dgm:spPr>
        <a:solidFill>
          <a:schemeClr val="accent6">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EDE162C4-E93F-4192-8D32-A22992A96A5D}" type="parTrans" cxnId="{4F1145C6-B854-4FA7-ABC0-9F4601E04C6C}">
      <dgm:prSet/>
      <dgm:spPr>
        <a:solidFill>
          <a:schemeClr val="bg1"/>
        </a:solidFill>
        <a:ln>
          <a:solidFill>
            <a:schemeClr val="tx2"/>
          </a:solidFill>
        </a:ln>
      </dgm:spPr>
      <dgm:t>
        <a:bodyPr/>
        <a:lstStyle/>
        <a:p>
          <a:endParaRPr lang="en-US" dirty="0">
            <a:cs typeface="B Koodak" panose="00000700000000000000" pitchFamily="2" charset="-78"/>
          </a:endParaRPr>
        </a:p>
      </dgm:t>
    </dgm:pt>
    <dgm:pt modelId="{D6813074-FC91-43B9-A2D8-C1A0AFAD4320}" type="sibTrans" cxnId="{4F1145C6-B854-4FA7-ABC0-9F4601E04C6C}">
      <dgm:prSet/>
      <dgm:spPr/>
      <dgm:t>
        <a:bodyPr/>
        <a:lstStyle/>
        <a:p>
          <a:endParaRPr lang="en-US"/>
        </a:p>
      </dgm:t>
    </dgm:pt>
    <dgm:pt modelId="{AD9A4B07-44B7-4BA5-A99A-9D98EAA1A339}">
      <dgm:prSet/>
      <dgm:spPr>
        <a:solidFill>
          <a:schemeClr val="accent5">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8EC20465-DB46-4750-ADA5-9D8303A49516}" type="parTrans" cxnId="{5029758E-3936-4062-91AA-40504871578E}">
      <dgm:prSet/>
      <dgm:spPr>
        <a:solidFill>
          <a:schemeClr val="bg1"/>
        </a:solidFill>
        <a:ln>
          <a:solidFill>
            <a:schemeClr val="tx2"/>
          </a:solidFill>
        </a:ln>
      </dgm:spPr>
      <dgm:t>
        <a:bodyPr/>
        <a:lstStyle/>
        <a:p>
          <a:endParaRPr lang="en-US" dirty="0">
            <a:cs typeface="B Koodak" panose="00000700000000000000" pitchFamily="2" charset="-78"/>
          </a:endParaRPr>
        </a:p>
      </dgm:t>
    </dgm:pt>
    <dgm:pt modelId="{BB925EE8-C735-4E37-AF7A-CC2527A76328}" type="sibTrans" cxnId="{5029758E-3936-4062-91AA-40504871578E}">
      <dgm:prSet/>
      <dgm:spPr/>
      <dgm:t>
        <a:bodyPr/>
        <a:lstStyle/>
        <a:p>
          <a:endParaRPr lang="en-US"/>
        </a:p>
      </dgm:t>
    </dgm:pt>
    <dgm:pt modelId="{7BAAE12C-68D3-403A-9A3E-C4158E84309E}">
      <dgm:prSe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09B872F3-BF33-4203-A010-24D79F143458}" type="parTrans" cxnId="{BD6722F6-2F1B-4ABB-9DF4-E3A99E3EF0BA}">
      <dgm:prSet/>
      <dgm:spPr>
        <a:solidFill>
          <a:schemeClr val="bg1"/>
        </a:solidFill>
        <a:ln>
          <a:solidFill>
            <a:schemeClr val="tx2"/>
          </a:solidFill>
        </a:ln>
      </dgm:spPr>
      <dgm:t>
        <a:bodyPr/>
        <a:lstStyle/>
        <a:p>
          <a:endParaRPr lang="en-US" dirty="0">
            <a:cs typeface="B Koodak" panose="00000700000000000000" pitchFamily="2" charset="-78"/>
          </a:endParaRPr>
        </a:p>
      </dgm:t>
    </dgm:pt>
    <dgm:pt modelId="{F2946C1C-7026-4CF3-9153-15E14DD49290}" type="sibTrans" cxnId="{BD6722F6-2F1B-4ABB-9DF4-E3A99E3EF0BA}">
      <dgm:prSet/>
      <dgm:spPr/>
      <dgm:t>
        <a:bodyPr/>
        <a:lstStyle/>
        <a:p>
          <a:endParaRPr lang="en-US"/>
        </a:p>
      </dgm:t>
    </dgm:pt>
    <dgm:pt modelId="{861F4AA3-49DF-436B-BCD1-3622A2C9040A}">
      <dgm:prSet/>
      <dgm:spPr>
        <a:solidFill>
          <a:schemeClr val="accent5">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25943F5-E41E-49FD-B989-3AB7988267B2}" type="parTrans" cxnId="{E0F9CBC0-7CE2-47C6-994A-FF06E9755772}">
      <dgm:prSet/>
      <dgm:spPr>
        <a:solidFill>
          <a:schemeClr val="bg1"/>
        </a:solidFill>
        <a:ln>
          <a:solidFill>
            <a:schemeClr val="tx2"/>
          </a:solidFill>
        </a:ln>
      </dgm:spPr>
      <dgm:t>
        <a:bodyPr/>
        <a:lstStyle/>
        <a:p>
          <a:endParaRPr lang="en-US" dirty="0">
            <a:cs typeface="B Koodak" panose="00000700000000000000" pitchFamily="2" charset="-78"/>
          </a:endParaRPr>
        </a:p>
      </dgm:t>
    </dgm:pt>
    <dgm:pt modelId="{9356CE60-D0F6-4D28-8685-ED06A9E62415}" type="sibTrans" cxnId="{E0F9CBC0-7CE2-47C6-994A-FF06E9755772}">
      <dgm:prSet/>
      <dgm:spPr/>
      <dgm:t>
        <a:bodyPr/>
        <a:lstStyle/>
        <a:p>
          <a:endParaRPr lang="en-US"/>
        </a:p>
      </dgm:t>
    </dgm:pt>
    <dgm:pt modelId="{375D0D3A-E945-4D33-845A-86B4F2A61321}">
      <dgm:prSet/>
      <dgm:spPr>
        <a:solidFill>
          <a:schemeClr val="accent4">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3165B5FF-8EFD-4941-80DC-26984E996781}" type="parTrans" cxnId="{B4FE27FB-5ACE-4B0D-81F7-0804C9DFCB0F}">
      <dgm:prSet/>
      <dgm:spPr>
        <a:solidFill>
          <a:schemeClr val="bg1"/>
        </a:solidFill>
        <a:ln>
          <a:solidFill>
            <a:schemeClr val="tx2"/>
          </a:solidFill>
        </a:ln>
      </dgm:spPr>
      <dgm:t>
        <a:bodyPr/>
        <a:lstStyle/>
        <a:p>
          <a:endParaRPr lang="en-US" dirty="0">
            <a:cs typeface="B Koodak" panose="00000700000000000000" pitchFamily="2" charset="-78"/>
          </a:endParaRPr>
        </a:p>
      </dgm:t>
    </dgm:pt>
    <dgm:pt modelId="{E38185B1-BE25-4077-A8EC-EDBE5E5EF544}" type="sibTrans" cxnId="{B4FE27FB-5ACE-4B0D-81F7-0804C9DFCB0F}">
      <dgm:prSet/>
      <dgm:spPr/>
      <dgm:t>
        <a:bodyPr/>
        <a:lstStyle/>
        <a:p>
          <a:endParaRPr lang="en-US"/>
        </a:p>
      </dgm:t>
    </dgm:pt>
    <dgm:pt modelId="{EA1FE20D-2ADA-43A6-B1DF-29FF5581EF7F}">
      <dgm:prSet/>
      <dgm:spPr>
        <a:solidFill>
          <a:schemeClr val="accent4">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4343BADA-41B2-4D1B-8BFA-41AA545F287B}" type="parTrans" cxnId="{5317E4C6-69B2-47A8-AA62-15DB20695B2F}">
      <dgm:prSet/>
      <dgm:spPr>
        <a:solidFill>
          <a:schemeClr val="bg1"/>
        </a:solidFill>
        <a:ln>
          <a:solidFill>
            <a:schemeClr val="tx2"/>
          </a:solidFill>
        </a:ln>
      </dgm:spPr>
      <dgm:t>
        <a:bodyPr/>
        <a:lstStyle/>
        <a:p>
          <a:endParaRPr lang="en-US" dirty="0">
            <a:cs typeface="B Koodak" panose="00000700000000000000" pitchFamily="2" charset="-78"/>
          </a:endParaRPr>
        </a:p>
      </dgm:t>
    </dgm:pt>
    <dgm:pt modelId="{074D8227-344C-4658-96A1-E378F308091B}" type="sibTrans" cxnId="{5317E4C6-69B2-47A8-AA62-15DB20695B2F}">
      <dgm:prSet/>
      <dgm:spPr/>
      <dgm:t>
        <a:bodyPr/>
        <a:lstStyle/>
        <a:p>
          <a:endParaRPr lang="en-US"/>
        </a:p>
      </dgm:t>
    </dgm:pt>
    <dgm:pt modelId="{696945FB-DACD-453E-B734-0971E11B3D08}">
      <dgm:prSe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E467451-5299-4846-9E80-DB8755650947}" type="parTrans" cxnId="{01360B0A-D76E-48DA-A106-AF9420A19A82}">
      <dgm:prSet/>
      <dgm:spPr>
        <a:solidFill>
          <a:schemeClr val="bg1"/>
        </a:solidFill>
        <a:ln>
          <a:solidFill>
            <a:schemeClr val="tx2"/>
          </a:solidFill>
        </a:ln>
      </dgm:spPr>
      <dgm:t>
        <a:bodyPr/>
        <a:lstStyle/>
        <a:p>
          <a:endParaRPr lang="en-US" dirty="0">
            <a:cs typeface="B Koodak" panose="00000700000000000000" pitchFamily="2" charset="-78"/>
          </a:endParaRPr>
        </a:p>
      </dgm:t>
    </dgm:pt>
    <dgm:pt modelId="{DAD9BE73-697D-418D-80D0-48397203FADE}" type="sibTrans" cxnId="{01360B0A-D76E-48DA-A106-AF9420A19A82}">
      <dgm:prSet/>
      <dgm:spPr/>
      <dgm:t>
        <a:bodyPr/>
        <a:lstStyle/>
        <a:p>
          <a:endParaRPr lang="en-US"/>
        </a:p>
      </dgm:t>
    </dgm:pt>
    <dgm:pt modelId="{4D66A9F0-E402-4323-9B1C-98A29128D5D2}">
      <dgm:prSet/>
      <dgm:spPr>
        <a:noFill/>
        <a:ln w="19050">
          <a:solidFill>
            <a:schemeClr val="tx1"/>
          </a:solidFill>
        </a:ln>
      </dgm:spPr>
      <dgm:t>
        <a:bodyPr/>
        <a:lstStyle/>
        <a:p>
          <a:r>
            <a:rPr lang="fa-IR" dirty="0">
              <a:solidFill>
                <a:sysClr val="windowText" lastClr="000000"/>
              </a:solidFill>
              <a:cs typeface="B Koodak" panose="00000700000000000000" pitchFamily="2" charset="-78"/>
            </a:rPr>
            <a:t>722</a:t>
          </a:r>
          <a:endParaRPr lang="en-US" dirty="0">
            <a:solidFill>
              <a:sysClr val="windowText" lastClr="000000"/>
            </a:solidFill>
            <a:cs typeface="B Koodak" panose="00000700000000000000" pitchFamily="2" charset="-78"/>
          </a:endParaRPr>
        </a:p>
      </dgm:t>
    </dgm:pt>
    <dgm:pt modelId="{80EC04C3-BB17-4813-8DD8-2CDAB2E4411B}" type="parTrans" cxnId="{6760C9B0-0D55-416B-B9B8-DF02EEDF0EAB}">
      <dgm:prSet/>
      <dgm:spPr/>
      <dgm:t>
        <a:bodyPr/>
        <a:lstStyle/>
        <a:p>
          <a:endParaRPr lang="en-US" dirty="0"/>
        </a:p>
      </dgm:t>
    </dgm:pt>
    <dgm:pt modelId="{3DC8123C-5D03-42AF-968F-FFC518400EC6}" type="sibTrans" cxnId="{6760C9B0-0D55-416B-B9B8-DF02EEDF0EAB}">
      <dgm:prSet/>
      <dgm:spPr/>
      <dgm:t>
        <a:bodyPr/>
        <a:lstStyle/>
        <a:p>
          <a:endParaRPr lang="en-US"/>
        </a:p>
      </dgm:t>
    </dgm:pt>
    <dgm:pt modelId="{5AFCFF67-43E4-4358-B0EB-71FF4DDC8C4D}">
      <dgm:prSet/>
      <dgm:spPr>
        <a:noFill/>
        <a:ln w="19050">
          <a:solidFill>
            <a:schemeClr val="tx1"/>
          </a:solidFill>
        </a:ln>
      </dgm:spPr>
      <dgm:t>
        <a:bodyPr/>
        <a:lstStyle/>
        <a:p>
          <a:r>
            <a:rPr lang="fa-IR" dirty="0">
              <a:solidFill>
                <a:sysClr val="windowText" lastClr="000000"/>
              </a:solidFill>
              <a:cs typeface="B Koodak" panose="00000700000000000000" pitchFamily="2" charset="-78"/>
            </a:rPr>
            <a:t>725</a:t>
          </a:r>
          <a:endParaRPr lang="en-US" dirty="0">
            <a:solidFill>
              <a:sysClr val="windowText" lastClr="000000"/>
            </a:solidFill>
            <a:cs typeface="B Koodak" panose="00000700000000000000" pitchFamily="2" charset="-78"/>
          </a:endParaRPr>
        </a:p>
      </dgm:t>
    </dgm:pt>
    <dgm:pt modelId="{5D748D0A-4EF2-4E7B-B391-DCC52A6D73A6}" type="parTrans" cxnId="{89310F3F-496B-4673-BBC9-871396457D2C}">
      <dgm:prSet/>
      <dgm:spPr/>
      <dgm:t>
        <a:bodyPr/>
        <a:lstStyle/>
        <a:p>
          <a:endParaRPr lang="en-US" dirty="0"/>
        </a:p>
      </dgm:t>
    </dgm:pt>
    <dgm:pt modelId="{3E040834-1E85-456C-8254-55318A216747}" type="sibTrans" cxnId="{89310F3F-496B-4673-BBC9-871396457D2C}">
      <dgm:prSet/>
      <dgm:spPr/>
      <dgm:t>
        <a:bodyPr/>
        <a:lstStyle/>
        <a:p>
          <a:endParaRPr lang="en-US"/>
        </a:p>
      </dgm:t>
    </dgm:pt>
    <dgm:pt modelId="{237C8AA1-5FED-4230-BD1A-8559CD6CBBEA}">
      <dgm:prSet/>
      <dgm:spPr>
        <a:noFill/>
        <a:ln w="19050">
          <a:solidFill>
            <a:schemeClr val="tx1"/>
          </a:solidFill>
        </a:ln>
      </dgm:spPr>
      <dgm:t>
        <a:bodyPr/>
        <a:lstStyle/>
        <a:p>
          <a:r>
            <a:rPr lang="fa-IR" dirty="0">
              <a:solidFill>
                <a:sysClr val="windowText" lastClr="000000"/>
              </a:solidFill>
              <a:cs typeface="B Koodak" panose="00000700000000000000" pitchFamily="2" charset="-78"/>
            </a:rPr>
            <a:t>727</a:t>
          </a:r>
          <a:endParaRPr lang="en-US" dirty="0">
            <a:solidFill>
              <a:sysClr val="windowText" lastClr="000000"/>
            </a:solidFill>
            <a:cs typeface="B Koodak" panose="00000700000000000000" pitchFamily="2" charset="-78"/>
          </a:endParaRPr>
        </a:p>
      </dgm:t>
    </dgm:pt>
    <dgm:pt modelId="{6879C6F6-60BC-4AC8-A802-93C7D7344E6C}" type="parTrans" cxnId="{52A8147B-F6B3-4A47-859B-5408EA329EBB}">
      <dgm:prSet/>
      <dgm:spPr/>
      <dgm:t>
        <a:bodyPr/>
        <a:lstStyle/>
        <a:p>
          <a:endParaRPr lang="en-US" dirty="0"/>
        </a:p>
      </dgm:t>
    </dgm:pt>
    <dgm:pt modelId="{CB6F7FD8-08EF-4BF2-8497-82BC85E5BA6C}" type="sibTrans" cxnId="{52A8147B-F6B3-4A47-859B-5408EA329EBB}">
      <dgm:prSet/>
      <dgm:spPr/>
      <dgm:t>
        <a:bodyPr/>
        <a:lstStyle/>
        <a:p>
          <a:endParaRPr lang="en-US"/>
        </a:p>
      </dgm:t>
    </dgm:pt>
    <dgm:pt modelId="{0E7590CF-0E03-498D-8E65-7B0F739F9B3D}">
      <dgm:prSet/>
      <dgm:spPr>
        <a:noFill/>
        <a:ln w="19050">
          <a:solidFill>
            <a:schemeClr val="tx1"/>
          </a:solidFill>
        </a:ln>
      </dgm:spPr>
      <dgm:t>
        <a:bodyPr/>
        <a:lstStyle/>
        <a:p>
          <a:r>
            <a:rPr lang="fa-IR" dirty="0">
              <a:solidFill>
                <a:sysClr val="windowText" lastClr="000000"/>
              </a:solidFill>
              <a:cs typeface="B Koodak" panose="00000700000000000000" pitchFamily="2" charset="-78"/>
            </a:rPr>
            <a:t>752</a:t>
          </a:r>
          <a:endParaRPr lang="en-US" dirty="0">
            <a:solidFill>
              <a:sysClr val="windowText" lastClr="000000"/>
            </a:solidFill>
            <a:cs typeface="B Koodak" panose="00000700000000000000" pitchFamily="2" charset="-78"/>
          </a:endParaRPr>
        </a:p>
      </dgm:t>
    </dgm:pt>
    <dgm:pt modelId="{0E953F84-1FC4-4F0A-9487-A03862878026}" type="parTrans" cxnId="{2602B81D-E7BF-4DA7-96B7-2AC172B61EDE}">
      <dgm:prSet/>
      <dgm:spPr/>
      <dgm:t>
        <a:bodyPr/>
        <a:lstStyle/>
        <a:p>
          <a:endParaRPr lang="en-US" dirty="0"/>
        </a:p>
      </dgm:t>
    </dgm:pt>
    <dgm:pt modelId="{5545604F-9FFF-491D-BBFA-2C86F3FCF671}" type="sibTrans" cxnId="{2602B81D-E7BF-4DA7-96B7-2AC172B61EDE}">
      <dgm:prSet/>
      <dgm:spPr/>
      <dgm:t>
        <a:bodyPr/>
        <a:lstStyle/>
        <a:p>
          <a:endParaRPr lang="en-US"/>
        </a:p>
      </dgm:t>
    </dgm:pt>
    <dgm:pt modelId="{8AF9DC72-F425-436F-98AC-763EE49B74A6}">
      <dgm:prSet/>
      <dgm:spPr>
        <a:noFill/>
        <a:ln w="19050">
          <a:solidFill>
            <a:schemeClr val="tx1"/>
          </a:solidFill>
        </a:ln>
      </dgm:spPr>
      <dgm:t>
        <a:bodyPr/>
        <a:lstStyle/>
        <a:p>
          <a:r>
            <a:rPr lang="fa-IR" dirty="0">
              <a:solidFill>
                <a:sysClr val="windowText" lastClr="000000"/>
              </a:solidFill>
              <a:cs typeface="B Koodak" panose="00000700000000000000" pitchFamily="2" charset="-78"/>
            </a:rPr>
            <a:t>755</a:t>
          </a:r>
          <a:endParaRPr lang="en-US" dirty="0">
            <a:solidFill>
              <a:sysClr val="windowText" lastClr="000000"/>
            </a:solidFill>
            <a:cs typeface="B Koodak" panose="00000700000000000000" pitchFamily="2" charset="-78"/>
          </a:endParaRPr>
        </a:p>
      </dgm:t>
    </dgm:pt>
    <dgm:pt modelId="{D935E290-12D6-47C4-B6E2-3A067BE3B77E}" type="parTrans" cxnId="{102375A6-DB28-49DF-BECB-C296D0C6968B}">
      <dgm:prSet/>
      <dgm:spPr/>
      <dgm:t>
        <a:bodyPr/>
        <a:lstStyle/>
        <a:p>
          <a:endParaRPr lang="en-US" dirty="0"/>
        </a:p>
      </dgm:t>
    </dgm:pt>
    <dgm:pt modelId="{EDF5B91F-4471-4C43-8909-6C7D436E356E}" type="sibTrans" cxnId="{102375A6-DB28-49DF-BECB-C296D0C6968B}">
      <dgm:prSet/>
      <dgm:spPr/>
      <dgm:t>
        <a:bodyPr/>
        <a:lstStyle/>
        <a:p>
          <a:endParaRPr lang="en-US"/>
        </a:p>
      </dgm:t>
    </dgm:pt>
    <dgm:pt modelId="{7E40DB1F-5A25-4ED1-A38D-EFB784E50FDD}">
      <dgm:prSet/>
      <dgm:spPr>
        <a:noFill/>
        <a:ln w="19050">
          <a:solidFill>
            <a:schemeClr val="tx1"/>
          </a:solidFill>
        </a:ln>
      </dgm:spPr>
      <dgm:t>
        <a:bodyPr/>
        <a:lstStyle/>
        <a:p>
          <a:r>
            <a:rPr lang="fa-IR" dirty="0">
              <a:solidFill>
                <a:sysClr val="windowText" lastClr="000000"/>
              </a:solidFill>
              <a:cs typeface="B Koodak" panose="00000700000000000000" pitchFamily="2" charset="-78"/>
            </a:rPr>
            <a:t>757</a:t>
          </a:r>
          <a:endParaRPr lang="en-US" dirty="0">
            <a:solidFill>
              <a:sysClr val="windowText" lastClr="000000"/>
            </a:solidFill>
            <a:cs typeface="B Koodak" panose="00000700000000000000" pitchFamily="2" charset="-78"/>
          </a:endParaRPr>
        </a:p>
      </dgm:t>
    </dgm:pt>
    <dgm:pt modelId="{7CD2B50A-4BAB-45F1-985C-8C463867E984}" type="parTrans" cxnId="{CC343F61-9211-423F-9E62-CDB8B0E98240}">
      <dgm:prSet/>
      <dgm:spPr/>
      <dgm:t>
        <a:bodyPr/>
        <a:lstStyle/>
        <a:p>
          <a:endParaRPr lang="en-US" dirty="0"/>
        </a:p>
      </dgm:t>
    </dgm:pt>
    <dgm:pt modelId="{A0D3C84F-0AD1-4783-9CCE-0B8C1262BA9D}" type="sibTrans" cxnId="{CC343F61-9211-423F-9E62-CDB8B0E98240}">
      <dgm:prSet/>
      <dgm:spPr/>
      <dgm:t>
        <a:bodyPr/>
        <a:lstStyle/>
        <a:p>
          <a:endParaRPr lang="en-US"/>
        </a:p>
      </dgm:t>
    </dgm:pt>
    <dgm:pt modelId="{2431ED7B-4E33-4092-8500-0F6290892D82}">
      <dgm:prSet/>
      <dgm:spPr>
        <a:noFill/>
        <a:ln w="19050">
          <a:solidFill>
            <a:schemeClr val="tx1"/>
          </a:solidFill>
        </a:ln>
      </dgm:spPr>
      <dgm:t>
        <a:bodyPr/>
        <a:lstStyle/>
        <a:p>
          <a:r>
            <a:rPr lang="fa-IR" dirty="0">
              <a:solidFill>
                <a:sysClr val="windowText" lastClr="000000"/>
              </a:solidFill>
              <a:cs typeface="B Koodak" panose="00000700000000000000" pitchFamily="2" charset="-78"/>
            </a:rPr>
            <a:t>772</a:t>
          </a:r>
          <a:endParaRPr lang="en-US" dirty="0">
            <a:solidFill>
              <a:sysClr val="windowText" lastClr="000000"/>
            </a:solidFill>
            <a:cs typeface="B Koodak" panose="00000700000000000000" pitchFamily="2" charset="-78"/>
          </a:endParaRPr>
        </a:p>
      </dgm:t>
    </dgm:pt>
    <dgm:pt modelId="{36161E3E-6A6B-45DD-B7BB-A863436F3B41}" type="parTrans" cxnId="{F17B70F2-00FC-4E2A-A31C-91514EACB571}">
      <dgm:prSet/>
      <dgm:spPr/>
      <dgm:t>
        <a:bodyPr/>
        <a:lstStyle/>
        <a:p>
          <a:endParaRPr lang="en-US" dirty="0"/>
        </a:p>
      </dgm:t>
    </dgm:pt>
    <dgm:pt modelId="{D7D9B732-4E69-4E68-8755-0685044825D0}" type="sibTrans" cxnId="{F17B70F2-00FC-4E2A-A31C-91514EACB571}">
      <dgm:prSet/>
      <dgm:spPr/>
      <dgm:t>
        <a:bodyPr/>
        <a:lstStyle/>
        <a:p>
          <a:endParaRPr lang="en-US"/>
        </a:p>
      </dgm:t>
    </dgm:pt>
    <dgm:pt modelId="{8C06D345-3ADC-489B-AE98-EF53211DA9C6}">
      <dgm:prSet/>
      <dgm:spPr>
        <a:noFill/>
        <a:ln w="19050">
          <a:solidFill>
            <a:schemeClr val="tx1"/>
          </a:solidFill>
        </a:ln>
      </dgm:spPr>
      <dgm:t>
        <a:bodyPr/>
        <a:lstStyle/>
        <a:p>
          <a:r>
            <a:rPr lang="fa-IR" dirty="0">
              <a:solidFill>
                <a:sysClr val="windowText" lastClr="000000"/>
              </a:solidFill>
              <a:cs typeface="B Koodak" panose="00000700000000000000" pitchFamily="2" charset="-78"/>
            </a:rPr>
            <a:t>775</a:t>
          </a:r>
          <a:endParaRPr lang="en-US" dirty="0">
            <a:solidFill>
              <a:sysClr val="windowText" lastClr="000000"/>
            </a:solidFill>
            <a:cs typeface="B Koodak" panose="00000700000000000000" pitchFamily="2" charset="-78"/>
          </a:endParaRPr>
        </a:p>
      </dgm:t>
    </dgm:pt>
    <dgm:pt modelId="{32611B4E-C4AB-4FB1-A274-79E483612F92}" type="parTrans" cxnId="{3AB1769F-D99B-4EB4-B0C3-293136F1A6F0}">
      <dgm:prSet/>
      <dgm:spPr/>
      <dgm:t>
        <a:bodyPr/>
        <a:lstStyle/>
        <a:p>
          <a:endParaRPr lang="en-US" dirty="0"/>
        </a:p>
      </dgm:t>
    </dgm:pt>
    <dgm:pt modelId="{07EFC43D-56CC-4022-9C5E-8876AF9B2A18}" type="sibTrans" cxnId="{3AB1769F-D99B-4EB4-B0C3-293136F1A6F0}">
      <dgm:prSet/>
      <dgm:spPr/>
      <dgm:t>
        <a:bodyPr/>
        <a:lstStyle/>
        <a:p>
          <a:endParaRPr lang="en-US"/>
        </a:p>
      </dgm:t>
    </dgm:pt>
    <dgm:pt modelId="{D7A64AAF-B325-4CFF-B822-D35569AF4E9B}">
      <dgm:prSet/>
      <dgm:spPr>
        <a:noFill/>
        <a:ln w="19050">
          <a:solidFill>
            <a:schemeClr val="tx1"/>
          </a:solidFill>
        </a:ln>
      </dgm:spPr>
      <dgm:t>
        <a:bodyPr/>
        <a:lstStyle/>
        <a:p>
          <a:r>
            <a:rPr lang="fa-IR" dirty="0">
              <a:solidFill>
                <a:sysClr val="windowText" lastClr="000000"/>
              </a:solidFill>
              <a:cs typeface="B Koodak" panose="00000700000000000000" pitchFamily="2" charset="-78"/>
            </a:rPr>
            <a:t>777</a:t>
          </a:r>
          <a:endParaRPr lang="en-US" dirty="0">
            <a:solidFill>
              <a:sysClr val="windowText" lastClr="000000"/>
            </a:solidFill>
            <a:cs typeface="B Koodak" panose="00000700000000000000" pitchFamily="2" charset="-78"/>
          </a:endParaRPr>
        </a:p>
      </dgm:t>
    </dgm:pt>
    <dgm:pt modelId="{D03587D9-2DF4-43D5-BDF9-D711BC60A4D4}" type="parTrans" cxnId="{08EB75DD-279D-444D-85A7-6A9A68BF1F54}">
      <dgm:prSet/>
      <dgm:spPr/>
      <dgm:t>
        <a:bodyPr/>
        <a:lstStyle/>
        <a:p>
          <a:endParaRPr lang="en-US" dirty="0"/>
        </a:p>
      </dgm:t>
    </dgm:pt>
    <dgm:pt modelId="{577B895B-E881-4A85-BFD2-50EE220097CC}" type="sibTrans" cxnId="{08EB75DD-279D-444D-85A7-6A9A68BF1F54}">
      <dgm:prSet/>
      <dgm:spPr/>
      <dgm:t>
        <a:bodyPr/>
        <a:lstStyle/>
        <a:p>
          <a:endParaRPr lang="en-US"/>
        </a:p>
      </dgm:t>
    </dgm:pt>
    <dgm:pt modelId="{5E3B8E87-5647-47DB-BD77-79649597B0C5}" type="pres">
      <dgm:prSet presAssocID="{5FA1A67D-9781-4ED5-BAA6-50B9D3CF07D8}" presName="diagram" presStyleCnt="0">
        <dgm:presLayoutVars>
          <dgm:chPref val="1"/>
          <dgm:dir/>
          <dgm:animOne val="branch"/>
          <dgm:animLvl val="lvl"/>
          <dgm:resizeHandles val="exact"/>
        </dgm:presLayoutVars>
      </dgm:prSet>
      <dgm:spPr/>
      <dgm:t>
        <a:bodyPr/>
        <a:lstStyle/>
        <a:p>
          <a:endParaRPr lang="en-US"/>
        </a:p>
      </dgm:t>
    </dgm:pt>
    <dgm:pt modelId="{FB1B8330-975C-4677-81ED-DE3CCC1A24ED}" type="pres">
      <dgm:prSet presAssocID="{1FC0DCB3-84D0-4FA9-A83A-0AEF76F9D557}" presName="root1" presStyleCnt="0"/>
      <dgm:spPr/>
    </dgm:pt>
    <dgm:pt modelId="{3580FAB2-4BFA-4704-94FD-09CB404F7FC1}" type="pres">
      <dgm:prSet presAssocID="{1FC0DCB3-84D0-4FA9-A83A-0AEF76F9D557}" presName="LevelOneTextNode" presStyleLbl="node0" presStyleIdx="0" presStyleCnt="1" custScaleX="91543">
        <dgm:presLayoutVars>
          <dgm:chPref val="3"/>
        </dgm:presLayoutVars>
      </dgm:prSet>
      <dgm:spPr/>
      <dgm:t>
        <a:bodyPr/>
        <a:lstStyle/>
        <a:p>
          <a:endParaRPr lang="en-US"/>
        </a:p>
      </dgm:t>
    </dgm:pt>
    <dgm:pt modelId="{B01C4568-088A-4755-BF4A-1CBE43619ACD}" type="pres">
      <dgm:prSet presAssocID="{1FC0DCB3-84D0-4FA9-A83A-0AEF76F9D557}" presName="level2hierChild" presStyleCnt="0"/>
      <dgm:spPr/>
    </dgm:pt>
    <dgm:pt modelId="{F798653C-1E24-4056-A244-3D32757E4806}" type="pres">
      <dgm:prSet presAssocID="{9ECE3F87-50B6-4DBE-9553-8E7F9947FC9A}" presName="conn2-1" presStyleLbl="parChTrans1D2" presStyleIdx="0" presStyleCnt="3"/>
      <dgm:spPr/>
      <dgm:t>
        <a:bodyPr/>
        <a:lstStyle/>
        <a:p>
          <a:endParaRPr lang="en-US"/>
        </a:p>
      </dgm:t>
    </dgm:pt>
    <dgm:pt modelId="{2EAA5756-FDD7-4D01-A5A9-C0F4A16AE5E4}" type="pres">
      <dgm:prSet presAssocID="{9ECE3F87-50B6-4DBE-9553-8E7F9947FC9A}" presName="connTx" presStyleLbl="parChTrans1D2" presStyleIdx="0" presStyleCnt="3"/>
      <dgm:spPr/>
      <dgm:t>
        <a:bodyPr/>
        <a:lstStyle/>
        <a:p>
          <a:endParaRPr lang="en-US"/>
        </a:p>
      </dgm:t>
    </dgm:pt>
    <dgm:pt modelId="{E85ECB70-A5AB-46CD-98A4-D43C4E8F6B5E}" type="pres">
      <dgm:prSet presAssocID="{8819012C-30A6-4967-94E2-90509F9FE838}" presName="root2" presStyleCnt="0"/>
      <dgm:spPr/>
    </dgm:pt>
    <dgm:pt modelId="{0F0F6CC0-ACE4-46E7-9E6E-8DD40EA32112}" type="pres">
      <dgm:prSet presAssocID="{8819012C-30A6-4967-94E2-90509F9FE838}" presName="LevelTwoTextNode" presStyleLbl="asst1" presStyleIdx="0" presStyleCnt="1">
        <dgm:presLayoutVars>
          <dgm:chPref val="3"/>
        </dgm:presLayoutVars>
      </dgm:prSet>
      <dgm:spPr/>
      <dgm:t>
        <a:bodyPr/>
        <a:lstStyle/>
        <a:p>
          <a:endParaRPr lang="en-US"/>
        </a:p>
      </dgm:t>
    </dgm:pt>
    <dgm:pt modelId="{74323816-082B-42F7-8D64-DB39CD929208}" type="pres">
      <dgm:prSet presAssocID="{8819012C-30A6-4967-94E2-90509F9FE838}" presName="level3hierChild" presStyleCnt="0"/>
      <dgm:spPr/>
    </dgm:pt>
    <dgm:pt modelId="{7A4119ED-C228-48B2-B53E-C5C31F64B86C}" type="pres">
      <dgm:prSet presAssocID="{D01BA65A-A6B4-4B23-974F-9EF7631B0E78}" presName="conn2-1" presStyleLbl="parChTrans1D3" presStyleIdx="0" presStyleCnt="9"/>
      <dgm:spPr/>
      <dgm:t>
        <a:bodyPr/>
        <a:lstStyle/>
        <a:p>
          <a:endParaRPr lang="en-US"/>
        </a:p>
      </dgm:t>
    </dgm:pt>
    <dgm:pt modelId="{A426CD13-534A-41F3-B287-B5DA3083D919}" type="pres">
      <dgm:prSet presAssocID="{D01BA65A-A6B4-4B23-974F-9EF7631B0E78}" presName="connTx" presStyleLbl="parChTrans1D3" presStyleIdx="0" presStyleCnt="9"/>
      <dgm:spPr/>
      <dgm:t>
        <a:bodyPr/>
        <a:lstStyle/>
        <a:p>
          <a:endParaRPr lang="en-US"/>
        </a:p>
      </dgm:t>
    </dgm:pt>
    <dgm:pt modelId="{B0D2100C-E359-4E30-B9EC-9288450B59E2}" type="pres">
      <dgm:prSet presAssocID="{96070CB5-D863-4BF0-A695-34C145C724E1}" presName="root2" presStyleCnt="0"/>
      <dgm:spPr/>
    </dgm:pt>
    <dgm:pt modelId="{92DFC541-EC5F-4969-8F38-FD7155535003}" type="pres">
      <dgm:prSet presAssocID="{96070CB5-D863-4BF0-A695-34C145C724E1}" presName="LevelTwoTextNode" presStyleLbl="node3" presStyleIdx="0" presStyleCnt="9">
        <dgm:presLayoutVars>
          <dgm:chPref val="3"/>
        </dgm:presLayoutVars>
      </dgm:prSet>
      <dgm:spPr/>
      <dgm:t>
        <a:bodyPr/>
        <a:lstStyle/>
        <a:p>
          <a:endParaRPr lang="en-US"/>
        </a:p>
      </dgm:t>
    </dgm:pt>
    <dgm:pt modelId="{29062141-3E9E-4138-8625-4CD6C4D8176E}" type="pres">
      <dgm:prSet presAssocID="{96070CB5-D863-4BF0-A695-34C145C724E1}" presName="level3hierChild" presStyleCnt="0"/>
      <dgm:spPr/>
    </dgm:pt>
    <dgm:pt modelId="{4F26D608-FF45-4AF4-9E3B-CD8291FA6446}" type="pres">
      <dgm:prSet presAssocID="{80EC04C3-BB17-4813-8DD8-2CDAB2E4411B}" presName="conn2-1" presStyleLbl="parChTrans1D4" presStyleIdx="0" presStyleCnt="9"/>
      <dgm:spPr/>
      <dgm:t>
        <a:bodyPr/>
        <a:lstStyle/>
        <a:p>
          <a:endParaRPr lang="en-US"/>
        </a:p>
      </dgm:t>
    </dgm:pt>
    <dgm:pt modelId="{CBBA957B-AF77-421C-B628-31BC3574D833}" type="pres">
      <dgm:prSet presAssocID="{80EC04C3-BB17-4813-8DD8-2CDAB2E4411B}" presName="connTx" presStyleLbl="parChTrans1D4" presStyleIdx="0" presStyleCnt="9"/>
      <dgm:spPr/>
      <dgm:t>
        <a:bodyPr/>
        <a:lstStyle/>
        <a:p>
          <a:endParaRPr lang="en-US"/>
        </a:p>
      </dgm:t>
    </dgm:pt>
    <dgm:pt modelId="{29F9A30C-DA61-483E-A6CF-D214B7BDED34}" type="pres">
      <dgm:prSet presAssocID="{4D66A9F0-E402-4323-9B1C-98A29128D5D2}" presName="root2" presStyleCnt="0"/>
      <dgm:spPr/>
    </dgm:pt>
    <dgm:pt modelId="{5AD48354-5D55-4322-8227-ADAD74479BE3}" type="pres">
      <dgm:prSet presAssocID="{4D66A9F0-E402-4323-9B1C-98A29128D5D2}" presName="LevelTwoTextNode" presStyleLbl="node4" presStyleIdx="0" presStyleCnt="9">
        <dgm:presLayoutVars>
          <dgm:chPref val="3"/>
        </dgm:presLayoutVars>
      </dgm:prSet>
      <dgm:spPr/>
      <dgm:t>
        <a:bodyPr/>
        <a:lstStyle/>
        <a:p>
          <a:endParaRPr lang="en-US"/>
        </a:p>
      </dgm:t>
    </dgm:pt>
    <dgm:pt modelId="{CCF3051F-F4B1-4681-A52E-F78118D78D20}" type="pres">
      <dgm:prSet presAssocID="{4D66A9F0-E402-4323-9B1C-98A29128D5D2}" presName="level3hierChild" presStyleCnt="0"/>
      <dgm:spPr/>
    </dgm:pt>
    <dgm:pt modelId="{C07B1749-4F30-407D-8BBE-90FED603387F}" type="pres">
      <dgm:prSet presAssocID="{287D43A1-A4EB-4F64-A34C-E65146FAD840}" presName="conn2-1" presStyleLbl="parChTrans1D3" presStyleIdx="1" presStyleCnt="9"/>
      <dgm:spPr/>
      <dgm:t>
        <a:bodyPr/>
        <a:lstStyle/>
        <a:p>
          <a:endParaRPr lang="en-US"/>
        </a:p>
      </dgm:t>
    </dgm:pt>
    <dgm:pt modelId="{B8DACC3C-9CA9-4EC4-924F-FEE234E21C52}" type="pres">
      <dgm:prSet presAssocID="{287D43A1-A4EB-4F64-A34C-E65146FAD840}" presName="connTx" presStyleLbl="parChTrans1D3" presStyleIdx="1" presStyleCnt="9"/>
      <dgm:spPr/>
      <dgm:t>
        <a:bodyPr/>
        <a:lstStyle/>
        <a:p>
          <a:endParaRPr lang="en-US"/>
        </a:p>
      </dgm:t>
    </dgm:pt>
    <dgm:pt modelId="{367FB351-73BE-4F2E-98B4-7EB2A9B03267}" type="pres">
      <dgm:prSet presAssocID="{D0B2313D-518D-4A8B-B8D2-03360DFA5776}" presName="root2" presStyleCnt="0"/>
      <dgm:spPr/>
    </dgm:pt>
    <dgm:pt modelId="{36158D3E-7C49-4EDF-AEA0-F8EBFA591155}" type="pres">
      <dgm:prSet presAssocID="{D0B2313D-518D-4A8B-B8D2-03360DFA5776}" presName="LevelTwoTextNode" presStyleLbl="node3" presStyleIdx="1" presStyleCnt="9">
        <dgm:presLayoutVars>
          <dgm:chPref val="3"/>
        </dgm:presLayoutVars>
      </dgm:prSet>
      <dgm:spPr/>
      <dgm:t>
        <a:bodyPr/>
        <a:lstStyle/>
        <a:p>
          <a:endParaRPr lang="en-US"/>
        </a:p>
      </dgm:t>
    </dgm:pt>
    <dgm:pt modelId="{BC41CCA7-CE8A-4FCA-82B1-9C8A94D90231}" type="pres">
      <dgm:prSet presAssocID="{D0B2313D-518D-4A8B-B8D2-03360DFA5776}" presName="level3hierChild" presStyleCnt="0"/>
      <dgm:spPr/>
    </dgm:pt>
    <dgm:pt modelId="{CB7B2F06-AD37-45C8-A63D-0125EE9A5816}" type="pres">
      <dgm:prSet presAssocID="{5D748D0A-4EF2-4E7B-B391-DCC52A6D73A6}" presName="conn2-1" presStyleLbl="parChTrans1D4" presStyleIdx="1" presStyleCnt="9"/>
      <dgm:spPr/>
      <dgm:t>
        <a:bodyPr/>
        <a:lstStyle/>
        <a:p>
          <a:endParaRPr lang="en-US"/>
        </a:p>
      </dgm:t>
    </dgm:pt>
    <dgm:pt modelId="{E6DCCED2-38BF-41C3-9EE4-1F20E2899140}" type="pres">
      <dgm:prSet presAssocID="{5D748D0A-4EF2-4E7B-B391-DCC52A6D73A6}" presName="connTx" presStyleLbl="parChTrans1D4" presStyleIdx="1" presStyleCnt="9"/>
      <dgm:spPr/>
      <dgm:t>
        <a:bodyPr/>
        <a:lstStyle/>
        <a:p>
          <a:endParaRPr lang="en-US"/>
        </a:p>
      </dgm:t>
    </dgm:pt>
    <dgm:pt modelId="{C865F5F9-C9EC-46F4-97DC-3D675C533525}" type="pres">
      <dgm:prSet presAssocID="{5AFCFF67-43E4-4358-B0EB-71FF4DDC8C4D}" presName="root2" presStyleCnt="0"/>
      <dgm:spPr/>
    </dgm:pt>
    <dgm:pt modelId="{0C9A16B5-8A21-4D2B-A482-E6898D7E2874}" type="pres">
      <dgm:prSet presAssocID="{5AFCFF67-43E4-4358-B0EB-71FF4DDC8C4D}" presName="LevelTwoTextNode" presStyleLbl="node4" presStyleIdx="1" presStyleCnt="9">
        <dgm:presLayoutVars>
          <dgm:chPref val="3"/>
        </dgm:presLayoutVars>
      </dgm:prSet>
      <dgm:spPr/>
      <dgm:t>
        <a:bodyPr/>
        <a:lstStyle/>
        <a:p>
          <a:endParaRPr lang="en-US"/>
        </a:p>
      </dgm:t>
    </dgm:pt>
    <dgm:pt modelId="{E4ABC0E4-9BF3-49E8-91BA-5C6460520FA0}" type="pres">
      <dgm:prSet presAssocID="{5AFCFF67-43E4-4358-B0EB-71FF4DDC8C4D}" presName="level3hierChild" presStyleCnt="0"/>
      <dgm:spPr/>
    </dgm:pt>
    <dgm:pt modelId="{DFEE742E-340E-49B3-8E46-E4672C55D081}" type="pres">
      <dgm:prSet presAssocID="{EDE162C4-E93F-4192-8D32-A22992A96A5D}" presName="conn2-1" presStyleLbl="parChTrans1D3" presStyleIdx="2" presStyleCnt="9"/>
      <dgm:spPr/>
      <dgm:t>
        <a:bodyPr/>
        <a:lstStyle/>
        <a:p>
          <a:endParaRPr lang="en-US"/>
        </a:p>
      </dgm:t>
    </dgm:pt>
    <dgm:pt modelId="{ED79938A-8C2E-43EB-9A9B-EC065472A979}" type="pres">
      <dgm:prSet presAssocID="{EDE162C4-E93F-4192-8D32-A22992A96A5D}" presName="connTx" presStyleLbl="parChTrans1D3" presStyleIdx="2" presStyleCnt="9"/>
      <dgm:spPr/>
      <dgm:t>
        <a:bodyPr/>
        <a:lstStyle/>
        <a:p>
          <a:endParaRPr lang="en-US"/>
        </a:p>
      </dgm:t>
    </dgm:pt>
    <dgm:pt modelId="{FD420B84-6185-4667-AE0C-A56CB8EAA1B0}" type="pres">
      <dgm:prSet presAssocID="{0FA94D76-D3F6-444C-8499-547A6802CE3E}" presName="root2" presStyleCnt="0"/>
      <dgm:spPr/>
    </dgm:pt>
    <dgm:pt modelId="{5E678C0B-2FEA-4DF8-99D9-858F03C45918}" type="pres">
      <dgm:prSet presAssocID="{0FA94D76-D3F6-444C-8499-547A6802CE3E}" presName="LevelTwoTextNode" presStyleLbl="node3" presStyleIdx="2" presStyleCnt="9">
        <dgm:presLayoutVars>
          <dgm:chPref val="3"/>
        </dgm:presLayoutVars>
      </dgm:prSet>
      <dgm:spPr/>
      <dgm:t>
        <a:bodyPr/>
        <a:lstStyle/>
        <a:p>
          <a:endParaRPr lang="en-US"/>
        </a:p>
      </dgm:t>
    </dgm:pt>
    <dgm:pt modelId="{9CFE24DF-BA66-4189-BA57-926C97179F6C}" type="pres">
      <dgm:prSet presAssocID="{0FA94D76-D3F6-444C-8499-547A6802CE3E}" presName="level3hierChild" presStyleCnt="0"/>
      <dgm:spPr/>
    </dgm:pt>
    <dgm:pt modelId="{CAA2E643-63C2-45A8-9ED9-60FEC9916703}" type="pres">
      <dgm:prSet presAssocID="{6879C6F6-60BC-4AC8-A802-93C7D7344E6C}" presName="conn2-1" presStyleLbl="parChTrans1D4" presStyleIdx="2" presStyleCnt="9"/>
      <dgm:spPr/>
      <dgm:t>
        <a:bodyPr/>
        <a:lstStyle/>
        <a:p>
          <a:endParaRPr lang="en-US"/>
        </a:p>
      </dgm:t>
    </dgm:pt>
    <dgm:pt modelId="{BE98D872-A40B-48B5-9CDD-28F037543FA6}" type="pres">
      <dgm:prSet presAssocID="{6879C6F6-60BC-4AC8-A802-93C7D7344E6C}" presName="connTx" presStyleLbl="parChTrans1D4" presStyleIdx="2" presStyleCnt="9"/>
      <dgm:spPr/>
      <dgm:t>
        <a:bodyPr/>
        <a:lstStyle/>
        <a:p>
          <a:endParaRPr lang="en-US"/>
        </a:p>
      </dgm:t>
    </dgm:pt>
    <dgm:pt modelId="{F77F4619-D799-4436-9BD6-F3AAB08B1271}" type="pres">
      <dgm:prSet presAssocID="{237C8AA1-5FED-4230-BD1A-8559CD6CBBEA}" presName="root2" presStyleCnt="0"/>
      <dgm:spPr/>
    </dgm:pt>
    <dgm:pt modelId="{833B8F26-58A0-4E21-B265-6902D589C7FF}" type="pres">
      <dgm:prSet presAssocID="{237C8AA1-5FED-4230-BD1A-8559CD6CBBEA}" presName="LevelTwoTextNode" presStyleLbl="node4" presStyleIdx="2" presStyleCnt="9">
        <dgm:presLayoutVars>
          <dgm:chPref val="3"/>
        </dgm:presLayoutVars>
      </dgm:prSet>
      <dgm:spPr/>
      <dgm:t>
        <a:bodyPr/>
        <a:lstStyle/>
        <a:p>
          <a:endParaRPr lang="en-US"/>
        </a:p>
      </dgm:t>
    </dgm:pt>
    <dgm:pt modelId="{B9CFC35A-6E7E-473E-967E-4B414E9CE892}" type="pres">
      <dgm:prSet presAssocID="{237C8AA1-5FED-4230-BD1A-8559CD6CBBEA}" presName="level3hierChild" presStyleCnt="0"/>
      <dgm:spPr/>
    </dgm:pt>
    <dgm:pt modelId="{70A27DE5-6CB8-4942-9520-A01048B7F4E8}" type="pres">
      <dgm:prSet presAssocID="{A76B9DFA-FD71-47F4-B102-9E44EED2C827}" presName="conn2-1" presStyleLbl="parChTrans1D2" presStyleIdx="1" presStyleCnt="3"/>
      <dgm:spPr/>
      <dgm:t>
        <a:bodyPr/>
        <a:lstStyle/>
        <a:p>
          <a:endParaRPr lang="en-US"/>
        </a:p>
      </dgm:t>
    </dgm:pt>
    <dgm:pt modelId="{B8D38A6F-5B6C-4743-860A-C86CC0F36A9C}" type="pres">
      <dgm:prSet presAssocID="{A76B9DFA-FD71-47F4-B102-9E44EED2C827}" presName="connTx" presStyleLbl="parChTrans1D2" presStyleIdx="1" presStyleCnt="3"/>
      <dgm:spPr/>
      <dgm:t>
        <a:bodyPr/>
        <a:lstStyle/>
        <a:p>
          <a:endParaRPr lang="en-US"/>
        </a:p>
      </dgm:t>
    </dgm:pt>
    <dgm:pt modelId="{2463F25A-C2C0-4A77-B2CE-977941A36143}" type="pres">
      <dgm:prSet presAssocID="{B3608C6C-C3AB-4043-AE6D-980D035F83DD}" presName="root2" presStyleCnt="0"/>
      <dgm:spPr/>
    </dgm:pt>
    <dgm:pt modelId="{6A011040-3FF3-47E5-B670-3DF8BA80DD21}" type="pres">
      <dgm:prSet presAssocID="{B3608C6C-C3AB-4043-AE6D-980D035F83DD}" presName="LevelTwoTextNode" presStyleLbl="node2" presStyleIdx="0" presStyleCnt="2">
        <dgm:presLayoutVars>
          <dgm:chPref val="3"/>
        </dgm:presLayoutVars>
      </dgm:prSet>
      <dgm:spPr/>
      <dgm:t>
        <a:bodyPr/>
        <a:lstStyle/>
        <a:p>
          <a:endParaRPr lang="en-US"/>
        </a:p>
      </dgm:t>
    </dgm:pt>
    <dgm:pt modelId="{95A367AE-2B9C-483D-83E0-60C90D3BC0D6}" type="pres">
      <dgm:prSet presAssocID="{B3608C6C-C3AB-4043-AE6D-980D035F83DD}" presName="level3hierChild" presStyleCnt="0"/>
      <dgm:spPr/>
    </dgm:pt>
    <dgm:pt modelId="{EE7085A2-A11F-4CD6-ABE8-52FAC2DC5B8E}" type="pres">
      <dgm:prSet presAssocID="{8EC20465-DB46-4750-ADA5-9D8303A49516}" presName="conn2-1" presStyleLbl="parChTrans1D3" presStyleIdx="3" presStyleCnt="9"/>
      <dgm:spPr/>
      <dgm:t>
        <a:bodyPr/>
        <a:lstStyle/>
        <a:p>
          <a:endParaRPr lang="en-US"/>
        </a:p>
      </dgm:t>
    </dgm:pt>
    <dgm:pt modelId="{01C914B4-0A48-42D8-BDB2-450B0A941A2F}" type="pres">
      <dgm:prSet presAssocID="{8EC20465-DB46-4750-ADA5-9D8303A49516}" presName="connTx" presStyleLbl="parChTrans1D3" presStyleIdx="3" presStyleCnt="9"/>
      <dgm:spPr/>
      <dgm:t>
        <a:bodyPr/>
        <a:lstStyle/>
        <a:p>
          <a:endParaRPr lang="en-US"/>
        </a:p>
      </dgm:t>
    </dgm:pt>
    <dgm:pt modelId="{6CB63598-9E68-4802-9E94-1C0D927C3019}" type="pres">
      <dgm:prSet presAssocID="{AD9A4B07-44B7-4BA5-A99A-9D98EAA1A339}" presName="root2" presStyleCnt="0"/>
      <dgm:spPr/>
    </dgm:pt>
    <dgm:pt modelId="{0E8EA076-3B17-4FAB-B1A5-CFE528A8D6DA}" type="pres">
      <dgm:prSet presAssocID="{AD9A4B07-44B7-4BA5-A99A-9D98EAA1A339}" presName="LevelTwoTextNode" presStyleLbl="node3" presStyleIdx="3" presStyleCnt="9">
        <dgm:presLayoutVars>
          <dgm:chPref val="3"/>
        </dgm:presLayoutVars>
      </dgm:prSet>
      <dgm:spPr/>
      <dgm:t>
        <a:bodyPr/>
        <a:lstStyle/>
        <a:p>
          <a:endParaRPr lang="en-US"/>
        </a:p>
      </dgm:t>
    </dgm:pt>
    <dgm:pt modelId="{5C59A6EA-B8A3-4671-8FC4-92B2E963F508}" type="pres">
      <dgm:prSet presAssocID="{AD9A4B07-44B7-4BA5-A99A-9D98EAA1A339}" presName="level3hierChild" presStyleCnt="0"/>
      <dgm:spPr/>
    </dgm:pt>
    <dgm:pt modelId="{CCB09B97-01D3-4015-8943-E21302CDC77B}" type="pres">
      <dgm:prSet presAssocID="{0E953F84-1FC4-4F0A-9487-A03862878026}" presName="conn2-1" presStyleLbl="parChTrans1D4" presStyleIdx="3" presStyleCnt="9"/>
      <dgm:spPr/>
      <dgm:t>
        <a:bodyPr/>
        <a:lstStyle/>
        <a:p>
          <a:endParaRPr lang="en-US"/>
        </a:p>
      </dgm:t>
    </dgm:pt>
    <dgm:pt modelId="{30BB24BB-C2F1-40BE-9856-703000FEEE23}" type="pres">
      <dgm:prSet presAssocID="{0E953F84-1FC4-4F0A-9487-A03862878026}" presName="connTx" presStyleLbl="parChTrans1D4" presStyleIdx="3" presStyleCnt="9"/>
      <dgm:spPr/>
      <dgm:t>
        <a:bodyPr/>
        <a:lstStyle/>
        <a:p>
          <a:endParaRPr lang="en-US"/>
        </a:p>
      </dgm:t>
    </dgm:pt>
    <dgm:pt modelId="{9588B789-A1DF-4391-8036-4FD0E1024B4D}" type="pres">
      <dgm:prSet presAssocID="{0E7590CF-0E03-498D-8E65-7B0F739F9B3D}" presName="root2" presStyleCnt="0"/>
      <dgm:spPr/>
    </dgm:pt>
    <dgm:pt modelId="{D1AD7EA0-490E-4515-84AB-DA99DA5E5BC1}" type="pres">
      <dgm:prSet presAssocID="{0E7590CF-0E03-498D-8E65-7B0F739F9B3D}" presName="LevelTwoTextNode" presStyleLbl="node4" presStyleIdx="3" presStyleCnt="9">
        <dgm:presLayoutVars>
          <dgm:chPref val="3"/>
        </dgm:presLayoutVars>
      </dgm:prSet>
      <dgm:spPr/>
      <dgm:t>
        <a:bodyPr/>
        <a:lstStyle/>
        <a:p>
          <a:endParaRPr lang="en-US"/>
        </a:p>
      </dgm:t>
    </dgm:pt>
    <dgm:pt modelId="{8FBB5E94-F9D6-40D8-810D-ABC8B053DB61}" type="pres">
      <dgm:prSet presAssocID="{0E7590CF-0E03-498D-8E65-7B0F739F9B3D}" presName="level3hierChild" presStyleCnt="0"/>
      <dgm:spPr/>
    </dgm:pt>
    <dgm:pt modelId="{4D742785-2109-4663-B15A-826721CA01B4}" type="pres">
      <dgm:prSet presAssocID="{09B872F3-BF33-4203-A010-24D79F143458}" presName="conn2-1" presStyleLbl="parChTrans1D3" presStyleIdx="4" presStyleCnt="9"/>
      <dgm:spPr/>
      <dgm:t>
        <a:bodyPr/>
        <a:lstStyle/>
        <a:p>
          <a:endParaRPr lang="en-US"/>
        </a:p>
      </dgm:t>
    </dgm:pt>
    <dgm:pt modelId="{2032AD93-A236-4CBD-ADDB-51CEB5424CA8}" type="pres">
      <dgm:prSet presAssocID="{09B872F3-BF33-4203-A010-24D79F143458}" presName="connTx" presStyleLbl="parChTrans1D3" presStyleIdx="4" presStyleCnt="9"/>
      <dgm:spPr/>
      <dgm:t>
        <a:bodyPr/>
        <a:lstStyle/>
        <a:p>
          <a:endParaRPr lang="en-US"/>
        </a:p>
      </dgm:t>
    </dgm:pt>
    <dgm:pt modelId="{CB5C5954-0D37-4387-A00C-38EA76333A6C}" type="pres">
      <dgm:prSet presAssocID="{7BAAE12C-68D3-403A-9A3E-C4158E84309E}" presName="root2" presStyleCnt="0"/>
      <dgm:spPr/>
    </dgm:pt>
    <dgm:pt modelId="{EC93BED6-C21F-44D2-9093-8D0CA4637C48}" type="pres">
      <dgm:prSet presAssocID="{7BAAE12C-68D3-403A-9A3E-C4158E84309E}" presName="LevelTwoTextNode" presStyleLbl="node3" presStyleIdx="4" presStyleCnt="9">
        <dgm:presLayoutVars>
          <dgm:chPref val="3"/>
        </dgm:presLayoutVars>
      </dgm:prSet>
      <dgm:spPr/>
      <dgm:t>
        <a:bodyPr/>
        <a:lstStyle/>
        <a:p>
          <a:endParaRPr lang="en-US"/>
        </a:p>
      </dgm:t>
    </dgm:pt>
    <dgm:pt modelId="{8632EE83-7C03-4020-BD5D-E18A070A3018}" type="pres">
      <dgm:prSet presAssocID="{7BAAE12C-68D3-403A-9A3E-C4158E84309E}" presName="level3hierChild" presStyleCnt="0"/>
      <dgm:spPr/>
    </dgm:pt>
    <dgm:pt modelId="{472C0B88-E67F-4F63-9560-9DA92AFC830E}" type="pres">
      <dgm:prSet presAssocID="{D935E290-12D6-47C4-B6E2-3A067BE3B77E}" presName="conn2-1" presStyleLbl="parChTrans1D4" presStyleIdx="4" presStyleCnt="9"/>
      <dgm:spPr/>
      <dgm:t>
        <a:bodyPr/>
        <a:lstStyle/>
        <a:p>
          <a:endParaRPr lang="en-US"/>
        </a:p>
      </dgm:t>
    </dgm:pt>
    <dgm:pt modelId="{E065CCD2-F116-4A4E-8BC2-477021CF1669}" type="pres">
      <dgm:prSet presAssocID="{D935E290-12D6-47C4-B6E2-3A067BE3B77E}" presName="connTx" presStyleLbl="parChTrans1D4" presStyleIdx="4" presStyleCnt="9"/>
      <dgm:spPr/>
      <dgm:t>
        <a:bodyPr/>
        <a:lstStyle/>
        <a:p>
          <a:endParaRPr lang="en-US"/>
        </a:p>
      </dgm:t>
    </dgm:pt>
    <dgm:pt modelId="{0AAA43D9-99A8-445D-BA76-92D512376BB2}" type="pres">
      <dgm:prSet presAssocID="{8AF9DC72-F425-436F-98AC-763EE49B74A6}" presName="root2" presStyleCnt="0"/>
      <dgm:spPr/>
    </dgm:pt>
    <dgm:pt modelId="{F2627C49-A591-43D7-A83A-ACC1853E74E1}" type="pres">
      <dgm:prSet presAssocID="{8AF9DC72-F425-436F-98AC-763EE49B74A6}" presName="LevelTwoTextNode" presStyleLbl="node4" presStyleIdx="4" presStyleCnt="9">
        <dgm:presLayoutVars>
          <dgm:chPref val="3"/>
        </dgm:presLayoutVars>
      </dgm:prSet>
      <dgm:spPr/>
      <dgm:t>
        <a:bodyPr/>
        <a:lstStyle/>
        <a:p>
          <a:endParaRPr lang="en-US"/>
        </a:p>
      </dgm:t>
    </dgm:pt>
    <dgm:pt modelId="{C109F732-769A-4F7F-9562-4664DCC78DCE}" type="pres">
      <dgm:prSet presAssocID="{8AF9DC72-F425-436F-98AC-763EE49B74A6}" presName="level3hierChild" presStyleCnt="0"/>
      <dgm:spPr/>
    </dgm:pt>
    <dgm:pt modelId="{FC9FFEF9-F25F-4D14-BD0D-1D67C718C716}" type="pres">
      <dgm:prSet presAssocID="{125943F5-E41E-49FD-B989-3AB7988267B2}" presName="conn2-1" presStyleLbl="parChTrans1D3" presStyleIdx="5" presStyleCnt="9"/>
      <dgm:spPr/>
      <dgm:t>
        <a:bodyPr/>
        <a:lstStyle/>
        <a:p>
          <a:endParaRPr lang="en-US"/>
        </a:p>
      </dgm:t>
    </dgm:pt>
    <dgm:pt modelId="{FD229C9A-8A25-4974-81C0-1F1523E6CC72}" type="pres">
      <dgm:prSet presAssocID="{125943F5-E41E-49FD-B989-3AB7988267B2}" presName="connTx" presStyleLbl="parChTrans1D3" presStyleIdx="5" presStyleCnt="9"/>
      <dgm:spPr/>
      <dgm:t>
        <a:bodyPr/>
        <a:lstStyle/>
        <a:p>
          <a:endParaRPr lang="en-US"/>
        </a:p>
      </dgm:t>
    </dgm:pt>
    <dgm:pt modelId="{AD9AE1E9-4119-464A-8FA8-E3B8405FC1CD}" type="pres">
      <dgm:prSet presAssocID="{861F4AA3-49DF-436B-BCD1-3622A2C9040A}" presName="root2" presStyleCnt="0"/>
      <dgm:spPr/>
    </dgm:pt>
    <dgm:pt modelId="{CD30596B-92CB-4541-BB59-B6A9A731F203}" type="pres">
      <dgm:prSet presAssocID="{861F4AA3-49DF-436B-BCD1-3622A2C9040A}" presName="LevelTwoTextNode" presStyleLbl="node3" presStyleIdx="5" presStyleCnt="9">
        <dgm:presLayoutVars>
          <dgm:chPref val="3"/>
        </dgm:presLayoutVars>
      </dgm:prSet>
      <dgm:spPr/>
      <dgm:t>
        <a:bodyPr/>
        <a:lstStyle/>
        <a:p>
          <a:endParaRPr lang="en-US"/>
        </a:p>
      </dgm:t>
    </dgm:pt>
    <dgm:pt modelId="{7B1E232C-077C-4296-8151-DF4C93F7D1AA}" type="pres">
      <dgm:prSet presAssocID="{861F4AA3-49DF-436B-BCD1-3622A2C9040A}" presName="level3hierChild" presStyleCnt="0"/>
      <dgm:spPr/>
    </dgm:pt>
    <dgm:pt modelId="{50CA42E3-86C4-407A-BEC1-8ED52BE45C08}" type="pres">
      <dgm:prSet presAssocID="{7CD2B50A-4BAB-45F1-985C-8C463867E984}" presName="conn2-1" presStyleLbl="parChTrans1D4" presStyleIdx="5" presStyleCnt="9"/>
      <dgm:spPr/>
      <dgm:t>
        <a:bodyPr/>
        <a:lstStyle/>
        <a:p>
          <a:endParaRPr lang="en-US"/>
        </a:p>
      </dgm:t>
    </dgm:pt>
    <dgm:pt modelId="{33C20BFF-591A-4177-921B-37D9BAE26308}" type="pres">
      <dgm:prSet presAssocID="{7CD2B50A-4BAB-45F1-985C-8C463867E984}" presName="connTx" presStyleLbl="parChTrans1D4" presStyleIdx="5" presStyleCnt="9"/>
      <dgm:spPr/>
      <dgm:t>
        <a:bodyPr/>
        <a:lstStyle/>
        <a:p>
          <a:endParaRPr lang="en-US"/>
        </a:p>
      </dgm:t>
    </dgm:pt>
    <dgm:pt modelId="{AB992D80-06AA-466C-ADA3-62220A7063E8}" type="pres">
      <dgm:prSet presAssocID="{7E40DB1F-5A25-4ED1-A38D-EFB784E50FDD}" presName="root2" presStyleCnt="0"/>
      <dgm:spPr/>
    </dgm:pt>
    <dgm:pt modelId="{97170A4D-347C-4B19-9E35-5164FD8D6A3A}" type="pres">
      <dgm:prSet presAssocID="{7E40DB1F-5A25-4ED1-A38D-EFB784E50FDD}" presName="LevelTwoTextNode" presStyleLbl="node4" presStyleIdx="5" presStyleCnt="9">
        <dgm:presLayoutVars>
          <dgm:chPref val="3"/>
        </dgm:presLayoutVars>
      </dgm:prSet>
      <dgm:spPr/>
      <dgm:t>
        <a:bodyPr/>
        <a:lstStyle/>
        <a:p>
          <a:endParaRPr lang="en-US"/>
        </a:p>
      </dgm:t>
    </dgm:pt>
    <dgm:pt modelId="{445A9B5D-ABB7-49CE-8A31-F8A661B0D6E3}" type="pres">
      <dgm:prSet presAssocID="{7E40DB1F-5A25-4ED1-A38D-EFB784E50FDD}" presName="level3hierChild" presStyleCnt="0"/>
      <dgm:spPr/>
    </dgm:pt>
    <dgm:pt modelId="{34CE8989-72CA-4362-B3E8-F10EFD86F849}" type="pres">
      <dgm:prSet presAssocID="{05B9293E-A75C-47AA-A9BC-70A21A5FE717}" presName="conn2-1" presStyleLbl="parChTrans1D2" presStyleIdx="2" presStyleCnt="3"/>
      <dgm:spPr/>
      <dgm:t>
        <a:bodyPr/>
        <a:lstStyle/>
        <a:p>
          <a:endParaRPr lang="en-US"/>
        </a:p>
      </dgm:t>
    </dgm:pt>
    <dgm:pt modelId="{5B388EB8-2729-4EDB-8703-C1777E6BF5AB}" type="pres">
      <dgm:prSet presAssocID="{05B9293E-A75C-47AA-A9BC-70A21A5FE717}" presName="connTx" presStyleLbl="parChTrans1D2" presStyleIdx="2" presStyleCnt="3"/>
      <dgm:spPr/>
      <dgm:t>
        <a:bodyPr/>
        <a:lstStyle/>
        <a:p>
          <a:endParaRPr lang="en-US"/>
        </a:p>
      </dgm:t>
    </dgm:pt>
    <dgm:pt modelId="{1CC8A896-7BE8-495F-9700-BBC8C41073CF}" type="pres">
      <dgm:prSet presAssocID="{C21FFD40-B296-4D70-A1B9-8B3F837C631C}" presName="root2" presStyleCnt="0"/>
      <dgm:spPr/>
    </dgm:pt>
    <dgm:pt modelId="{901632C6-7F36-4A78-B7AD-124FC66F35CA}" type="pres">
      <dgm:prSet presAssocID="{C21FFD40-B296-4D70-A1B9-8B3F837C631C}" presName="LevelTwoTextNode" presStyleLbl="node2" presStyleIdx="1" presStyleCnt="2">
        <dgm:presLayoutVars>
          <dgm:chPref val="3"/>
        </dgm:presLayoutVars>
      </dgm:prSet>
      <dgm:spPr/>
      <dgm:t>
        <a:bodyPr/>
        <a:lstStyle/>
        <a:p>
          <a:endParaRPr lang="en-US"/>
        </a:p>
      </dgm:t>
    </dgm:pt>
    <dgm:pt modelId="{7E11875C-B2BD-4C7F-B80A-75F455C2BA1E}" type="pres">
      <dgm:prSet presAssocID="{C21FFD40-B296-4D70-A1B9-8B3F837C631C}" presName="level3hierChild" presStyleCnt="0"/>
      <dgm:spPr/>
    </dgm:pt>
    <dgm:pt modelId="{85FFDA95-71FC-4072-9FA9-5373A84E702B}" type="pres">
      <dgm:prSet presAssocID="{3165B5FF-8EFD-4941-80DC-26984E996781}" presName="conn2-1" presStyleLbl="parChTrans1D3" presStyleIdx="6" presStyleCnt="9"/>
      <dgm:spPr/>
      <dgm:t>
        <a:bodyPr/>
        <a:lstStyle/>
        <a:p>
          <a:endParaRPr lang="en-US"/>
        </a:p>
      </dgm:t>
    </dgm:pt>
    <dgm:pt modelId="{3473559C-9BED-4F88-B643-55EF5E7E31EE}" type="pres">
      <dgm:prSet presAssocID="{3165B5FF-8EFD-4941-80DC-26984E996781}" presName="connTx" presStyleLbl="parChTrans1D3" presStyleIdx="6" presStyleCnt="9"/>
      <dgm:spPr/>
      <dgm:t>
        <a:bodyPr/>
        <a:lstStyle/>
        <a:p>
          <a:endParaRPr lang="en-US"/>
        </a:p>
      </dgm:t>
    </dgm:pt>
    <dgm:pt modelId="{F46E99A8-40B5-4A65-9D49-E08F1603E433}" type="pres">
      <dgm:prSet presAssocID="{375D0D3A-E945-4D33-845A-86B4F2A61321}" presName="root2" presStyleCnt="0"/>
      <dgm:spPr/>
    </dgm:pt>
    <dgm:pt modelId="{FC5AB141-92B1-45EA-8BB8-B60E85BE9CD5}" type="pres">
      <dgm:prSet presAssocID="{375D0D3A-E945-4D33-845A-86B4F2A61321}" presName="LevelTwoTextNode" presStyleLbl="node3" presStyleIdx="6" presStyleCnt="9">
        <dgm:presLayoutVars>
          <dgm:chPref val="3"/>
        </dgm:presLayoutVars>
      </dgm:prSet>
      <dgm:spPr/>
      <dgm:t>
        <a:bodyPr/>
        <a:lstStyle/>
        <a:p>
          <a:endParaRPr lang="en-US"/>
        </a:p>
      </dgm:t>
    </dgm:pt>
    <dgm:pt modelId="{A1760F32-BF26-40D5-9E0D-E7C25FF3B575}" type="pres">
      <dgm:prSet presAssocID="{375D0D3A-E945-4D33-845A-86B4F2A61321}" presName="level3hierChild" presStyleCnt="0"/>
      <dgm:spPr/>
    </dgm:pt>
    <dgm:pt modelId="{68AEF2CD-521E-4499-A82B-9864B641EEEE}" type="pres">
      <dgm:prSet presAssocID="{36161E3E-6A6B-45DD-B7BB-A863436F3B41}" presName="conn2-1" presStyleLbl="parChTrans1D4" presStyleIdx="6" presStyleCnt="9"/>
      <dgm:spPr/>
      <dgm:t>
        <a:bodyPr/>
        <a:lstStyle/>
        <a:p>
          <a:endParaRPr lang="en-US"/>
        </a:p>
      </dgm:t>
    </dgm:pt>
    <dgm:pt modelId="{5B627132-BD80-42ED-AB13-FFD426D9A829}" type="pres">
      <dgm:prSet presAssocID="{36161E3E-6A6B-45DD-B7BB-A863436F3B41}" presName="connTx" presStyleLbl="parChTrans1D4" presStyleIdx="6" presStyleCnt="9"/>
      <dgm:spPr/>
      <dgm:t>
        <a:bodyPr/>
        <a:lstStyle/>
        <a:p>
          <a:endParaRPr lang="en-US"/>
        </a:p>
      </dgm:t>
    </dgm:pt>
    <dgm:pt modelId="{8C41E6C1-FE02-4A6C-AE3D-56FC14AC0709}" type="pres">
      <dgm:prSet presAssocID="{2431ED7B-4E33-4092-8500-0F6290892D82}" presName="root2" presStyleCnt="0"/>
      <dgm:spPr/>
    </dgm:pt>
    <dgm:pt modelId="{356AA342-BA54-44D7-9DEA-08FEC8A16850}" type="pres">
      <dgm:prSet presAssocID="{2431ED7B-4E33-4092-8500-0F6290892D82}" presName="LevelTwoTextNode" presStyleLbl="node4" presStyleIdx="6" presStyleCnt="9">
        <dgm:presLayoutVars>
          <dgm:chPref val="3"/>
        </dgm:presLayoutVars>
      </dgm:prSet>
      <dgm:spPr/>
      <dgm:t>
        <a:bodyPr/>
        <a:lstStyle/>
        <a:p>
          <a:endParaRPr lang="en-US"/>
        </a:p>
      </dgm:t>
    </dgm:pt>
    <dgm:pt modelId="{0FE05E87-DB6A-4A54-BD00-5EE38A004E5D}" type="pres">
      <dgm:prSet presAssocID="{2431ED7B-4E33-4092-8500-0F6290892D82}" presName="level3hierChild" presStyleCnt="0"/>
      <dgm:spPr/>
    </dgm:pt>
    <dgm:pt modelId="{73445EAB-EEEF-406A-8FDA-DAD66F1B31EE}" type="pres">
      <dgm:prSet presAssocID="{4343BADA-41B2-4D1B-8BFA-41AA545F287B}" presName="conn2-1" presStyleLbl="parChTrans1D3" presStyleIdx="7" presStyleCnt="9"/>
      <dgm:spPr/>
      <dgm:t>
        <a:bodyPr/>
        <a:lstStyle/>
        <a:p>
          <a:endParaRPr lang="en-US"/>
        </a:p>
      </dgm:t>
    </dgm:pt>
    <dgm:pt modelId="{71F2A70F-2F8E-4EBD-A892-82E3EB39FCC8}" type="pres">
      <dgm:prSet presAssocID="{4343BADA-41B2-4D1B-8BFA-41AA545F287B}" presName="connTx" presStyleLbl="parChTrans1D3" presStyleIdx="7" presStyleCnt="9"/>
      <dgm:spPr/>
      <dgm:t>
        <a:bodyPr/>
        <a:lstStyle/>
        <a:p>
          <a:endParaRPr lang="en-US"/>
        </a:p>
      </dgm:t>
    </dgm:pt>
    <dgm:pt modelId="{5F78F0EE-E1F6-4730-A7F3-769C7E0D0DEA}" type="pres">
      <dgm:prSet presAssocID="{EA1FE20D-2ADA-43A6-B1DF-29FF5581EF7F}" presName="root2" presStyleCnt="0"/>
      <dgm:spPr/>
    </dgm:pt>
    <dgm:pt modelId="{EBD583B6-EE7A-4BCA-8B8F-4AC4999149F3}" type="pres">
      <dgm:prSet presAssocID="{EA1FE20D-2ADA-43A6-B1DF-29FF5581EF7F}" presName="LevelTwoTextNode" presStyleLbl="node3" presStyleIdx="7" presStyleCnt="9">
        <dgm:presLayoutVars>
          <dgm:chPref val="3"/>
        </dgm:presLayoutVars>
      </dgm:prSet>
      <dgm:spPr/>
      <dgm:t>
        <a:bodyPr/>
        <a:lstStyle/>
        <a:p>
          <a:endParaRPr lang="en-US"/>
        </a:p>
      </dgm:t>
    </dgm:pt>
    <dgm:pt modelId="{79CE1755-FE9E-4F84-9C22-6E1FF2644B7C}" type="pres">
      <dgm:prSet presAssocID="{EA1FE20D-2ADA-43A6-B1DF-29FF5581EF7F}" presName="level3hierChild" presStyleCnt="0"/>
      <dgm:spPr/>
    </dgm:pt>
    <dgm:pt modelId="{927C908D-97E7-496A-93AB-FA75E9654567}" type="pres">
      <dgm:prSet presAssocID="{32611B4E-C4AB-4FB1-A274-79E483612F92}" presName="conn2-1" presStyleLbl="parChTrans1D4" presStyleIdx="7" presStyleCnt="9"/>
      <dgm:spPr/>
      <dgm:t>
        <a:bodyPr/>
        <a:lstStyle/>
        <a:p>
          <a:endParaRPr lang="en-US"/>
        </a:p>
      </dgm:t>
    </dgm:pt>
    <dgm:pt modelId="{549C0950-F6CC-4900-A307-CCE3529EE459}" type="pres">
      <dgm:prSet presAssocID="{32611B4E-C4AB-4FB1-A274-79E483612F92}" presName="connTx" presStyleLbl="parChTrans1D4" presStyleIdx="7" presStyleCnt="9"/>
      <dgm:spPr/>
      <dgm:t>
        <a:bodyPr/>
        <a:lstStyle/>
        <a:p>
          <a:endParaRPr lang="en-US"/>
        </a:p>
      </dgm:t>
    </dgm:pt>
    <dgm:pt modelId="{B0EF884E-2810-4971-BC2F-B9AD17EA6638}" type="pres">
      <dgm:prSet presAssocID="{8C06D345-3ADC-489B-AE98-EF53211DA9C6}" presName="root2" presStyleCnt="0"/>
      <dgm:spPr/>
    </dgm:pt>
    <dgm:pt modelId="{87153E7C-79EB-4823-A7C8-F65AD806843B}" type="pres">
      <dgm:prSet presAssocID="{8C06D345-3ADC-489B-AE98-EF53211DA9C6}" presName="LevelTwoTextNode" presStyleLbl="node4" presStyleIdx="7" presStyleCnt="9">
        <dgm:presLayoutVars>
          <dgm:chPref val="3"/>
        </dgm:presLayoutVars>
      </dgm:prSet>
      <dgm:spPr/>
      <dgm:t>
        <a:bodyPr/>
        <a:lstStyle/>
        <a:p>
          <a:endParaRPr lang="en-US"/>
        </a:p>
      </dgm:t>
    </dgm:pt>
    <dgm:pt modelId="{91DD266E-98BB-47FA-813B-FFA5772487EB}" type="pres">
      <dgm:prSet presAssocID="{8C06D345-3ADC-489B-AE98-EF53211DA9C6}" presName="level3hierChild" presStyleCnt="0"/>
      <dgm:spPr/>
    </dgm:pt>
    <dgm:pt modelId="{0AFAC9CD-9250-428C-8FAD-16D570C8C9A0}" type="pres">
      <dgm:prSet presAssocID="{1E467451-5299-4846-9E80-DB8755650947}" presName="conn2-1" presStyleLbl="parChTrans1D3" presStyleIdx="8" presStyleCnt="9"/>
      <dgm:spPr/>
      <dgm:t>
        <a:bodyPr/>
        <a:lstStyle/>
        <a:p>
          <a:endParaRPr lang="en-US"/>
        </a:p>
      </dgm:t>
    </dgm:pt>
    <dgm:pt modelId="{BD26F1DC-4A1F-4218-AAFA-B16DEAA1933F}" type="pres">
      <dgm:prSet presAssocID="{1E467451-5299-4846-9E80-DB8755650947}" presName="connTx" presStyleLbl="parChTrans1D3" presStyleIdx="8" presStyleCnt="9"/>
      <dgm:spPr/>
      <dgm:t>
        <a:bodyPr/>
        <a:lstStyle/>
        <a:p>
          <a:endParaRPr lang="en-US"/>
        </a:p>
      </dgm:t>
    </dgm:pt>
    <dgm:pt modelId="{C71737FF-D371-47E5-BCC2-E842B2E962A7}" type="pres">
      <dgm:prSet presAssocID="{696945FB-DACD-453E-B734-0971E11B3D08}" presName="root2" presStyleCnt="0"/>
      <dgm:spPr/>
    </dgm:pt>
    <dgm:pt modelId="{C26939E0-DA15-4A4D-999F-58F0268DA0F2}" type="pres">
      <dgm:prSet presAssocID="{696945FB-DACD-453E-B734-0971E11B3D08}" presName="LevelTwoTextNode" presStyleLbl="node3" presStyleIdx="8" presStyleCnt="9">
        <dgm:presLayoutVars>
          <dgm:chPref val="3"/>
        </dgm:presLayoutVars>
      </dgm:prSet>
      <dgm:spPr/>
      <dgm:t>
        <a:bodyPr/>
        <a:lstStyle/>
        <a:p>
          <a:endParaRPr lang="en-US"/>
        </a:p>
      </dgm:t>
    </dgm:pt>
    <dgm:pt modelId="{585CF0C4-6EF7-40F0-923D-E6CE35D34FCF}" type="pres">
      <dgm:prSet presAssocID="{696945FB-DACD-453E-B734-0971E11B3D08}" presName="level3hierChild" presStyleCnt="0"/>
      <dgm:spPr/>
    </dgm:pt>
    <dgm:pt modelId="{B6ED6AD1-83BA-4A75-BD2A-DE42235F1626}" type="pres">
      <dgm:prSet presAssocID="{D03587D9-2DF4-43D5-BDF9-D711BC60A4D4}" presName="conn2-1" presStyleLbl="parChTrans1D4" presStyleIdx="8" presStyleCnt="9"/>
      <dgm:spPr/>
      <dgm:t>
        <a:bodyPr/>
        <a:lstStyle/>
        <a:p>
          <a:endParaRPr lang="en-US"/>
        </a:p>
      </dgm:t>
    </dgm:pt>
    <dgm:pt modelId="{3AA76B72-B7F0-4439-AC20-8E75FD0572C9}" type="pres">
      <dgm:prSet presAssocID="{D03587D9-2DF4-43D5-BDF9-D711BC60A4D4}" presName="connTx" presStyleLbl="parChTrans1D4" presStyleIdx="8" presStyleCnt="9"/>
      <dgm:spPr/>
      <dgm:t>
        <a:bodyPr/>
        <a:lstStyle/>
        <a:p>
          <a:endParaRPr lang="en-US"/>
        </a:p>
      </dgm:t>
    </dgm:pt>
    <dgm:pt modelId="{20EC7B1D-FBA3-4B61-8958-B059588FD0DE}" type="pres">
      <dgm:prSet presAssocID="{D7A64AAF-B325-4CFF-B822-D35569AF4E9B}" presName="root2" presStyleCnt="0"/>
      <dgm:spPr/>
    </dgm:pt>
    <dgm:pt modelId="{49A38726-847F-4CA5-831E-8EE532B28979}" type="pres">
      <dgm:prSet presAssocID="{D7A64AAF-B325-4CFF-B822-D35569AF4E9B}" presName="LevelTwoTextNode" presStyleLbl="node4" presStyleIdx="8" presStyleCnt="9">
        <dgm:presLayoutVars>
          <dgm:chPref val="3"/>
        </dgm:presLayoutVars>
      </dgm:prSet>
      <dgm:spPr/>
      <dgm:t>
        <a:bodyPr/>
        <a:lstStyle/>
        <a:p>
          <a:endParaRPr lang="en-US"/>
        </a:p>
      </dgm:t>
    </dgm:pt>
    <dgm:pt modelId="{39DAFB72-72BC-4D34-B1E1-A7763DEEC979}" type="pres">
      <dgm:prSet presAssocID="{D7A64AAF-B325-4CFF-B822-D35569AF4E9B}" presName="level3hierChild" presStyleCnt="0"/>
      <dgm:spPr/>
    </dgm:pt>
  </dgm:ptLst>
  <dgm:cxnLst>
    <dgm:cxn modelId="{C86B3609-3DEA-4B8D-8945-17EF15E6AC14}" type="presOf" srcId="{C21FFD40-B296-4D70-A1B9-8B3F837C631C}" destId="{901632C6-7F36-4A78-B7AD-124FC66F35CA}" srcOrd="0" destOrd="0" presId="urn:microsoft.com/office/officeart/2005/8/layout/hierarchy2"/>
    <dgm:cxn modelId="{92E886B6-1901-48CB-8A83-BE3270DAC508}" type="presOf" srcId="{AD9A4B07-44B7-4BA5-A99A-9D98EAA1A339}" destId="{0E8EA076-3B17-4FAB-B1A5-CFE528A8D6DA}" srcOrd="0" destOrd="0" presId="urn:microsoft.com/office/officeart/2005/8/layout/hierarchy2"/>
    <dgm:cxn modelId="{F17B70F2-00FC-4E2A-A31C-91514EACB571}" srcId="{375D0D3A-E945-4D33-845A-86B4F2A61321}" destId="{2431ED7B-4E33-4092-8500-0F6290892D82}" srcOrd="0" destOrd="0" parTransId="{36161E3E-6A6B-45DD-B7BB-A863436F3B41}" sibTransId="{D7D9B732-4E69-4E68-8755-0685044825D0}"/>
    <dgm:cxn modelId="{34B8A79C-F892-404E-AA7A-A3D383BF88B6}" type="presOf" srcId="{5D748D0A-4EF2-4E7B-B391-DCC52A6D73A6}" destId="{CB7B2F06-AD37-45C8-A63D-0125EE9A5816}" srcOrd="0" destOrd="0" presId="urn:microsoft.com/office/officeart/2005/8/layout/hierarchy2"/>
    <dgm:cxn modelId="{4E62E717-A7D6-4599-89E3-378A59459560}" type="presOf" srcId="{4343BADA-41B2-4D1B-8BFA-41AA545F287B}" destId="{73445EAB-EEEF-406A-8FDA-DAD66F1B31EE}" srcOrd="0" destOrd="0" presId="urn:microsoft.com/office/officeart/2005/8/layout/hierarchy2"/>
    <dgm:cxn modelId="{77BEA1B9-06A5-4F3A-8CBE-B3738EFBDE7A}" srcId="{1FC0DCB3-84D0-4FA9-A83A-0AEF76F9D557}" destId="{8819012C-30A6-4967-94E2-90509F9FE838}" srcOrd="0" destOrd="0" parTransId="{9ECE3F87-50B6-4DBE-9553-8E7F9947FC9A}" sibTransId="{0D6EE358-8068-416E-A5A1-D77F72641C85}"/>
    <dgm:cxn modelId="{2602B81D-E7BF-4DA7-96B7-2AC172B61EDE}" srcId="{AD9A4B07-44B7-4BA5-A99A-9D98EAA1A339}" destId="{0E7590CF-0E03-498D-8E65-7B0F739F9B3D}" srcOrd="0" destOrd="0" parTransId="{0E953F84-1FC4-4F0A-9487-A03862878026}" sibTransId="{5545604F-9FFF-491D-BBFA-2C86F3FCF671}"/>
    <dgm:cxn modelId="{ADF81F71-3529-44F0-A1AD-8FD30AE9EC73}" type="presOf" srcId="{0E953F84-1FC4-4F0A-9487-A03862878026}" destId="{CCB09B97-01D3-4015-8943-E21302CDC77B}" srcOrd="0" destOrd="0" presId="urn:microsoft.com/office/officeart/2005/8/layout/hierarchy2"/>
    <dgm:cxn modelId="{BCC8E2E8-5D4D-42B7-80C7-9B7C5CB33284}" type="presOf" srcId="{7CD2B50A-4BAB-45F1-985C-8C463867E984}" destId="{33C20BFF-591A-4177-921B-37D9BAE26308}" srcOrd="1" destOrd="0" presId="urn:microsoft.com/office/officeart/2005/8/layout/hierarchy2"/>
    <dgm:cxn modelId="{758288C7-5E05-43DB-9B6B-C5546FBCC878}" srcId="{5FA1A67D-9781-4ED5-BAA6-50B9D3CF07D8}" destId="{1FC0DCB3-84D0-4FA9-A83A-0AEF76F9D557}" srcOrd="0" destOrd="0" parTransId="{F4A9D37B-5804-428E-8B5D-C3B3358B1A9E}" sibTransId="{0A8279DB-9ACC-4E79-997B-B0D6D01788BF}"/>
    <dgm:cxn modelId="{BEF369AB-7044-45E5-ADFC-346CD3E3142F}" type="presOf" srcId="{9ECE3F87-50B6-4DBE-9553-8E7F9947FC9A}" destId="{2EAA5756-FDD7-4D01-A5A9-C0F4A16AE5E4}" srcOrd="1" destOrd="0" presId="urn:microsoft.com/office/officeart/2005/8/layout/hierarchy2"/>
    <dgm:cxn modelId="{2F72C1A3-6DEF-493B-93DA-10E6CA15244B}" type="presOf" srcId="{8C06D345-3ADC-489B-AE98-EF53211DA9C6}" destId="{87153E7C-79EB-4823-A7C8-F65AD806843B}" srcOrd="0" destOrd="0" presId="urn:microsoft.com/office/officeart/2005/8/layout/hierarchy2"/>
    <dgm:cxn modelId="{BD6722F6-2F1B-4ABB-9DF4-E3A99E3EF0BA}" srcId="{B3608C6C-C3AB-4043-AE6D-980D035F83DD}" destId="{7BAAE12C-68D3-403A-9A3E-C4158E84309E}" srcOrd="1" destOrd="0" parTransId="{09B872F3-BF33-4203-A010-24D79F143458}" sibTransId="{F2946C1C-7026-4CF3-9153-15E14DD49290}"/>
    <dgm:cxn modelId="{717F45BE-205E-43A2-BBAB-C45CAC12CB63}" type="presOf" srcId="{EDE162C4-E93F-4192-8D32-A22992A96A5D}" destId="{DFEE742E-340E-49B3-8E46-E4672C55D081}" srcOrd="0" destOrd="0" presId="urn:microsoft.com/office/officeart/2005/8/layout/hierarchy2"/>
    <dgm:cxn modelId="{AC3037F5-C727-44A6-AA1B-908CF657DDBF}" type="presOf" srcId="{05B9293E-A75C-47AA-A9BC-70A21A5FE717}" destId="{5B388EB8-2729-4EDB-8703-C1777E6BF5AB}" srcOrd="1" destOrd="0" presId="urn:microsoft.com/office/officeart/2005/8/layout/hierarchy2"/>
    <dgm:cxn modelId="{FAB378B4-45A9-454C-A377-C8452B447DC5}" srcId="{8819012C-30A6-4967-94E2-90509F9FE838}" destId="{96070CB5-D863-4BF0-A695-34C145C724E1}" srcOrd="0" destOrd="0" parTransId="{D01BA65A-A6B4-4B23-974F-9EF7631B0E78}" sibTransId="{1BC9C2FA-56FD-415B-880B-962A5E198B5F}"/>
    <dgm:cxn modelId="{52A8147B-F6B3-4A47-859B-5408EA329EBB}" srcId="{0FA94D76-D3F6-444C-8499-547A6802CE3E}" destId="{237C8AA1-5FED-4230-BD1A-8559CD6CBBEA}" srcOrd="0" destOrd="0" parTransId="{6879C6F6-60BC-4AC8-A802-93C7D7344E6C}" sibTransId="{CB6F7FD8-08EF-4BF2-8497-82BC85E5BA6C}"/>
    <dgm:cxn modelId="{102375A6-DB28-49DF-BECB-C296D0C6968B}" srcId="{7BAAE12C-68D3-403A-9A3E-C4158E84309E}" destId="{8AF9DC72-F425-436F-98AC-763EE49B74A6}" srcOrd="0" destOrd="0" parTransId="{D935E290-12D6-47C4-B6E2-3A067BE3B77E}" sibTransId="{EDF5B91F-4471-4C43-8909-6C7D436E356E}"/>
    <dgm:cxn modelId="{F0AE5EF3-1A08-4114-8249-9E245B1B23DD}" type="presOf" srcId="{3165B5FF-8EFD-4941-80DC-26984E996781}" destId="{3473559C-9BED-4F88-B643-55EF5E7E31EE}" srcOrd="1" destOrd="0" presId="urn:microsoft.com/office/officeart/2005/8/layout/hierarchy2"/>
    <dgm:cxn modelId="{4F1145C6-B854-4FA7-ABC0-9F4601E04C6C}" srcId="{8819012C-30A6-4967-94E2-90509F9FE838}" destId="{0FA94D76-D3F6-444C-8499-547A6802CE3E}" srcOrd="2" destOrd="0" parTransId="{EDE162C4-E93F-4192-8D32-A22992A96A5D}" sibTransId="{D6813074-FC91-43B9-A2D8-C1A0AFAD4320}"/>
    <dgm:cxn modelId="{6E72E067-CDC1-4AB4-85B8-B6ADF3951F17}" type="presOf" srcId="{287D43A1-A4EB-4F64-A34C-E65146FAD840}" destId="{C07B1749-4F30-407D-8BBE-90FED603387F}" srcOrd="0" destOrd="0" presId="urn:microsoft.com/office/officeart/2005/8/layout/hierarchy2"/>
    <dgm:cxn modelId="{879886CB-BB63-4811-87F6-73D6A3DCF026}" type="presOf" srcId="{EDE162C4-E93F-4192-8D32-A22992A96A5D}" destId="{ED79938A-8C2E-43EB-9A9B-EC065472A979}" srcOrd="1" destOrd="0" presId="urn:microsoft.com/office/officeart/2005/8/layout/hierarchy2"/>
    <dgm:cxn modelId="{33954016-FBF9-422B-958E-4EAEF0D6CDC7}" type="presOf" srcId="{D7A64AAF-B325-4CFF-B822-D35569AF4E9B}" destId="{49A38726-847F-4CA5-831E-8EE532B28979}" srcOrd="0" destOrd="0" presId="urn:microsoft.com/office/officeart/2005/8/layout/hierarchy2"/>
    <dgm:cxn modelId="{5317E4C6-69B2-47A8-AA62-15DB20695B2F}" srcId="{C21FFD40-B296-4D70-A1B9-8B3F837C631C}" destId="{EA1FE20D-2ADA-43A6-B1DF-29FF5581EF7F}" srcOrd="1" destOrd="0" parTransId="{4343BADA-41B2-4D1B-8BFA-41AA545F287B}" sibTransId="{074D8227-344C-4658-96A1-E378F308091B}"/>
    <dgm:cxn modelId="{A7904B93-FC5E-4DBF-93D1-DAD433B854BC}" type="presOf" srcId="{D935E290-12D6-47C4-B6E2-3A067BE3B77E}" destId="{472C0B88-E67F-4F63-9560-9DA92AFC830E}" srcOrd="0" destOrd="0" presId="urn:microsoft.com/office/officeart/2005/8/layout/hierarchy2"/>
    <dgm:cxn modelId="{5029758E-3936-4062-91AA-40504871578E}" srcId="{B3608C6C-C3AB-4043-AE6D-980D035F83DD}" destId="{AD9A4B07-44B7-4BA5-A99A-9D98EAA1A339}" srcOrd="0" destOrd="0" parTransId="{8EC20465-DB46-4750-ADA5-9D8303A49516}" sibTransId="{BB925EE8-C735-4E37-AF7A-CC2527A76328}"/>
    <dgm:cxn modelId="{9BEAF2D7-8ADF-477B-A9B5-388CE9BF3773}" type="presOf" srcId="{5FA1A67D-9781-4ED5-BAA6-50B9D3CF07D8}" destId="{5E3B8E87-5647-47DB-BD77-79649597B0C5}" srcOrd="0" destOrd="0" presId="urn:microsoft.com/office/officeart/2005/8/layout/hierarchy2"/>
    <dgm:cxn modelId="{09956E1E-A3B8-463D-A8A4-9150CEC3A64C}" type="presOf" srcId="{696945FB-DACD-453E-B734-0971E11B3D08}" destId="{C26939E0-DA15-4A4D-999F-58F0268DA0F2}" srcOrd="0" destOrd="0" presId="urn:microsoft.com/office/officeart/2005/8/layout/hierarchy2"/>
    <dgm:cxn modelId="{7839CF85-321B-43EB-810A-96DDFB67F43E}" srcId="{1FC0DCB3-84D0-4FA9-A83A-0AEF76F9D557}" destId="{C21FFD40-B296-4D70-A1B9-8B3F837C631C}" srcOrd="2" destOrd="0" parTransId="{05B9293E-A75C-47AA-A9BC-70A21A5FE717}" sibTransId="{1C5F5A9A-40BD-42E7-AC71-0E7F3BADDC47}"/>
    <dgm:cxn modelId="{3AB1769F-D99B-4EB4-B0C3-293136F1A6F0}" srcId="{EA1FE20D-2ADA-43A6-B1DF-29FF5581EF7F}" destId="{8C06D345-3ADC-489B-AE98-EF53211DA9C6}" srcOrd="0" destOrd="0" parTransId="{32611B4E-C4AB-4FB1-A274-79E483612F92}" sibTransId="{07EFC43D-56CC-4022-9C5E-8876AF9B2A18}"/>
    <dgm:cxn modelId="{B269D4D5-E257-4143-AD42-1DE33B50CF2F}" type="presOf" srcId="{7BAAE12C-68D3-403A-9A3E-C4158E84309E}" destId="{EC93BED6-C21F-44D2-9093-8D0CA4637C48}" srcOrd="0" destOrd="0" presId="urn:microsoft.com/office/officeart/2005/8/layout/hierarchy2"/>
    <dgm:cxn modelId="{489D297E-5A60-4CD3-A0E5-846A29A6A04A}" srcId="{1FC0DCB3-84D0-4FA9-A83A-0AEF76F9D557}" destId="{B3608C6C-C3AB-4043-AE6D-980D035F83DD}" srcOrd="1" destOrd="0" parTransId="{A76B9DFA-FD71-47F4-B102-9E44EED2C827}" sibTransId="{2AB0D146-EBA4-4E99-969F-4ADD36D32646}"/>
    <dgm:cxn modelId="{ACA70F34-ED32-46EA-B53C-B3E785E0491E}" type="presOf" srcId="{80EC04C3-BB17-4813-8DD8-2CDAB2E4411B}" destId="{4F26D608-FF45-4AF4-9E3B-CD8291FA6446}" srcOrd="0" destOrd="0" presId="urn:microsoft.com/office/officeart/2005/8/layout/hierarchy2"/>
    <dgm:cxn modelId="{368AD314-C825-43E6-BEE2-C523CDF9F21E}" type="presOf" srcId="{3165B5FF-8EFD-4941-80DC-26984E996781}" destId="{85FFDA95-71FC-4072-9FA9-5373A84E702B}" srcOrd="0" destOrd="0" presId="urn:microsoft.com/office/officeart/2005/8/layout/hierarchy2"/>
    <dgm:cxn modelId="{FA7A3823-3EAE-4CB2-967E-9032A69D04D4}" type="presOf" srcId="{09B872F3-BF33-4203-A010-24D79F143458}" destId="{4D742785-2109-4663-B15A-826721CA01B4}" srcOrd="0" destOrd="0" presId="urn:microsoft.com/office/officeart/2005/8/layout/hierarchy2"/>
    <dgm:cxn modelId="{0A9D69BE-2DA9-4359-BCC7-1993D9A2E36E}" type="presOf" srcId="{8EC20465-DB46-4750-ADA5-9D8303A49516}" destId="{EE7085A2-A11F-4CD6-ABE8-52FAC2DC5B8E}" srcOrd="0" destOrd="0" presId="urn:microsoft.com/office/officeart/2005/8/layout/hierarchy2"/>
    <dgm:cxn modelId="{0DDF6FDC-1AF0-4EE3-9C86-534F3A6FB915}" type="presOf" srcId="{09B872F3-BF33-4203-A010-24D79F143458}" destId="{2032AD93-A236-4CBD-ADDB-51CEB5424CA8}" srcOrd="1" destOrd="0" presId="urn:microsoft.com/office/officeart/2005/8/layout/hierarchy2"/>
    <dgm:cxn modelId="{053A68F1-00E7-4E8B-9677-D5A8847A984A}" type="presOf" srcId="{2431ED7B-4E33-4092-8500-0F6290892D82}" destId="{356AA342-BA54-44D7-9DEA-08FEC8A16850}" srcOrd="0" destOrd="0" presId="urn:microsoft.com/office/officeart/2005/8/layout/hierarchy2"/>
    <dgm:cxn modelId="{6760C9B0-0D55-416B-B9B8-DF02EEDF0EAB}" srcId="{96070CB5-D863-4BF0-A695-34C145C724E1}" destId="{4D66A9F0-E402-4323-9B1C-98A29128D5D2}" srcOrd="0" destOrd="0" parTransId="{80EC04C3-BB17-4813-8DD8-2CDAB2E4411B}" sibTransId="{3DC8123C-5D03-42AF-968F-FFC518400EC6}"/>
    <dgm:cxn modelId="{3ECFEB3A-A8B6-42E7-9EA9-D028ADF6DC90}" type="presOf" srcId="{7CD2B50A-4BAB-45F1-985C-8C463867E984}" destId="{50CA42E3-86C4-407A-BEC1-8ED52BE45C08}" srcOrd="0" destOrd="0" presId="urn:microsoft.com/office/officeart/2005/8/layout/hierarchy2"/>
    <dgm:cxn modelId="{CC343F61-9211-423F-9E62-CDB8B0E98240}" srcId="{861F4AA3-49DF-436B-BCD1-3622A2C9040A}" destId="{7E40DB1F-5A25-4ED1-A38D-EFB784E50FDD}" srcOrd="0" destOrd="0" parTransId="{7CD2B50A-4BAB-45F1-985C-8C463867E984}" sibTransId="{A0D3C84F-0AD1-4783-9CCE-0B8C1262BA9D}"/>
    <dgm:cxn modelId="{B4FE27FB-5ACE-4B0D-81F7-0804C9DFCB0F}" srcId="{C21FFD40-B296-4D70-A1B9-8B3F837C631C}" destId="{375D0D3A-E945-4D33-845A-86B4F2A61321}" srcOrd="0" destOrd="0" parTransId="{3165B5FF-8EFD-4941-80DC-26984E996781}" sibTransId="{E38185B1-BE25-4077-A8EC-EDBE5E5EF544}"/>
    <dgm:cxn modelId="{C11A9C1B-9C38-4554-A7DB-0DC39F7564CC}" type="presOf" srcId="{7E40DB1F-5A25-4ED1-A38D-EFB784E50FDD}" destId="{97170A4D-347C-4B19-9E35-5164FD8D6A3A}" srcOrd="0" destOrd="0" presId="urn:microsoft.com/office/officeart/2005/8/layout/hierarchy2"/>
    <dgm:cxn modelId="{C8D4D2FD-7E2D-4E04-9498-B721FE40FA74}" type="presOf" srcId="{32611B4E-C4AB-4FB1-A274-79E483612F92}" destId="{927C908D-97E7-496A-93AB-FA75E9654567}" srcOrd="0" destOrd="0" presId="urn:microsoft.com/office/officeart/2005/8/layout/hierarchy2"/>
    <dgm:cxn modelId="{9DB02DC3-E691-45DA-934C-7B7CE47DB809}" type="presOf" srcId="{6879C6F6-60BC-4AC8-A802-93C7D7344E6C}" destId="{BE98D872-A40B-48B5-9CDD-28F037543FA6}" srcOrd="1" destOrd="0" presId="urn:microsoft.com/office/officeart/2005/8/layout/hierarchy2"/>
    <dgm:cxn modelId="{CB2D9E65-7DE5-435B-8B96-32C80E7638D6}" type="presOf" srcId="{4343BADA-41B2-4D1B-8BFA-41AA545F287B}" destId="{71F2A70F-2F8E-4EBD-A892-82E3EB39FCC8}" srcOrd="1" destOrd="0" presId="urn:microsoft.com/office/officeart/2005/8/layout/hierarchy2"/>
    <dgm:cxn modelId="{26BB9555-5E0D-4DD4-98DD-5505B38D6DB3}" type="presOf" srcId="{D01BA65A-A6B4-4B23-974F-9EF7631B0E78}" destId="{7A4119ED-C228-48B2-B53E-C5C31F64B86C}" srcOrd="0" destOrd="0" presId="urn:microsoft.com/office/officeart/2005/8/layout/hierarchy2"/>
    <dgm:cxn modelId="{8DC6A85C-1860-4311-B07A-29BA204FAB16}" type="presOf" srcId="{6879C6F6-60BC-4AC8-A802-93C7D7344E6C}" destId="{CAA2E643-63C2-45A8-9ED9-60FEC9916703}" srcOrd="0" destOrd="0" presId="urn:microsoft.com/office/officeart/2005/8/layout/hierarchy2"/>
    <dgm:cxn modelId="{413D9400-F6DF-4223-9BC5-8EE9821B94B1}" type="presOf" srcId="{D935E290-12D6-47C4-B6E2-3A067BE3B77E}" destId="{E065CCD2-F116-4A4E-8BC2-477021CF1669}" srcOrd="1" destOrd="0" presId="urn:microsoft.com/office/officeart/2005/8/layout/hierarchy2"/>
    <dgm:cxn modelId="{BD0C7FAE-B80B-4B44-8C09-8D45E4076EFB}" type="presOf" srcId="{A76B9DFA-FD71-47F4-B102-9E44EED2C827}" destId="{B8D38A6F-5B6C-4743-860A-C86CC0F36A9C}" srcOrd="1" destOrd="0" presId="urn:microsoft.com/office/officeart/2005/8/layout/hierarchy2"/>
    <dgm:cxn modelId="{13176058-8430-4958-AC87-3AB89EBBBEAA}" type="presOf" srcId="{0E953F84-1FC4-4F0A-9487-A03862878026}" destId="{30BB24BB-C2F1-40BE-9856-703000FEEE23}" srcOrd="1" destOrd="0" presId="urn:microsoft.com/office/officeart/2005/8/layout/hierarchy2"/>
    <dgm:cxn modelId="{7A3514B2-0DDA-449C-B13F-D152639712FF}" type="presOf" srcId="{8AF9DC72-F425-436F-98AC-763EE49B74A6}" destId="{F2627C49-A591-43D7-A83A-ACC1853E74E1}" srcOrd="0" destOrd="0" presId="urn:microsoft.com/office/officeart/2005/8/layout/hierarchy2"/>
    <dgm:cxn modelId="{08EB75DD-279D-444D-85A7-6A9A68BF1F54}" srcId="{696945FB-DACD-453E-B734-0971E11B3D08}" destId="{D7A64AAF-B325-4CFF-B822-D35569AF4E9B}" srcOrd="0" destOrd="0" parTransId="{D03587D9-2DF4-43D5-BDF9-D711BC60A4D4}" sibTransId="{577B895B-E881-4A85-BFD2-50EE220097CC}"/>
    <dgm:cxn modelId="{5DC60EAC-7B2F-4661-9714-C71842219747}" type="presOf" srcId="{EA1FE20D-2ADA-43A6-B1DF-29FF5581EF7F}" destId="{EBD583B6-EE7A-4BCA-8B8F-4AC4999149F3}" srcOrd="0" destOrd="0" presId="urn:microsoft.com/office/officeart/2005/8/layout/hierarchy2"/>
    <dgm:cxn modelId="{6D9D03A8-AD7A-4C1B-BE5C-559DB91014A5}" type="presOf" srcId="{861F4AA3-49DF-436B-BCD1-3622A2C9040A}" destId="{CD30596B-92CB-4541-BB59-B6A9A731F203}" srcOrd="0" destOrd="0" presId="urn:microsoft.com/office/officeart/2005/8/layout/hierarchy2"/>
    <dgm:cxn modelId="{01360B0A-D76E-48DA-A106-AF9420A19A82}" srcId="{C21FFD40-B296-4D70-A1B9-8B3F837C631C}" destId="{696945FB-DACD-453E-B734-0971E11B3D08}" srcOrd="2" destOrd="0" parTransId="{1E467451-5299-4846-9E80-DB8755650947}" sibTransId="{DAD9BE73-697D-418D-80D0-48397203FADE}"/>
    <dgm:cxn modelId="{B7AAFFF5-EEAA-40CC-88B5-D333E03493F3}" type="presOf" srcId="{4D66A9F0-E402-4323-9B1C-98A29128D5D2}" destId="{5AD48354-5D55-4322-8227-ADAD74479BE3}" srcOrd="0" destOrd="0" presId="urn:microsoft.com/office/officeart/2005/8/layout/hierarchy2"/>
    <dgm:cxn modelId="{D61A003D-562E-425C-8C1C-B1F44AF3F6E3}" type="presOf" srcId="{80EC04C3-BB17-4813-8DD8-2CDAB2E4411B}" destId="{CBBA957B-AF77-421C-B628-31BC3574D833}" srcOrd="1" destOrd="0" presId="urn:microsoft.com/office/officeart/2005/8/layout/hierarchy2"/>
    <dgm:cxn modelId="{87902F69-2A58-4BEB-BBB6-12EC5AA48588}" type="presOf" srcId="{D01BA65A-A6B4-4B23-974F-9EF7631B0E78}" destId="{A426CD13-534A-41F3-B287-B5DA3083D919}" srcOrd="1" destOrd="0" presId="urn:microsoft.com/office/officeart/2005/8/layout/hierarchy2"/>
    <dgm:cxn modelId="{8672DAFF-8A0A-4583-BF31-B46BD8E43808}" type="presOf" srcId="{287D43A1-A4EB-4F64-A34C-E65146FAD840}" destId="{B8DACC3C-9CA9-4EC4-924F-FEE234E21C52}" srcOrd="1" destOrd="0" presId="urn:microsoft.com/office/officeart/2005/8/layout/hierarchy2"/>
    <dgm:cxn modelId="{10092D5F-A862-465C-92C1-59BAE222990D}" type="presOf" srcId="{36161E3E-6A6B-45DD-B7BB-A863436F3B41}" destId="{5B627132-BD80-42ED-AB13-FFD426D9A829}" srcOrd="1" destOrd="0" presId="urn:microsoft.com/office/officeart/2005/8/layout/hierarchy2"/>
    <dgm:cxn modelId="{C53D9156-6EF5-4F91-96D4-0C444304D364}" type="presOf" srcId="{05B9293E-A75C-47AA-A9BC-70A21A5FE717}" destId="{34CE8989-72CA-4362-B3E8-F10EFD86F849}" srcOrd="0" destOrd="0" presId="urn:microsoft.com/office/officeart/2005/8/layout/hierarchy2"/>
    <dgm:cxn modelId="{2B1241EA-BD30-45EA-A451-35800812505C}" type="presOf" srcId="{96070CB5-D863-4BF0-A695-34C145C724E1}" destId="{92DFC541-EC5F-4969-8F38-FD7155535003}" srcOrd="0" destOrd="0" presId="urn:microsoft.com/office/officeart/2005/8/layout/hierarchy2"/>
    <dgm:cxn modelId="{DBDC878F-D408-499D-B244-BF451A213872}" type="presOf" srcId="{125943F5-E41E-49FD-B989-3AB7988267B2}" destId="{FC9FFEF9-F25F-4D14-BD0D-1D67C718C716}" srcOrd="0" destOrd="0" presId="urn:microsoft.com/office/officeart/2005/8/layout/hierarchy2"/>
    <dgm:cxn modelId="{6F43CCDF-5EC6-4FFA-9B7A-176E1EC4977E}" type="presOf" srcId="{D03587D9-2DF4-43D5-BDF9-D711BC60A4D4}" destId="{3AA76B72-B7F0-4439-AC20-8E75FD0572C9}" srcOrd="1" destOrd="0" presId="urn:microsoft.com/office/officeart/2005/8/layout/hierarchy2"/>
    <dgm:cxn modelId="{9C096296-7A77-44F7-A755-4D844177AB00}" type="presOf" srcId="{9ECE3F87-50B6-4DBE-9553-8E7F9947FC9A}" destId="{F798653C-1E24-4056-A244-3D32757E4806}" srcOrd="0" destOrd="0" presId="urn:microsoft.com/office/officeart/2005/8/layout/hierarchy2"/>
    <dgm:cxn modelId="{AEDDE4A9-22C9-498C-A5B0-1D05200B0455}" type="presOf" srcId="{1E467451-5299-4846-9E80-DB8755650947}" destId="{BD26F1DC-4A1F-4218-AAFA-B16DEAA1933F}" srcOrd="1" destOrd="0" presId="urn:microsoft.com/office/officeart/2005/8/layout/hierarchy2"/>
    <dgm:cxn modelId="{0BCA3657-1E8F-40A8-9921-0B70A88DE306}" type="presOf" srcId="{5AFCFF67-43E4-4358-B0EB-71FF4DDC8C4D}" destId="{0C9A16B5-8A21-4D2B-A482-E6898D7E2874}" srcOrd="0" destOrd="0" presId="urn:microsoft.com/office/officeart/2005/8/layout/hierarchy2"/>
    <dgm:cxn modelId="{D10A4D45-D966-4F3F-8945-D0510FCBE860}" type="presOf" srcId="{8EC20465-DB46-4750-ADA5-9D8303A49516}" destId="{01C914B4-0A48-42D8-BDB2-450B0A941A2F}" srcOrd="1" destOrd="0" presId="urn:microsoft.com/office/officeart/2005/8/layout/hierarchy2"/>
    <dgm:cxn modelId="{95D8C5B4-8F6A-4DBB-9358-63FAA1717808}" type="presOf" srcId="{B3608C6C-C3AB-4043-AE6D-980D035F83DD}" destId="{6A011040-3FF3-47E5-B670-3DF8BA80DD21}" srcOrd="0" destOrd="0" presId="urn:microsoft.com/office/officeart/2005/8/layout/hierarchy2"/>
    <dgm:cxn modelId="{A3CE9BB3-8000-47C7-B0F5-D455CE06C6CB}" type="presOf" srcId="{36161E3E-6A6B-45DD-B7BB-A863436F3B41}" destId="{68AEF2CD-521E-4499-A82B-9864B641EEEE}" srcOrd="0" destOrd="0" presId="urn:microsoft.com/office/officeart/2005/8/layout/hierarchy2"/>
    <dgm:cxn modelId="{B03CCA98-A69F-4609-83EB-56C6D5EA7659}" type="presOf" srcId="{375D0D3A-E945-4D33-845A-86B4F2A61321}" destId="{FC5AB141-92B1-45EA-8BB8-B60E85BE9CD5}" srcOrd="0" destOrd="0" presId="urn:microsoft.com/office/officeart/2005/8/layout/hierarchy2"/>
    <dgm:cxn modelId="{E0F9CBC0-7CE2-47C6-994A-FF06E9755772}" srcId="{B3608C6C-C3AB-4043-AE6D-980D035F83DD}" destId="{861F4AA3-49DF-436B-BCD1-3622A2C9040A}" srcOrd="2" destOrd="0" parTransId="{125943F5-E41E-49FD-B989-3AB7988267B2}" sibTransId="{9356CE60-D0F6-4D28-8685-ED06A9E62415}"/>
    <dgm:cxn modelId="{89310F3F-496B-4673-BBC9-871396457D2C}" srcId="{D0B2313D-518D-4A8B-B8D2-03360DFA5776}" destId="{5AFCFF67-43E4-4358-B0EB-71FF4DDC8C4D}" srcOrd="0" destOrd="0" parTransId="{5D748D0A-4EF2-4E7B-B391-DCC52A6D73A6}" sibTransId="{3E040834-1E85-456C-8254-55318A216747}"/>
    <dgm:cxn modelId="{FBAB1CF9-55C7-442F-B686-78B19D4F4A86}" type="presOf" srcId="{0E7590CF-0E03-498D-8E65-7B0F739F9B3D}" destId="{D1AD7EA0-490E-4515-84AB-DA99DA5E5BC1}" srcOrd="0" destOrd="0" presId="urn:microsoft.com/office/officeart/2005/8/layout/hierarchy2"/>
    <dgm:cxn modelId="{96446111-3AF5-4FF7-A70B-7DCDA890A43A}" type="presOf" srcId="{D0B2313D-518D-4A8B-B8D2-03360DFA5776}" destId="{36158D3E-7C49-4EDF-AEA0-F8EBFA591155}" srcOrd="0" destOrd="0" presId="urn:microsoft.com/office/officeart/2005/8/layout/hierarchy2"/>
    <dgm:cxn modelId="{826428E0-C814-4825-BCAA-AC7115C51EA6}" type="presOf" srcId="{0FA94D76-D3F6-444C-8499-547A6802CE3E}" destId="{5E678C0B-2FEA-4DF8-99D9-858F03C45918}" srcOrd="0" destOrd="0" presId="urn:microsoft.com/office/officeart/2005/8/layout/hierarchy2"/>
    <dgm:cxn modelId="{08FBBC58-AE5F-4527-B92F-E42A9563A940}" srcId="{8819012C-30A6-4967-94E2-90509F9FE838}" destId="{D0B2313D-518D-4A8B-B8D2-03360DFA5776}" srcOrd="1" destOrd="0" parTransId="{287D43A1-A4EB-4F64-A34C-E65146FAD840}" sibTransId="{B060C7DC-6185-4AE3-903E-3B30D6D70BF0}"/>
    <dgm:cxn modelId="{328BB111-68AA-46DF-91E4-74B669CFE565}" type="presOf" srcId="{8819012C-30A6-4967-94E2-90509F9FE838}" destId="{0F0F6CC0-ACE4-46E7-9E6E-8DD40EA32112}" srcOrd="0" destOrd="0" presId="urn:microsoft.com/office/officeart/2005/8/layout/hierarchy2"/>
    <dgm:cxn modelId="{4E464D9A-2BE1-4B20-8171-D31C8B198576}" type="presOf" srcId="{1FC0DCB3-84D0-4FA9-A83A-0AEF76F9D557}" destId="{3580FAB2-4BFA-4704-94FD-09CB404F7FC1}" srcOrd="0" destOrd="0" presId="urn:microsoft.com/office/officeart/2005/8/layout/hierarchy2"/>
    <dgm:cxn modelId="{D3414548-007C-44DF-ADF6-CAD1068AF819}" type="presOf" srcId="{5D748D0A-4EF2-4E7B-B391-DCC52A6D73A6}" destId="{E6DCCED2-38BF-41C3-9EE4-1F20E2899140}" srcOrd="1" destOrd="0" presId="urn:microsoft.com/office/officeart/2005/8/layout/hierarchy2"/>
    <dgm:cxn modelId="{65B3603F-D610-4FA2-85DB-933EDE50AACC}" type="presOf" srcId="{32611B4E-C4AB-4FB1-A274-79E483612F92}" destId="{549C0950-F6CC-4900-A307-CCE3529EE459}" srcOrd="1" destOrd="0" presId="urn:microsoft.com/office/officeart/2005/8/layout/hierarchy2"/>
    <dgm:cxn modelId="{1529DF8B-D2BF-4409-AD5D-895FB53572A2}" type="presOf" srcId="{A76B9DFA-FD71-47F4-B102-9E44EED2C827}" destId="{70A27DE5-6CB8-4942-9520-A01048B7F4E8}" srcOrd="0" destOrd="0" presId="urn:microsoft.com/office/officeart/2005/8/layout/hierarchy2"/>
    <dgm:cxn modelId="{E64F2031-06DD-4A85-9C89-2889F2EBF321}" type="presOf" srcId="{125943F5-E41E-49FD-B989-3AB7988267B2}" destId="{FD229C9A-8A25-4974-81C0-1F1523E6CC72}" srcOrd="1" destOrd="0" presId="urn:microsoft.com/office/officeart/2005/8/layout/hierarchy2"/>
    <dgm:cxn modelId="{6E0D3EEE-C1AB-42F3-BE57-3E28F658A8FE}" type="presOf" srcId="{237C8AA1-5FED-4230-BD1A-8559CD6CBBEA}" destId="{833B8F26-58A0-4E21-B265-6902D589C7FF}" srcOrd="0" destOrd="0" presId="urn:microsoft.com/office/officeart/2005/8/layout/hierarchy2"/>
    <dgm:cxn modelId="{D03E7A45-12AA-494E-863B-12104F3F8D8D}" type="presOf" srcId="{D03587D9-2DF4-43D5-BDF9-D711BC60A4D4}" destId="{B6ED6AD1-83BA-4A75-BD2A-DE42235F1626}" srcOrd="0" destOrd="0" presId="urn:microsoft.com/office/officeart/2005/8/layout/hierarchy2"/>
    <dgm:cxn modelId="{369714D9-65D9-41F2-831B-BF22A164DEF3}" type="presOf" srcId="{1E467451-5299-4846-9E80-DB8755650947}" destId="{0AFAC9CD-9250-428C-8FAD-16D570C8C9A0}" srcOrd="0" destOrd="0" presId="urn:microsoft.com/office/officeart/2005/8/layout/hierarchy2"/>
    <dgm:cxn modelId="{A7577405-ED84-4BE0-9317-B6F3FCECD8D6}" type="presParOf" srcId="{5E3B8E87-5647-47DB-BD77-79649597B0C5}" destId="{FB1B8330-975C-4677-81ED-DE3CCC1A24ED}" srcOrd="0" destOrd="0" presId="urn:microsoft.com/office/officeart/2005/8/layout/hierarchy2"/>
    <dgm:cxn modelId="{F5CD5E9B-D7AE-495A-95BA-B7B208018EAD}" type="presParOf" srcId="{FB1B8330-975C-4677-81ED-DE3CCC1A24ED}" destId="{3580FAB2-4BFA-4704-94FD-09CB404F7FC1}" srcOrd="0" destOrd="0" presId="urn:microsoft.com/office/officeart/2005/8/layout/hierarchy2"/>
    <dgm:cxn modelId="{D06340F0-A6C8-468E-BFC0-639D02AC6041}" type="presParOf" srcId="{FB1B8330-975C-4677-81ED-DE3CCC1A24ED}" destId="{B01C4568-088A-4755-BF4A-1CBE43619ACD}" srcOrd="1" destOrd="0" presId="urn:microsoft.com/office/officeart/2005/8/layout/hierarchy2"/>
    <dgm:cxn modelId="{DCB2542A-B296-4763-B976-5600854FCD2A}" type="presParOf" srcId="{B01C4568-088A-4755-BF4A-1CBE43619ACD}" destId="{F798653C-1E24-4056-A244-3D32757E4806}" srcOrd="0" destOrd="0" presId="urn:microsoft.com/office/officeart/2005/8/layout/hierarchy2"/>
    <dgm:cxn modelId="{DB9FBC69-1214-4331-A1D4-93CCBA5967B4}" type="presParOf" srcId="{F798653C-1E24-4056-A244-3D32757E4806}" destId="{2EAA5756-FDD7-4D01-A5A9-C0F4A16AE5E4}" srcOrd="0" destOrd="0" presId="urn:microsoft.com/office/officeart/2005/8/layout/hierarchy2"/>
    <dgm:cxn modelId="{FE6F8C43-F02C-4144-95BA-F20CCEA4C2E4}" type="presParOf" srcId="{B01C4568-088A-4755-BF4A-1CBE43619ACD}" destId="{E85ECB70-A5AB-46CD-98A4-D43C4E8F6B5E}" srcOrd="1" destOrd="0" presId="urn:microsoft.com/office/officeart/2005/8/layout/hierarchy2"/>
    <dgm:cxn modelId="{18DEA3A1-A5C5-4988-9288-51B8F48A726D}" type="presParOf" srcId="{E85ECB70-A5AB-46CD-98A4-D43C4E8F6B5E}" destId="{0F0F6CC0-ACE4-46E7-9E6E-8DD40EA32112}" srcOrd="0" destOrd="0" presId="urn:microsoft.com/office/officeart/2005/8/layout/hierarchy2"/>
    <dgm:cxn modelId="{C563F196-B7B3-4A92-85FB-549A38AAF5D1}" type="presParOf" srcId="{E85ECB70-A5AB-46CD-98A4-D43C4E8F6B5E}" destId="{74323816-082B-42F7-8D64-DB39CD929208}" srcOrd="1" destOrd="0" presId="urn:microsoft.com/office/officeart/2005/8/layout/hierarchy2"/>
    <dgm:cxn modelId="{6F06A563-E011-4DBA-9EC4-F2D90A28AB6A}" type="presParOf" srcId="{74323816-082B-42F7-8D64-DB39CD929208}" destId="{7A4119ED-C228-48B2-B53E-C5C31F64B86C}" srcOrd="0" destOrd="0" presId="urn:microsoft.com/office/officeart/2005/8/layout/hierarchy2"/>
    <dgm:cxn modelId="{444BE0F2-A841-4AA0-B5D4-187766115045}" type="presParOf" srcId="{7A4119ED-C228-48B2-B53E-C5C31F64B86C}" destId="{A426CD13-534A-41F3-B287-B5DA3083D919}" srcOrd="0" destOrd="0" presId="urn:microsoft.com/office/officeart/2005/8/layout/hierarchy2"/>
    <dgm:cxn modelId="{F2CD7422-3EC3-492B-9D2F-D63EF5A2F126}" type="presParOf" srcId="{74323816-082B-42F7-8D64-DB39CD929208}" destId="{B0D2100C-E359-4E30-B9EC-9288450B59E2}" srcOrd="1" destOrd="0" presId="urn:microsoft.com/office/officeart/2005/8/layout/hierarchy2"/>
    <dgm:cxn modelId="{068D9D39-A4EC-4AB4-9069-854B6A2A7421}" type="presParOf" srcId="{B0D2100C-E359-4E30-B9EC-9288450B59E2}" destId="{92DFC541-EC5F-4969-8F38-FD7155535003}" srcOrd="0" destOrd="0" presId="urn:microsoft.com/office/officeart/2005/8/layout/hierarchy2"/>
    <dgm:cxn modelId="{EF2DB68B-135A-495D-A725-374069521ADF}" type="presParOf" srcId="{B0D2100C-E359-4E30-B9EC-9288450B59E2}" destId="{29062141-3E9E-4138-8625-4CD6C4D8176E}" srcOrd="1" destOrd="0" presId="urn:microsoft.com/office/officeart/2005/8/layout/hierarchy2"/>
    <dgm:cxn modelId="{1A746D85-5245-4421-9965-7FA39514146A}" type="presParOf" srcId="{29062141-3E9E-4138-8625-4CD6C4D8176E}" destId="{4F26D608-FF45-4AF4-9E3B-CD8291FA6446}" srcOrd="0" destOrd="0" presId="urn:microsoft.com/office/officeart/2005/8/layout/hierarchy2"/>
    <dgm:cxn modelId="{9F29705C-1E2A-4947-8BEB-D2A3BC93F04F}" type="presParOf" srcId="{4F26D608-FF45-4AF4-9E3B-CD8291FA6446}" destId="{CBBA957B-AF77-421C-B628-31BC3574D833}" srcOrd="0" destOrd="0" presId="urn:microsoft.com/office/officeart/2005/8/layout/hierarchy2"/>
    <dgm:cxn modelId="{09A5DEDC-6351-4536-95DA-4652A852B8CA}" type="presParOf" srcId="{29062141-3E9E-4138-8625-4CD6C4D8176E}" destId="{29F9A30C-DA61-483E-A6CF-D214B7BDED34}" srcOrd="1" destOrd="0" presId="urn:microsoft.com/office/officeart/2005/8/layout/hierarchy2"/>
    <dgm:cxn modelId="{649AB9D6-7EBE-421C-AD5F-CAEB1D3BC1DE}" type="presParOf" srcId="{29F9A30C-DA61-483E-A6CF-D214B7BDED34}" destId="{5AD48354-5D55-4322-8227-ADAD74479BE3}" srcOrd="0" destOrd="0" presId="urn:microsoft.com/office/officeart/2005/8/layout/hierarchy2"/>
    <dgm:cxn modelId="{8269BB49-8F1E-4327-831C-234D88B8BFB3}" type="presParOf" srcId="{29F9A30C-DA61-483E-A6CF-D214B7BDED34}" destId="{CCF3051F-F4B1-4681-A52E-F78118D78D20}" srcOrd="1" destOrd="0" presId="urn:microsoft.com/office/officeart/2005/8/layout/hierarchy2"/>
    <dgm:cxn modelId="{2C2D8581-C599-4BDF-8B18-1E412B3B8041}" type="presParOf" srcId="{74323816-082B-42F7-8D64-DB39CD929208}" destId="{C07B1749-4F30-407D-8BBE-90FED603387F}" srcOrd="2" destOrd="0" presId="urn:microsoft.com/office/officeart/2005/8/layout/hierarchy2"/>
    <dgm:cxn modelId="{8A91CE22-F8EF-480C-85CB-AC5A19735AA0}" type="presParOf" srcId="{C07B1749-4F30-407D-8BBE-90FED603387F}" destId="{B8DACC3C-9CA9-4EC4-924F-FEE234E21C52}" srcOrd="0" destOrd="0" presId="urn:microsoft.com/office/officeart/2005/8/layout/hierarchy2"/>
    <dgm:cxn modelId="{34CD71F3-66FB-4E35-95D5-2BAE87FF05F9}" type="presParOf" srcId="{74323816-082B-42F7-8D64-DB39CD929208}" destId="{367FB351-73BE-4F2E-98B4-7EB2A9B03267}" srcOrd="3" destOrd="0" presId="urn:microsoft.com/office/officeart/2005/8/layout/hierarchy2"/>
    <dgm:cxn modelId="{71EA79E3-2B61-463B-94E1-AA8CA514BB7D}" type="presParOf" srcId="{367FB351-73BE-4F2E-98B4-7EB2A9B03267}" destId="{36158D3E-7C49-4EDF-AEA0-F8EBFA591155}" srcOrd="0" destOrd="0" presId="urn:microsoft.com/office/officeart/2005/8/layout/hierarchy2"/>
    <dgm:cxn modelId="{4E74E337-36EA-46E7-839F-30C2E62C2F9A}" type="presParOf" srcId="{367FB351-73BE-4F2E-98B4-7EB2A9B03267}" destId="{BC41CCA7-CE8A-4FCA-82B1-9C8A94D90231}" srcOrd="1" destOrd="0" presId="urn:microsoft.com/office/officeart/2005/8/layout/hierarchy2"/>
    <dgm:cxn modelId="{85D5A799-65E9-4825-B754-63112B7169DC}" type="presParOf" srcId="{BC41CCA7-CE8A-4FCA-82B1-9C8A94D90231}" destId="{CB7B2F06-AD37-45C8-A63D-0125EE9A5816}" srcOrd="0" destOrd="0" presId="urn:microsoft.com/office/officeart/2005/8/layout/hierarchy2"/>
    <dgm:cxn modelId="{B6805AA0-C600-4F3E-A329-DCCEEB6B5CD9}" type="presParOf" srcId="{CB7B2F06-AD37-45C8-A63D-0125EE9A5816}" destId="{E6DCCED2-38BF-41C3-9EE4-1F20E2899140}" srcOrd="0" destOrd="0" presId="urn:microsoft.com/office/officeart/2005/8/layout/hierarchy2"/>
    <dgm:cxn modelId="{3E42BB39-975B-4FB5-90F3-8E415454FCED}" type="presParOf" srcId="{BC41CCA7-CE8A-4FCA-82B1-9C8A94D90231}" destId="{C865F5F9-C9EC-46F4-97DC-3D675C533525}" srcOrd="1" destOrd="0" presId="urn:microsoft.com/office/officeart/2005/8/layout/hierarchy2"/>
    <dgm:cxn modelId="{F4146587-EC13-4A15-B869-9F8E1A50ED5E}" type="presParOf" srcId="{C865F5F9-C9EC-46F4-97DC-3D675C533525}" destId="{0C9A16B5-8A21-4D2B-A482-E6898D7E2874}" srcOrd="0" destOrd="0" presId="urn:microsoft.com/office/officeart/2005/8/layout/hierarchy2"/>
    <dgm:cxn modelId="{738E2C14-969F-4D2D-A45E-263869164B73}" type="presParOf" srcId="{C865F5F9-C9EC-46F4-97DC-3D675C533525}" destId="{E4ABC0E4-9BF3-49E8-91BA-5C6460520FA0}" srcOrd="1" destOrd="0" presId="urn:microsoft.com/office/officeart/2005/8/layout/hierarchy2"/>
    <dgm:cxn modelId="{FF4894FB-1D57-4941-93EB-F1D0074344D0}" type="presParOf" srcId="{74323816-082B-42F7-8D64-DB39CD929208}" destId="{DFEE742E-340E-49B3-8E46-E4672C55D081}" srcOrd="4" destOrd="0" presId="urn:microsoft.com/office/officeart/2005/8/layout/hierarchy2"/>
    <dgm:cxn modelId="{7754BADF-E4DE-4412-AD2D-F53CE48A4F18}" type="presParOf" srcId="{DFEE742E-340E-49B3-8E46-E4672C55D081}" destId="{ED79938A-8C2E-43EB-9A9B-EC065472A979}" srcOrd="0" destOrd="0" presId="urn:microsoft.com/office/officeart/2005/8/layout/hierarchy2"/>
    <dgm:cxn modelId="{450A6303-9A26-40E6-AD6E-0CF17053B847}" type="presParOf" srcId="{74323816-082B-42F7-8D64-DB39CD929208}" destId="{FD420B84-6185-4667-AE0C-A56CB8EAA1B0}" srcOrd="5" destOrd="0" presId="urn:microsoft.com/office/officeart/2005/8/layout/hierarchy2"/>
    <dgm:cxn modelId="{0C791B62-06DD-4E83-B884-89C88D972E39}" type="presParOf" srcId="{FD420B84-6185-4667-AE0C-A56CB8EAA1B0}" destId="{5E678C0B-2FEA-4DF8-99D9-858F03C45918}" srcOrd="0" destOrd="0" presId="urn:microsoft.com/office/officeart/2005/8/layout/hierarchy2"/>
    <dgm:cxn modelId="{51F96B80-F7AF-4F46-9A17-3C326D72946B}" type="presParOf" srcId="{FD420B84-6185-4667-AE0C-A56CB8EAA1B0}" destId="{9CFE24DF-BA66-4189-BA57-926C97179F6C}" srcOrd="1" destOrd="0" presId="urn:microsoft.com/office/officeart/2005/8/layout/hierarchy2"/>
    <dgm:cxn modelId="{391E7408-C2E2-4FBC-883E-7DE88E3AACF6}" type="presParOf" srcId="{9CFE24DF-BA66-4189-BA57-926C97179F6C}" destId="{CAA2E643-63C2-45A8-9ED9-60FEC9916703}" srcOrd="0" destOrd="0" presId="urn:microsoft.com/office/officeart/2005/8/layout/hierarchy2"/>
    <dgm:cxn modelId="{95DCA636-3A7D-404E-B61A-B4C55573813F}" type="presParOf" srcId="{CAA2E643-63C2-45A8-9ED9-60FEC9916703}" destId="{BE98D872-A40B-48B5-9CDD-28F037543FA6}" srcOrd="0" destOrd="0" presId="urn:microsoft.com/office/officeart/2005/8/layout/hierarchy2"/>
    <dgm:cxn modelId="{EA46E7A1-39B6-4630-9C2F-8506CFFC3CB0}" type="presParOf" srcId="{9CFE24DF-BA66-4189-BA57-926C97179F6C}" destId="{F77F4619-D799-4436-9BD6-F3AAB08B1271}" srcOrd="1" destOrd="0" presId="urn:microsoft.com/office/officeart/2005/8/layout/hierarchy2"/>
    <dgm:cxn modelId="{40E99A68-321A-4E30-B3C9-656FB27049B5}" type="presParOf" srcId="{F77F4619-D799-4436-9BD6-F3AAB08B1271}" destId="{833B8F26-58A0-4E21-B265-6902D589C7FF}" srcOrd="0" destOrd="0" presId="urn:microsoft.com/office/officeart/2005/8/layout/hierarchy2"/>
    <dgm:cxn modelId="{F7E585D3-43B2-4060-9BE9-501F8479328A}" type="presParOf" srcId="{F77F4619-D799-4436-9BD6-F3AAB08B1271}" destId="{B9CFC35A-6E7E-473E-967E-4B414E9CE892}" srcOrd="1" destOrd="0" presId="urn:microsoft.com/office/officeart/2005/8/layout/hierarchy2"/>
    <dgm:cxn modelId="{40BA3CE6-4634-4D05-88E1-13CB6EDF2C5E}" type="presParOf" srcId="{B01C4568-088A-4755-BF4A-1CBE43619ACD}" destId="{70A27DE5-6CB8-4942-9520-A01048B7F4E8}" srcOrd="2" destOrd="0" presId="urn:microsoft.com/office/officeart/2005/8/layout/hierarchy2"/>
    <dgm:cxn modelId="{16C7A6EC-FAA0-412B-A9EF-1BDBE87EA1B3}" type="presParOf" srcId="{70A27DE5-6CB8-4942-9520-A01048B7F4E8}" destId="{B8D38A6F-5B6C-4743-860A-C86CC0F36A9C}" srcOrd="0" destOrd="0" presId="urn:microsoft.com/office/officeart/2005/8/layout/hierarchy2"/>
    <dgm:cxn modelId="{678D7846-81F9-4A48-BCDD-70EB6C1DAC5B}" type="presParOf" srcId="{B01C4568-088A-4755-BF4A-1CBE43619ACD}" destId="{2463F25A-C2C0-4A77-B2CE-977941A36143}" srcOrd="3" destOrd="0" presId="urn:microsoft.com/office/officeart/2005/8/layout/hierarchy2"/>
    <dgm:cxn modelId="{5AB9EB5F-0013-4938-9B9B-E1126154507E}" type="presParOf" srcId="{2463F25A-C2C0-4A77-B2CE-977941A36143}" destId="{6A011040-3FF3-47E5-B670-3DF8BA80DD21}" srcOrd="0" destOrd="0" presId="urn:microsoft.com/office/officeart/2005/8/layout/hierarchy2"/>
    <dgm:cxn modelId="{38EB456A-E43D-446E-91BA-F6C2970D55D0}" type="presParOf" srcId="{2463F25A-C2C0-4A77-B2CE-977941A36143}" destId="{95A367AE-2B9C-483D-83E0-60C90D3BC0D6}" srcOrd="1" destOrd="0" presId="urn:microsoft.com/office/officeart/2005/8/layout/hierarchy2"/>
    <dgm:cxn modelId="{9B184F53-CAF3-46D3-85F3-6B06E2F87474}" type="presParOf" srcId="{95A367AE-2B9C-483D-83E0-60C90D3BC0D6}" destId="{EE7085A2-A11F-4CD6-ABE8-52FAC2DC5B8E}" srcOrd="0" destOrd="0" presId="urn:microsoft.com/office/officeart/2005/8/layout/hierarchy2"/>
    <dgm:cxn modelId="{5263F465-06C3-4E8B-9A19-AD84F48E08A3}" type="presParOf" srcId="{EE7085A2-A11F-4CD6-ABE8-52FAC2DC5B8E}" destId="{01C914B4-0A48-42D8-BDB2-450B0A941A2F}" srcOrd="0" destOrd="0" presId="urn:microsoft.com/office/officeart/2005/8/layout/hierarchy2"/>
    <dgm:cxn modelId="{AC1140AF-9DE9-434A-A186-EAF46D2ABDE8}" type="presParOf" srcId="{95A367AE-2B9C-483D-83E0-60C90D3BC0D6}" destId="{6CB63598-9E68-4802-9E94-1C0D927C3019}" srcOrd="1" destOrd="0" presId="urn:microsoft.com/office/officeart/2005/8/layout/hierarchy2"/>
    <dgm:cxn modelId="{5460DD36-A3F7-4142-AFF7-5E681ED698BE}" type="presParOf" srcId="{6CB63598-9E68-4802-9E94-1C0D927C3019}" destId="{0E8EA076-3B17-4FAB-B1A5-CFE528A8D6DA}" srcOrd="0" destOrd="0" presId="urn:microsoft.com/office/officeart/2005/8/layout/hierarchy2"/>
    <dgm:cxn modelId="{68F48FA4-2361-4255-A7FE-09AD202568CD}" type="presParOf" srcId="{6CB63598-9E68-4802-9E94-1C0D927C3019}" destId="{5C59A6EA-B8A3-4671-8FC4-92B2E963F508}" srcOrd="1" destOrd="0" presId="urn:microsoft.com/office/officeart/2005/8/layout/hierarchy2"/>
    <dgm:cxn modelId="{8D196BFE-3CC5-47A2-AF1D-61A333656E58}" type="presParOf" srcId="{5C59A6EA-B8A3-4671-8FC4-92B2E963F508}" destId="{CCB09B97-01D3-4015-8943-E21302CDC77B}" srcOrd="0" destOrd="0" presId="urn:microsoft.com/office/officeart/2005/8/layout/hierarchy2"/>
    <dgm:cxn modelId="{9F18121A-4425-49CE-AF7D-EA9C55D257F3}" type="presParOf" srcId="{CCB09B97-01D3-4015-8943-E21302CDC77B}" destId="{30BB24BB-C2F1-40BE-9856-703000FEEE23}" srcOrd="0" destOrd="0" presId="urn:microsoft.com/office/officeart/2005/8/layout/hierarchy2"/>
    <dgm:cxn modelId="{DD078BE4-490D-4221-8F3C-F92A720AA44F}" type="presParOf" srcId="{5C59A6EA-B8A3-4671-8FC4-92B2E963F508}" destId="{9588B789-A1DF-4391-8036-4FD0E1024B4D}" srcOrd="1" destOrd="0" presId="urn:microsoft.com/office/officeart/2005/8/layout/hierarchy2"/>
    <dgm:cxn modelId="{C3581C29-4582-40AC-961B-B5471400588F}" type="presParOf" srcId="{9588B789-A1DF-4391-8036-4FD0E1024B4D}" destId="{D1AD7EA0-490E-4515-84AB-DA99DA5E5BC1}" srcOrd="0" destOrd="0" presId="urn:microsoft.com/office/officeart/2005/8/layout/hierarchy2"/>
    <dgm:cxn modelId="{51788200-5FB3-4F97-9847-BEC3221B3B97}" type="presParOf" srcId="{9588B789-A1DF-4391-8036-4FD0E1024B4D}" destId="{8FBB5E94-F9D6-40D8-810D-ABC8B053DB61}" srcOrd="1" destOrd="0" presId="urn:microsoft.com/office/officeart/2005/8/layout/hierarchy2"/>
    <dgm:cxn modelId="{E9A1409A-3B6A-44E7-A722-3F917A2C576B}" type="presParOf" srcId="{95A367AE-2B9C-483D-83E0-60C90D3BC0D6}" destId="{4D742785-2109-4663-B15A-826721CA01B4}" srcOrd="2" destOrd="0" presId="urn:microsoft.com/office/officeart/2005/8/layout/hierarchy2"/>
    <dgm:cxn modelId="{1CC17D63-49F4-4E18-8329-840342B5FA9E}" type="presParOf" srcId="{4D742785-2109-4663-B15A-826721CA01B4}" destId="{2032AD93-A236-4CBD-ADDB-51CEB5424CA8}" srcOrd="0" destOrd="0" presId="urn:microsoft.com/office/officeart/2005/8/layout/hierarchy2"/>
    <dgm:cxn modelId="{81499587-51E1-4765-8E42-902AC78F2C77}" type="presParOf" srcId="{95A367AE-2B9C-483D-83E0-60C90D3BC0D6}" destId="{CB5C5954-0D37-4387-A00C-38EA76333A6C}" srcOrd="3" destOrd="0" presId="urn:microsoft.com/office/officeart/2005/8/layout/hierarchy2"/>
    <dgm:cxn modelId="{D4579033-1BE4-45E4-AF39-964E94A01BE6}" type="presParOf" srcId="{CB5C5954-0D37-4387-A00C-38EA76333A6C}" destId="{EC93BED6-C21F-44D2-9093-8D0CA4637C48}" srcOrd="0" destOrd="0" presId="urn:microsoft.com/office/officeart/2005/8/layout/hierarchy2"/>
    <dgm:cxn modelId="{B9F3DD14-F1E1-4E71-8F02-D0A6AF400B84}" type="presParOf" srcId="{CB5C5954-0D37-4387-A00C-38EA76333A6C}" destId="{8632EE83-7C03-4020-BD5D-E18A070A3018}" srcOrd="1" destOrd="0" presId="urn:microsoft.com/office/officeart/2005/8/layout/hierarchy2"/>
    <dgm:cxn modelId="{682A7BFB-D195-4079-B89F-FEDF21A52264}" type="presParOf" srcId="{8632EE83-7C03-4020-BD5D-E18A070A3018}" destId="{472C0B88-E67F-4F63-9560-9DA92AFC830E}" srcOrd="0" destOrd="0" presId="urn:microsoft.com/office/officeart/2005/8/layout/hierarchy2"/>
    <dgm:cxn modelId="{02072478-EABC-4319-90E8-49AFA576E5D6}" type="presParOf" srcId="{472C0B88-E67F-4F63-9560-9DA92AFC830E}" destId="{E065CCD2-F116-4A4E-8BC2-477021CF1669}" srcOrd="0" destOrd="0" presId="urn:microsoft.com/office/officeart/2005/8/layout/hierarchy2"/>
    <dgm:cxn modelId="{F7E5E289-1A2B-4B56-8849-8954B3FD7DEA}" type="presParOf" srcId="{8632EE83-7C03-4020-BD5D-E18A070A3018}" destId="{0AAA43D9-99A8-445D-BA76-92D512376BB2}" srcOrd="1" destOrd="0" presId="urn:microsoft.com/office/officeart/2005/8/layout/hierarchy2"/>
    <dgm:cxn modelId="{46EA5435-F9B6-49BC-93E4-4A1D6D246DDE}" type="presParOf" srcId="{0AAA43D9-99A8-445D-BA76-92D512376BB2}" destId="{F2627C49-A591-43D7-A83A-ACC1853E74E1}" srcOrd="0" destOrd="0" presId="urn:microsoft.com/office/officeart/2005/8/layout/hierarchy2"/>
    <dgm:cxn modelId="{0A07ECBF-2CD0-4520-BDA8-B1B27DA8FB0E}" type="presParOf" srcId="{0AAA43D9-99A8-445D-BA76-92D512376BB2}" destId="{C109F732-769A-4F7F-9562-4664DCC78DCE}" srcOrd="1" destOrd="0" presId="urn:microsoft.com/office/officeart/2005/8/layout/hierarchy2"/>
    <dgm:cxn modelId="{112EEF2C-0551-4E3E-8A70-FF41B7D0C9BE}" type="presParOf" srcId="{95A367AE-2B9C-483D-83E0-60C90D3BC0D6}" destId="{FC9FFEF9-F25F-4D14-BD0D-1D67C718C716}" srcOrd="4" destOrd="0" presId="urn:microsoft.com/office/officeart/2005/8/layout/hierarchy2"/>
    <dgm:cxn modelId="{43911C91-356D-48DC-A0C4-1E577D384CAF}" type="presParOf" srcId="{FC9FFEF9-F25F-4D14-BD0D-1D67C718C716}" destId="{FD229C9A-8A25-4974-81C0-1F1523E6CC72}" srcOrd="0" destOrd="0" presId="urn:microsoft.com/office/officeart/2005/8/layout/hierarchy2"/>
    <dgm:cxn modelId="{71E2E13F-266D-4FF0-83F7-A574C8B45A05}" type="presParOf" srcId="{95A367AE-2B9C-483D-83E0-60C90D3BC0D6}" destId="{AD9AE1E9-4119-464A-8FA8-E3B8405FC1CD}" srcOrd="5" destOrd="0" presId="urn:microsoft.com/office/officeart/2005/8/layout/hierarchy2"/>
    <dgm:cxn modelId="{6D84D2E3-7C92-41EB-8800-93013BD2B723}" type="presParOf" srcId="{AD9AE1E9-4119-464A-8FA8-E3B8405FC1CD}" destId="{CD30596B-92CB-4541-BB59-B6A9A731F203}" srcOrd="0" destOrd="0" presId="urn:microsoft.com/office/officeart/2005/8/layout/hierarchy2"/>
    <dgm:cxn modelId="{7D5B6B9E-1586-411C-974F-1BC141FAE246}" type="presParOf" srcId="{AD9AE1E9-4119-464A-8FA8-E3B8405FC1CD}" destId="{7B1E232C-077C-4296-8151-DF4C93F7D1AA}" srcOrd="1" destOrd="0" presId="urn:microsoft.com/office/officeart/2005/8/layout/hierarchy2"/>
    <dgm:cxn modelId="{3CA75849-4D05-46ED-9327-440327C9CC54}" type="presParOf" srcId="{7B1E232C-077C-4296-8151-DF4C93F7D1AA}" destId="{50CA42E3-86C4-407A-BEC1-8ED52BE45C08}" srcOrd="0" destOrd="0" presId="urn:microsoft.com/office/officeart/2005/8/layout/hierarchy2"/>
    <dgm:cxn modelId="{7A496021-A1B7-4BE9-92EB-C487C69554F2}" type="presParOf" srcId="{50CA42E3-86C4-407A-BEC1-8ED52BE45C08}" destId="{33C20BFF-591A-4177-921B-37D9BAE26308}" srcOrd="0" destOrd="0" presId="urn:microsoft.com/office/officeart/2005/8/layout/hierarchy2"/>
    <dgm:cxn modelId="{E01C92E0-7A19-4395-BE0C-A070CBA90F01}" type="presParOf" srcId="{7B1E232C-077C-4296-8151-DF4C93F7D1AA}" destId="{AB992D80-06AA-466C-ADA3-62220A7063E8}" srcOrd="1" destOrd="0" presId="urn:microsoft.com/office/officeart/2005/8/layout/hierarchy2"/>
    <dgm:cxn modelId="{6CB695A3-4DD6-451D-9055-6CF716AB52C5}" type="presParOf" srcId="{AB992D80-06AA-466C-ADA3-62220A7063E8}" destId="{97170A4D-347C-4B19-9E35-5164FD8D6A3A}" srcOrd="0" destOrd="0" presId="urn:microsoft.com/office/officeart/2005/8/layout/hierarchy2"/>
    <dgm:cxn modelId="{54E53666-C7B2-48ED-BC98-F98C838F2B9B}" type="presParOf" srcId="{AB992D80-06AA-466C-ADA3-62220A7063E8}" destId="{445A9B5D-ABB7-49CE-8A31-F8A661B0D6E3}" srcOrd="1" destOrd="0" presId="urn:microsoft.com/office/officeart/2005/8/layout/hierarchy2"/>
    <dgm:cxn modelId="{8239478B-EA58-487A-9995-AAC013C80B29}" type="presParOf" srcId="{B01C4568-088A-4755-BF4A-1CBE43619ACD}" destId="{34CE8989-72CA-4362-B3E8-F10EFD86F849}" srcOrd="4" destOrd="0" presId="urn:microsoft.com/office/officeart/2005/8/layout/hierarchy2"/>
    <dgm:cxn modelId="{0B9059AA-89DB-47BB-B196-1562DBF7BB2B}" type="presParOf" srcId="{34CE8989-72CA-4362-B3E8-F10EFD86F849}" destId="{5B388EB8-2729-4EDB-8703-C1777E6BF5AB}" srcOrd="0" destOrd="0" presId="urn:microsoft.com/office/officeart/2005/8/layout/hierarchy2"/>
    <dgm:cxn modelId="{2C339AB0-132C-4448-BFAF-9D6CB58C6A9D}" type="presParOf" srcId="{B01C4568-088A-4755-BF4A-1CBE43619ACD}" destId="{1CC8A896-7BE8-495F-9700-BBC8C41073CF}" srcOrd="5" destOrd="0" presId="urn:microsoft.com/office/officeart/2005/8/layout/hierarchy2"/>
    <dgm:cxn modelId="{3E74F77A-1479-457D-88E4-E42F8EA3865B}" type="presParOf" srcId="{1CC8A896-7BE8-495F-9700-BBC8C41073CF}" destId="{901632C6-7F36-4A78-B7AD-124FC66F35CA}" srcOrd="0" destOrd="0" presId="urn:microsoft.com/office/officeart/2005/8/layout/hierarchy2"/>
    <dgm:cxn modelId="{9CA63F17-5B55-41A0-A235-4BC9C9A9D5B5}" type="presParOf" srcId="{1CC8A896-7BE8-495F-9700-BBC8C41073CF}" destId="{7E11875C-B2BD-4C7F-B80A-75F455C2BA1E}" srcOrd="1" destOrd="0" presId="urn:microsoft.com/office/officeart/2005/8/layout/hierarchy2"/>
    <dgm:cxn modelId="{9B23E955-A2B9-4203-822F-3E040FFF4112}" type="presParOf" srcId="{7E11875C-B2BD-4C7F-B80A-75F455C2BA1E}" destId="{85FFDA95-71FC-4072-9FA9-5373A84E702B}" srcOrd="0" destOrd="0" presId="urn:microsoft.com/office/officeart/2005/8/layout/hierarchy2"/>
    <dgm:cxn modelId="{6E6244F4-AD56-4898-8B84-FDFF15DCBEBD}" type="presParOf" srcId="{85FFDA95-71FC-4072-9FA9-5373A84E702B}" destId="{3473559C-9BED-4F88-B643-55EF5E7E31EE}" srcOrd="0" destOrd="0" presId="urn:microsoft.com/office/officeart/2005/8/layout/hierarchy2"/>
    <dgm:cxn modelId="{A53DA410-2624-4E9D-8D90-19E1FFC462C6}" type="presParOf" srcId="{7E11875C-B2BD-4C7F-B80A-75F455C2BA1E}" destId="{F46E99A8-40B5-4A65-9D49-E08F1603E433}" srcOrd="1" destOrd="0" presId="urn:microsoft.com/office/officeart/2005/8/layout/hierarchy2"/>
    <dgm:cxn modelId="{3CAE09A7-BB57-4F6F-BB31-EE5FA413DC58}" type="presParOf" srcId="{F46E99A8-40B5-4A65-9D49-E08F1603E433}" destId="{FC5AB141-92B1-45EA-8BB8-B60E85BE9CD5}" srcOrd="0" destOrd="0" presId="urn:microsoft.com/office/officeart/2005/8/layout/hierarchy2"/>
    <dgm:cxn modelId="{0B02FF73-9D79-43C0-9729-4B37E227B342}" type="presParOf" srcId="{F46E99A8-40B5-4A65-9D49-E08F1603E433}" destId="{A1760F32-BF26-40D5-9E0D-E7C25FF3B575}" srcOrd="1" destOrd="0" presId="urn:microsoft.com/office/officeart/2005/8/layout/hierarchy2"/>
    <dgm:cxn modelId="{0B1C5CCB-D6D0-41DE-9BF1-C9D3C7412F95}" type="presParOf" srcId="{A1760F32-BF26-40D5-9E0D-E7C25FF3B575}" destId="{68AEF2CD-521E-4499-A82B-9864B641EEEE}" srcOrd="0" destOrd="0" presId="urn:microsoft.com/office/officeart/2005/8/layout/hierarchy2"/>
    <dgm:cxn modelId="{94F354AB-ABD0-4BB3-9C6E-4E525DC71C2F}" type="presParOf" srcId="{68AEF2CD-521E-4499-A82B-9864B641EEEE}" destId="{5B627132-BD80-42ED-AB13-FFD426D9A829}" srcOrd="0" destOrd="0" presId="urn:microsoft.com/office/officeart/2005/8/layout/hierarchy2"/>
    <dgm:cxn modelId="{C759D58F-A93E-4406-BB3F-88C59F215E65}" type="presParOf" srcId="{A1760F32-BF26-40D5-9E0D-E7C25FF3B575}" destId="{8C41E6C1-FE02-4A6C-AE3D-56FC14AC0709}" srcOrd="1" destOrd="0" presId="urn:microsoft.com/office/officeart/2005/8/layout/hierarchy2"/>
    <dgm:cxn modelId="{802735A7-60F5-4BA4-BE26-68760A221C8D}" type="presParOf" srcId="{8C41E6C1-FE02-4A6C-AE3D-56FC14AC0709}" destId="{356AA342-BA54-44D7-9DEA-08FEC8A16850}" srcOrd="0" destOrd="0" presId="urn:microsoft.com/office/officeart/2005/8/layout/hierarchy2"/>
    <dgm:cxn modelId="{E3F4F605-5670-467A-A72C-8D7BB2685119}" type="presParOf" srcId="{8C41E6C1-FE02-4A6C-AE3D-56FC14AC0709}" destId="{0FE05E87-DB6A-4A54-BD00-5EE38A004E5D}" srcOrd="1" destOrd="0" presId="urn:microsoft.com/office/officeart/2005/8/layout/hierarchy2"/>
    <dgm:cxn modelId="{482B29F8-F5CE-46BF-8A3A-661BC99D78BB}" type="presParOf" srcId="{7E11875C-B2BD-4C7F-B80A-75F455C2BA1E}" destId="{73445EAB-EEEF-406A-8FDA-DAD66F1B31EE}" srcOrd="2" destOrd="0" presId="urn:microsoft.com/office/officeart/2005/8/layout/hierarchy2"/>
    <dgm:cxn modelId="{37DAEB77-F368-46A5-8BC3-756F0DE5FBDB}" type="presParOf" srcId="{73445EAB-EEEF-406A-8FDA-DAD66F1B31EE}" destId="{71F2A70F-2F8E-4EBD-A892-82E3EB39FCC8}" srcOrd="0" destOrd="0" presId="urn:microsoft.com/office/officeart/2005/8/layout/hierarchy2"/>
    <dgm:cxn modelId="{6C48A4E3-6373-4B51-B5C2-2D89C20B4A52}" type="presParOf" srcId="{7E11875C-B2BD-4C7F-B80A-75F455C2BA1E}" destId="{5F78F0EE-E1F6-4730-A7F3-769C7E0D0DEA}" srcOrd="3" destOrd="0" presId="urn:microsoft.com/office/officeart/2005/8/layout/hierarchy2"/>
    <dgm:cxn modelId="{7616A55C-B5C9-47CE-977E-7457FF3FF9CB}" type="presParOf" srcId="{5F78F0EE-E1F6-4730-A7F3-769C7E0D0DEA}" destId="{EBD583B6-EE7A-4BCA-8B8F-4AC4999149F3}" srcOrd="0" destOrd="0" presId="urn:microsoft.com/office/officeart/2005/8/layout/hierarchy2"/>
    <dgm:cxn modelId="{781C3DFE-7341-48C9-8ADD-A37ACC9081FF}" type="presParOf" srcId="{5F78F0EE-E1F6-4730-A7F3-769C7E0D0DEA}" destId="{79CE1755-FE9E-4F84-9C22-6E1FF2644B7C}" srcOrd="1" destOrd="0" presId="urn:microsoft.com/office/officeart/2005/8/layout/hierarchy2"/>
    <dgm:cxn modelId="{C24DACCC-BFC7-47B7-AEF9-A7AF5C425569}" type="presParOf" srcId="{79CE1755-FE9E-4F84-9C22-6E1FF2644B7C}" destId="{927C908D-97E7-496A-93AB-FA75E9654567}" srcOrd="0" destOrd="0" presId="urn:microsoft.com/office/officeart/2005/8/layout/hierarchy2"/>
    <dgm:cxn modelId="{578E2F81-2434-45C5-B3AE-1027943DE654}" type="presParOf" srcId="{927C908D-97E7-496A-93AB-FA75E9654567}" destId="{549C0950-F6CC-4900-A307-CCE3529EE459}" srcOrd="0" destOrd="0" presId="urn:microsoft.com/office/officeart/2005/8/layout/hierarchy2"/>
    <dgm:cxn modelId="{7BB38201-8DA8-4929-AA9D-D15051248168}" type="presParOf" srcId="{79CE1755-FE9E-4F84-9C22-6E1FF2644B7C}" destId="{B0EF884E-2810-4971-BC2F-B9AD17EA6638}" srcOrd="1" destOrd="0" presId="urn:microsoft.com/office/officeart/2005/8/layout/hierarchy2"/>
    <dgm:cxn modelId="{7F023C81-6EB1-42EA-A13C-46DBA4FC6AE6}" type="presParOf" srcId="{B0EF884E-2810-4971-BC2F-B9AD17EA6638}" destId="{87153E7C-79EB-4823-A7C8-F65AD806843B}" srcOrd="0" destOrd="0" presId="urn:microsoft.com/office/officeart/2005/8/layout/hierarchy2"/>
    <dgm:cxn modelId="{66FAE2DC-44E1-41B5-8B83-431DBBB8E733}" type="presParOf" srcId="{B0EF884E-2810-4971-BC2F-B9AD17EA6638}" destId="{91DD266E-98BB-47FA-813B-FFA5772487EB}" srcOrd="1" destOrd="0" presId="urn:microsoft.com/office/officeart/2005/8/layout/hierarchy2"/>
    <dgm:cxn modelId="{0B8FFDD8-C39F-4C94-91A9-26327463EA7B}" type="presParOf" srcId="{7E11875C-B2BD-4C7F-B80A-75F455C2BA1E}" destId="{0AFAC9CD-9250-428C-8FAD-16D570C8C9A0}" srcOrd="4" destOrd="0" presId="urn:microsoft.com/office/officeart/2005/8/layout/hierarchy2"/>
    <dgm:cxn modelId="{43C14C7E-E044-42E3-AEAA-43677BA7F05C}" type="presParOf" srcId="{0AFAC9CD-9250-428C-8FAD-16D570C8C9A0}" destId="{BD26F1DC-4A1F-4218-AAFA-B16DEAA1933F}" srcOrd="0" destOrd="0" presId="urn:microsoft.com/office/officeart/2005/8/layout/hierarchy2"/>
    <dgm:cxn modelId="{F94132CD-A400-4BC7-84B6-F75B697A0E89}" type="presParOf" srcId="{7E11875C-B2BD-4C7F-B80A-75F455C2BA1E}" destId="{C71737FF-D371-47E5-BCC2-E842B2E962A7}" srcOrd="5" destOrd="0" presId="urn:microsoft.com/office/officeart/2005/8/layout/hierarchy2"/>
    <dgm:cxn modelId="{B7038B12-A087-4915-9D00-C3A44C5D7D4C}" type="presParOf" srcId="{C71737FF-D371-47E5-BCC2-E842B2E962A7}" destId="{C26939E0-DA15-4A4D-999F-58F0268DA0F2}" srcOrd="0" destOrd="0" presId="urn:microsoft.com/office/officeart/2005/8/layout/hierarchy2"/>
    <dgm:cxn modelId="{24586397-9C10-4173-81BF-7D52EDDB5E6B}" type="presParOf" srcId="{C71737FF-D371-47E5-BCC2-E842B2E962A7}" destId="{585CF0C4-6EF7-40F0-923D-E6CE35D34FCF}" srcOrd="1" destOrd="0" presId="urn:microsoft.com/office/officeart/2005/8/layout/hierarchy2"/>
    <dgm:cxn modelId="{857A27C3-379C-454E-BAC3-FCE3DEED9E5B}" type="presParOf" srcId="{585CF0C4-6EF7-40F0-923D-E6CE35D34FCF}" destId="{B6ED6AD1-83BA-4A75-BD2A-DE42235F1626}" srcOrd="0" destOrd="0" presId="urn:microsoft.com/office/officeart/2005/8/layout/hierarchy2"/>
    <dgm:cxn modelId="{B3115057-D4AA-4E8D-9677-81DDDDF51BCA}" type="presParOf" srcId="{B6ED6AD1-83BA-4A75-BD2A-DE42235F1626}" destId="{3AA76B72-B7F0-4439-AC20-8E75FD0572C9}" srcOrd="0" destOrd="0" presId="urn:microsoft.com/office/officeart/2005/8/layout/hierarchy2"/>
    <dgm:cxn modelId="{1603958F-E2A2-48C3-A11C-D610FD8CEDB0}" type="presParOf" srcId="{585CF0C4-6EF7-40F0-923D-E6CE35D34FCF}" destId="{20EC7B1D-FBA3-4B61-8958-B059588FD0DE}" srcOrd="1" destOrd="0" presId="urn:microsoft.com/office/officeart/2005/8/layout/hierarchy2"/>
    <dgm:cxn modelId="{12FD0FF9-A270-4956-B201-0B119E728047}" type="presParOf" srcId="{20EC7B1D-FBA3-4B61-8958-B059588FD0DE}" destId="{49A38726-847F-4CA5-831E-8EE532B28979}" srcOrd="0" destOrd="0" presId="urn:microsoft.com/office/officeart/2005/8/layout/hierarchy2"/>
    <dgm:cxn modelId="{AFFF40BA-6938-4FA5-A1A5-6C7A9E699D9E}" type="presParOf" srcId="{20EC7B1D-FBA3-4B61-8958-B059588FD0DE}" destId="{39DAFB72-72BC-4D34-B1E1-A7763DEEC979}" srcOrd="1" destOrd="0" presId="urn:microsoft.com/office/officeart/2005/8/layout/hierarchy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A1A67D-9781-4ED5-BAA6-50B9D3CF07D8}"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n-US"/>
        </a:p>
      </dgm:t>
    </dgm:pt>
    <dgm:pt modelId="{1FC0DCB3-84D0-4FA9-A83A-0AEF76F9D557}">
      <dgm:prSet phldrT="[Text]"/>
      <dgm:spPr>
        <a:solidFill>
          <a:schemeClr val="accent2">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F4A9D37B-5804-428E-8B5D-C3B3358B1A9E}" type="parTrans" cxnId="{758288C7-5E05-43DB-9B6B-C5546FBCC878}">
      <dgm:prSet/>
      <dgm:spPr/>
      <dgm:t>
        <a:bodyPr/>
        <a:lstStyle/>
        <a:p>
          <a:endParaRPr lang="en-US"/>
        </a:p>
      </dgm:t>
    </dgm:pt>
    <dgm:pt modelId="{0A8279DB-9ACC-4E79-997B-B0D6D01788BF}" type="sibTrans" cxnId="{758288C7-5E05-43DB-9B6B-C5546FBCC878}">
      <dgm:prSet/>
      <dgm:spPr/>
      <dgm:t>
        <a:bodyPr/>
        <a:lstStyle/>
        <a:p>
          <a:endParaRPr lang="en-US"/>
        </a:p>
      </dgm:t>
    </dgm:pt>
    <dgm:pt modelId="{8819012C-30A6-4967-94E2-90509F9FE838}" type="asst">
      <dgm:prSet phldrT="[Tex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9ECE3F87-50B6-4DBE-9553-8E7F9947FC9A}" type="parTrans" cxnId="{77BEA1B9-06A5-4F3A-8CBE-B3738EFBDE7A}">
      <dgm:prSet/>
      <dgm:spPr>
        <a:solidFill>
          <a:schemeClr val="bg1"/>
        </a:solidFill>
        <a:ln>
          <a:solidFill>
            <a:schemeClr val="tx2"/>
          </a:solidFill>
        </a:ln>
      </dgm:spPr>
      <dgm:t>
        <a:bodyPr/>
        <a:lstStyle/>
        <a:p>
          <a:endParaRPr lang="en-US" dirty="0">
            <a:cs typeface="B Koodak" panose="00000700000000000000" pitchFamily="2" charset="-78"/>
          </a:endParaRPr>
        </a:p>
      </dgm:t>
    </dgm:pt>
    <dgm:pt modelId="{0D6EE358-8068-416E-A5A1-D77F72641C85}" type="sibTrans" cxnId="{77BEA1B9-06A5-4F3A-8CBE-B3738EFBDE7A}">
      <dgm:prSet/>
      <dgm:spPr/>
      <dgm:t>
        <a:bodyPr/>
        <a:lstStyle/>
        <a:p>
          <a:endParaRPr lang="en-US"/>
        </a:p>
      </dgm:t>
    </dgm:pt>
    <dgm:pt modelId="{B3608C6C-C3AB-4043-AE6D-980D035F83DD}">
      <dgm:prSet phldrT="[Tex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A76B9DFA-FD71-47F4-B102-9E44EED2C827}" type="parTrans" cxnId="{489D297E-5A60-4CD3-A0E5-846A29A6A04A}">
      <dgm:prSet/>
      <dgm:spPr>
        <a:solidFill>
          <a:schemeClr val="bg1"/>
        </a:solidFill>
        <a:ln>
          <a:solidFill>
            <a:schemeClr val="tx2"/>
          </a:solidFill>
        </a:ln>
      </dgm:spPr>
      <dgm:t>
        <a:bodyPr/>
        <a:lstStyle/>
        <a:p>
          <a:endParaRPr lang="en-US" dirty="0">
            <a:cs typeface="B Koodak" panose="00000700000000000000" pitchFamily="2" charset="-78"/>
          </a:endParaRPr>
        </a:p>
      </dgm:t>
    </dgm:pt>
    <dgm:pt modelId="{2AB0D146-EBA4-4E99-969F-4ADD36D32646}" type="sibTrans" cxnId="{489D297E-5A60-4CD3-A0E5-846A29A6A04A}">
      <dgm:prSet/>
      <dgm:spPr/>
      <dgm:t>
        <a:bodyPr/>
        <a:lstStyle/>
        <a:p>
          <a:endParaRPr lang="en-US"/>
        </a:p>
      </dgm:t>
    </dgm:pt>
    <dgm:pt modelId="{C21FFD40-B296-4D70-A1B9-8B3F837C631C}">
      <dgm:prSet phldrT="[Tex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05B9293E-A75C-47AA-A9BC-70A21A5FE717}" type="parTrans" cxnId="{7839CF85-321B-43EB-810A-96DDFB67F43E}">
      <dgm:prSet/>
      <dgm:spPr>
        <a:solidFill>
          <a:schemeClr val="bg1"/>
        </a:solidFill>
        <a:ln>
          <a:solidFill>
            <a:schemeClr val="tx2"/>
          </a:solidFill>
        </a:ln>
      </dgm:spPr>
      <dgm:t>
        <a:bodyPr/>
        <a:lstStyle/>
        <a:p>
          <a:endParaRPr lang="en-US" dirty="0">
            <a:cs typeface="B Koodak" panose="00000700000000000000" pitchFamily="2" charset="-78"/>
          </a:endParaRPr>
        </a:p>
      </dgm:t>
    </dgm:pt>
    <dgm:pt modelId="{1C5F5A9A-40BD-42E7-AC71-0E7F3BADDC47}" type="sibTrans" cxnId="{7839CF85-321B-43EB-810A-96DDFB67F43E}">
      <dgm:prSet/>
      <dgm:spPr/>
      <dgm:t>
        <a:bodyPr/>
        <a:lstStyle/>
        <a:p>
          <a:endParaRPr lang="en-US"/>
        </a:p>
      </dgm:t>
    </dgm:pt>
    <dgm:pt modelId="{96070CB5-D863-4BF0-A695-34C145C724E1}">
      <dgm:prSe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D01BA65A-A6B4-4B23-974F-9EF7631B0E78}" type="parTrans" cxnId="{FAB378B4-45A9-454C-A377-C8452B447DC5}">
      <dgm:prSet/>
      <dgm:spPr>
        <a:solidFill>
          <a:schemeClr val="bg1"/>
        </a:solidFill>
        <a:ln>
          <a:solidFill>
            <a:schemeClr val="tx2"/>
          </a:solidFill>
        </a:ln>
      </dgm:spPr>
      <dgm:t>
        <a:bodyPr/>
        <a:lstStyle/>
        <a:p>
          <a:endParaRPr lang="en-US" dirty="0">
            <a:cs typeface="B Koodak" panose="00000700000000000000" pitchFamily="2" charset="-78"/>
          </a:endParaRPr>
        </a:p>
      </dgm:t>
    </dgm:pt>
    <dgm:pt modelId="{1BC9C2FA-56FD-415B-880B-962A5E198B5F}" type="sibTrans" cxnId="{FAB378B4-45A9-454C-A377-C8452B447DC5}">
      <dgm:prSet/>
      <dgm:spPr/>
      <dgm:t>
        <a:bodyPr/>
        <a:lstStyle/>
        <a:p>
          <a:endParaRPr lang="en-US"/>
        </a:p>
      </dgm:t>
    </dgm:pt>
    <dgm:pt modelId="{D0B2313D-518D-4A8B-B8D2-03360DFA5776}">
      <dgm:prSet/>
      <dgm:spPr>
        <a:solidFill>
          <a:schemeClr val="accent6">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287D43A1-A4EB-4F64-A34C-E65146FAD840}" type="parTrans" cxnId="{08FBBC58-AE5F-4527-B92F-E42A9563A940}">
      <dgm:prSet/>
      <dgm:spPr>
        <a:solidFill>
          <a:schemeClr val="bg1"/>
        </a:solidFill>
        <a:ln>
          <a:solidFill>
            <a:schemeClr val="tx2"/>
          </a:solidFill>
        </a:ln>
      </dgm:spPr>
      <dgm:t>
        <a:bodyPr/>
        <a:lstStyle/>
        <a:p>
          <a:endParaRPr lang="en-US" dirty="0">
            <a:cs typeface="B Koodak" panose="00000700000000000000" pitchFamily="2" charset="-78"/>
          </a:endParaRPr>
        </a:p>
      </dgm:t>
    </dgm:pt>
    <dgm:pt modelId="{B060C7DC-6185-4AE3-903E-3B30D6D70BF0}" type="sibTrans" cxnId="{08FBBC58-AE5F-4527-B92F-E42A9563A940}">
      <dgm:prSet/>
      <dgm:spPr/>
      <dgm:t>
        <a:bodyPr/>
        <a:lstStyle/>
        <a:p>
          <a:endParaRPr lang="en-US"/>
        </a:p>
      </dgm:t>
    </dgm:pt>
    <dgm:pt modelId="{0FA94D76-D3F6-444C-8499-547A6802CE3E}">
      <dgm:prSet/>
      <dgm:spPr>
        <a:solidFill>
          <a:schemeClr val="accent6">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EDE162C4-E93F-4192-8D32-A22992A96A5D}" type="parTrans" cxnId="{4F1145C6-B854-4FA7-ABC0-9F4601E04C6C}">
      <dgm:prSet/>
      <dgm:spPr>
        <a:solidFill>
          <a:schemeClr val="bg1"/>
        </a:solidFill>
        <a:ln>
          <a:solidFill>
            <a:schemeClr val="tx2"/>
          </a:solidFill>
        </a:ln>
      </dgm:spPr>
      <dgm:t>
        <a:bodyPr/>
        <a:lstStyle/>
        <a:p>
          <a:endParaRPr lang="en-US" dirty="0">
            <a:cs typeface="B Koodak" panose="00000700000000000000" pitchFamily="2" charset="-78"/>
          </a:endParaRPr>
        </a:p>
      </dgm:t>
    </dgm:pt>
    <dgm:pt modelId="{D6813074-FC91-43B9-A2D8-C1A0AFAD4320}" type="sibTrans" cxnId="{4F1145C6-B854-4FA7-ABC0-9F4601E04C6C}">
      <dgm:prSet/>
      <dgm:spPr/>
      <dgm:t>
        <a:bodyPr/>
        <a:lstStyle/>
        <a:p>
          <a:endParaRPr lang="en-US"/>
        </a:p>
      </dgm:t>
    </dgm:pt>
    <dgm:pt modelId="{AD9A4B07-44B7-4BA5-A99A-9D98EAA1A339}">
      <dgm:prSet/>
      <dgm:spPr>
        <a:solidFill>
          <a:schemeClr val="accent5">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8EC20465-DB46-4750-ADA5-9D8303A49516}" type="parTrans" cxnId="{5029758E-3936-4062-91AA-40504871578E}">
      <dgm:prSet/>
      <dgm:spPr>
        <a:solidFill>
          <a:schemeClr val="bg1"/>
        </a:solidFill>
        <a:ln>
          <a:solidFill>
            <a:schemeClr val="tx2"/>
          </a:solidFill>
        </a:ln>
      </dgm:spPr>
      <dgm:t>
        <a:bodyPr/>
        <a:lstStyle/>
        <a:p>
          <a:endParaRPr lang="en-US" dirty="0">
            <a:cs typeface="B Koodak" panose="00000700000000000000" pitchFamily="2" charset="-78"/>
          </a:endParaRPr>
        </a:p>
      </dgm:t>
    </dgm:pt>
    <dgm:pt modelId="{BB925EE8-C735-4E37-AF7A-CC2527A76328}" type="sibTrans" cxnId="{5029758E-3936-4062-91AA-40504871578E}">
      <dgm:prSet/>
      <dgm:spPr/>
      <dgm:t>
        <a:bodyPr/>
        <a:lstStyle/>
        <a:p>
          <a:endParaRPr lang="en-US"/>
        </a:p>
      </dgm:t>
    </dgm:pt>
    <dgm:pt modelId="{7BAAE12C-68D3-403A-9A3E-C4158E84309E}">
      <dgm:prSe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09B872F3-BF33-4203-A010-24D79F143458}" type="parTrans" cxnId="{BD6722F6-2F1B-4ABB-9DF4-E3A99E3EF0BA}">
      <dgm:prSet/>
      <dgm:spPr>
        <a:solidFill>
          <a:schemeClr val="bg1"/>
        </a:solidFill>
        <a:ln>
          <a:solidFill>
            <a:schemeClr val="tx2"/>
          </a:solidFill>
        </a:ln>
      </dgm:spPr>
      <dgm:t>
        <a:bodyPr/>
        <a:lstStyle/>
        <a:p>
          <a:endParaRPr lang="en-US" dirty="0">
            <a:cs typeface="B Koodak" panose="00000700000000000000" pitchFamily="2" charset="-78"/>
          </a:endParaRPr>
        </a:p>
      </dgm:t>
    </dgm:pt>
    <dgm:pt modelId="{F2946C1C-7026-4CF3-9153-15E14DD49290}" type="sibTrans" cxnId="{BD6722F6-2F1B-4ABB-9DF4-E3A99E3EF0BA}">
      <dgm:prSet/>
      <dgm:spPr/>
      <dgm:t>
        <a:bodyPr/>
        <a:lstStyle/>
        <a:p>
          <a:endParaRPr lang="en-US"/>
        </a:p>
      </dgm:t>
    </dgm:pt>
    <dgm:pt modelId="{861F4AA3-49DF-436B-BCD1-3622A2C9040A}">
      <dgm:prSet/>
      <dgm:spPr>
        <a:solidFill>
          <a:schemeClr val="accent5">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25943F5-E41E-49FD-B989-3AB7988267B2}" type="parTrans" cxnId="{E0F9CBC0-7CE2-47C6-994A-FF06E9755772}">
      <dgm:prSet/>
      <dgm:spPr>
        <a:solidFill>
          <a:schemeClr val="bg1"/>
        </a:solidFill>
        <a:ln>
          <a:solidFill>
            <a:schemeClr val="tx2"/>
          </a:solidFill>
        </a:ln>
      </dgm:spPr>
      <dgm:t>
        <a:bodyPr/>
        <a:lstStyle/>
        <a:p>
          <a:endParaRPr lang="en-US" dirty="0">
            <a:cs typeface="B Koodak" panose="00000700000000000000" pitchFamily="2" charset="-78"/>
          </a:endParaRPr>
        </a:p>
      </dgm:t>
    </dgm:pt>
    <dgm:pt modelId="{9356CE60-D0F6-4D28-8685-ED06A9E62415}" type="sibTrans" cxnId="{E0F9CBC0-7CE2-47C6-994A-FF06E9755772}">
      <dgm:prSet/>
      <dgm:spPr/>
      <dgm:t>
        <a:bodyPr/>
        <a:lstStyle/>
        <a:p>
          <a:endParaRPr lang="en-US"/>
        </a:p>
      </dgm:t>
    </dgm:pt>
    <dgm:pt modelId="{375D0D3A-E945-4D33-845A-86B4F2A61321}">
      <dgm:prSet/>
      <dgm:spPr>
        <a:solidFill>
          <a:schemeClr val="accent4">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3165B5FF-8EFD-4941-80DC-26984E996781}" type="parTrans" cxnId="{B4FE27FB-5ACE-4B0D-81F7-0804C9DFCB0F}">
      <dgm:prSet/>
      <dgm:spPr>
        <a:solidFill>
          <a:schemeClr val="bg1"/>
        </a:solidFill>
        <a:ln>
          <a:solidFill>
            <a:schemeClr val="tx2"/>
          </a:solidFill>
        </a:ln>
      </dgm:spPr>
      <dgm:t>
        <a:bodyPr/>
        <a:lstStyle/>
        <a:p>
          <a:endParaRPr lang="en-US" dirty="0">
            <a:cs typeface="B Koodak" panose="00000700000000000000" pitchFamily="2" charset="-78"/>
          </a:endParaRPr>
        </a:p>
      </dgm:t>
    </dgm:pt>
    <dgm:pt modelId="{E38185B1-BE25-4077-A8EC-EDBE5E5EF544}" type="sibTrans" cxnId="{B4FE27FB-5ACE-4B0D-81F7-0804C9DFCB0F}">
      <dgm:prSet/>
      <dgm:spPr/>
      <dgm:t>
        <a:bodyPr/>
        <a:lstStyle/>
        <a:p>
          <a:endParaRPr lang="en-US"/>
        </a:p>
      </dgm:t>
    </dgm:pt>
    <dgm:pt modelId="{EA1FE20D-2ADA-43A6-B1DF-29FF5581EF7F}">
      <dgm:prSet/>
      <dgm:spPr>
        <a:solidFill>
          <a:schemeClr val="accent4">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4343BADA-41B2-4D1B-8BFA-41AA545F287B}" type="parTrans" cxnId="{5317E4C6-69B2-47A8-AA62-15DB20695B2F}">
      <dgm:prSet/>
      <dgm:spPr>
        <a:solidFill>
          <a:schemeClr val="bg1"/>
        </a:solidFill>
        <a:ln>
          <a:solidFill>
            <a:schemeClr val="tx2"/>
          </a:solidFill>
        </a:ln>
      </dgm:spPr>
      <dgm:t>
        <a:bodyPr/>
        <a:lstStyle/>
        <a:p>
          <a:endParaRPr lang="en-US" dirty="0">
            <a:cs typeface="B Koodak" panose="00000700000000000000" pitchFamily="2" charset="-78"/>
          </a:endParaRPr>
        </a:p>
      </dgm:t>
    </dgm:pt>
    <dgm:pt modelId="{074D8227-344C-4658-96A1-E378F308091B}" type="sibTrans" cxnId="{5317E4C6-69B2-47A8-AA62-15DB20695B2F}">
      <dgm:prSet/>
      <dgm:spPr/>
      <dgm:t>
        <a:bodyPr/>
        <a:lstStyle/>
        <a:p>
          <a:endParaRPr lang="en-US"/>
        </a:p>
      </dgm:t>
    </dgm:pt>
    <dgm:pt modelId="{696945FB-DACD-453E-B734-0971E11B3D08}">
      <dgm:prSe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E467451-5299-4846-9E80-DB8755650947}" type="parTrans" cxnId="{01360B0A-D76E-48DA-A106-AF9420A19A82}">
      <dgm:prSet/>
      <dgm:spPr>
        <a:solidFill>
          <a:schemeClr val="bg1"/>
        </a:solidFill>
        <a:ln>
          <a:solidFill>
            <a:schemeClr val="tx2"/>
          </a:solidFill>
        </a:ln>
      </dgm:spPr>
      <dgm:t>
        <a:bodyPr/>
        <a:lstStyle/>
        <a:p>
          <a:endParaRPr lang="en-US" dirty="0">
            <a:cs typeface="B Koodak" panose="00000700000000000000" pitchFamily="2" charset="-78"/>
          </a:endParaRPr>
        </a:p>
      </dgm:t>
    </dgm:pt>
    <dgm:pt modelId="{DAD9BE73-697D-418D-80D0-48397203FADE}" type="sibTrans" cxnId="{01360B0A-D76E-48DA-A106-AF9420A19A82}">
      <dgm:prSet/>
      <dgm:spPr/>
      <dgm:t>
        <a:bodyPr/>
        <a:lstStyle/>
        <a:p>
          <a:endParaRPr lang="en-US"/>
        </a:p>
      </dgm:t>
    </dgm:pt>
    <dgm:pt modelId="{4D66A9F0-E402-4323-9B1C-98A29128D5D2}">
      <dgm:prSet/>
      <dgm:spPr>
        <a:noFill/>
        <a:ln w="19050">
          <a:solidFill>
            <a:schemeClr val="tx1"/>
          </a:solidFill>
        </a:ln>
      </dgm:spPr>
      <dgm:t>
        <a:bodyPr/>
        <a:lstStyle/>
        <a:p>
          <a:r>
            <a:rPr lang="fa-IR" dirty="0">
              <a:solidFill>
                <a:sysClr val="windowText" lastClr="000000"/>
              </a:solidFill>
              <a:cs typeface="B Koodak" panose="00000700000000000000" pitchFamily="2" charset="-78"/>
            </a:rPr>
            <a:t>222</a:t>
          </a:r>
          <a:endParaRPr lang="en-US" dirty="0">
            <a:solidFill>
              <a:sysClr val="windowText" lastClr="000000"/>
            </a:solidFill>
            <a:cs typeface="B Koodak" panose="00000700000000000000" pitchFamily="2" charset="-78"/>
          </a:endParaRPr>
        </a:p>
      </dgm:t>
    </dgm:pt>
    <dgm:pt modelId="{80EC04C3-BB17-4813-8DD8-2CDAB2E4411B}" type="parTrans" cxnId="{6760C9B0-0D55-416B-B9B8-DF02EEDF0EAB}">
      <dgm:prSet/>
      <dgm:spPr/>
      <dgm:t>
        <a:bodyPr/>
        <a:lstStyle/>
        <a:p>
          <a:endParaRPr lang="en-US" dirty="0"/>
        </a:p>
      </dgm:t>
    </dgm:pt>
    <dgm:pt modelId="{3DC8123C-5D03-42AF-968F-FFC518400EC6}" type="sibTrans" cxnId="{6760C9B0-0D55-416B-B9B8-DF02EEDF0EAB}">
      <dgm:prSet/>
      <dgm:spPr/>
      <dgm:t>
        <a:bodyPr/>
        <a:lstStyle/>
        <a:p>
          <a:endParaRPr lang="en-US"/>
        </a:p>
      </dgm:t>
    </dgm:pt>
    <dgm:pt modelId="{5AFCFF67-43E4-4358-B0EB-71FF4DDC8C4D}">
      <dgm:prSet/>
      <dgm:spPr>
        <a:noFill/>
        <a:ln w="19050">
          <a:solidFill>
            <a:schemeClr val="tx1"/>
          </a:solidFill>
        </a:ln>
      </dgm:spPr>
      <dgm:t>
        <a:bodyPr/>
        <a:lstStyle/>
        <a:p>
          <a:r>
            <a:rPr lang="fa-IR" dirty="0">
              <a:solidFill>
                <a:sysClr val="windowText" lastClr="000000"/>
              </a:solidFill>
              <a:cs typeface="B Koodak" panose="00000700000000000000" pitchFamily="2" charset="-78"/>
            </a:rPr>
            <a:t>225</a:t>
          </a:r>
          <a:endParaRPr lang="en-US" dirty="0">
            <a:solidFill>
              <a:sysClr val="windowText" lastClr="000000"/>
            </a:solidFill>
            <a:cs typeface="B Koodak" panose="00000700000000000000" pitchFamily="2" charset="-78"/>
          </a:endParaRPr>
        </a:p>
      </dgm:t>
    </dgm:pt>
    <dgm:pt modelId="{5D748D0A-4EF2-4E7B-B391-DCC52A6D73A6}" type="parTrans" cxnId="{89310F3F-496B-4673-BBC9-871396457D2C}">
      <dgm:prSet/>
      <dgm:spPr/>
      <dgm:t>
        <a:bodyPr/>
        <a:lstStyle/>
        <a:p>
          <a:endParaRPr lang="en-US" dirty="0"/>
        </a:p>
      </dgm:t>
    </dgm:pt>
    <dgm:pt modelId="{3E040834-1E85-456C-8254-55318A216747}" type="sibTrans" cxnId="{89310F3F-496B-4673-BBC9-871396457D2C}">
      <dgm:prSet/>
      <dgm:spPr/>
      <dgm:t>
        <a:bodyPr/>
        <a:lstStyle/>
        <a:p>
          <a:endParaRPr lang="en-US"/>
        </a:p>
      </dgm:t>
    </dgm:pt>
    <dgm:pt modelId="{237C8AA1-5FED-4230-BD1A-8559CD6CBBEA}">
      <dgm:prSet/>
      <dgm:spPr>
        <a:noFill/>
        <a:ln w="19050">
          <a:solidFill>
            <a:schemeClr val="tx1"/>
          </a:solidFill>
        </a:ln>
      </dgm:spPr>
      <dgm:t>
        <a:bodyPr/>
        <a:lstStyle/>
        <a:p>
          <a:r>
            <a:rPr lang="fa-IR" dirty="0">
              <a:solidFill>
                <a:sysClr val="windowText" lastClr="000000"/>
              </a:solidFill>
              <a:cs typeface="B Koodak" panose="00000700000000000000" pitchFamily="2" charset="-78"/>
            </a:rPr>
            <a:t>227</a:t>
          </a:r>
          <a:endParaRPr lang="en-US" dirty="0">
            <a:solidFill>
              <a:sysClr val="windowText" lastClr="000000"/>
            </a:solidFill>
            <a:cs typeface="B Koodak" panose="00000700000000000000" pitchFamily="2" charset="-78"/>
          </a:endParaRPr>
        </a:p>
      </dgm:t>
    </dgm:pt>
    <dgm:pt modelId="{6879C6F6-60BC-4AC8-A802-93C7D7344E6C}" type="parTrans" cxnId="{52A8147B-F6B3-4A47-859B-5408EA329EBB}">
      <dgm:prSet/>
      <dgm:spPr/>
      <dgm:t>
        <a:bodyPr/>
        <a:lstStyle/>
        <a:p>
          <a:endParaRPr lang="en-US" dirty="0"/>
        </a:p>
      </dgm:t>
    </dgm:pt>
    <dgm:pt modelId="{CB6F7FD8-08EF-4BF2-8497-82BC85E5BA6C}" type="sibTrans" cxnId="{52A8147B-F6B3-4A47-859B-5408EA329EBB}">
      <dgm:prSet/>
      <dgm:spPr/>
      <dgm:t>
        <a:bodyPr/>
        <a:lstStyle/>
        <a:p>
          <a:endParaRPr lang="en-US"/>
        </a:p>
      </dgm:t>
    </dgm:pt>
    <dgm:pt modelId="{0E7590CF-0E03-498D-8E65-7B0F739F9B3D}">
      <dgm:prSet/>
      <dgm:spPr>
        <a:noFill/>
        <a:ln w="19050">
          <a:solidFill>
            <a:schemeClr val="tx1"/>
          </a:solidFill>
        </a:ln>
      </dgm:spPr>
      <dgm:t>
        <a:bodyPr/>
        <a:lstStyle/>
        <a:p>
          <a:r>
            <a:rPr lang="fa-IR" dirty="0">
              <a:solidFill>
                <a:sysClr val="windowText" lastClr="000000"/>
              </a:solidFill>
              <a:cs typeface="B Koodak" panose="00000700000000000000" pitchFamily="2" charset="-78"/>
            </a:rPr>
            <a:t>252</a:t>
          </a:r>
          <a:endParaRPr lang="en-US" dirty="0">
            <a:solidFill>
              <a:sysClr val="windowText" lastClr="000000"/>
            </a:solidFill>
            <a:cs typeface="B Koodak" panose="00000700000000000000" pitchFamily="2" charset="-78"/>
          </a:endParaRPr>
        </a:p>
      </dgm:t>
    </dgm:pt>
    <dgm:pt modelId="{0E953F84-1FC4-4F0A-9487-A03862878026}" type="parTrans" cxnId="{2602B81D-E7BF-4DA7-96B7-2AC172B61EDE}">
      <dgm:prSet/>
      <dgm:spPr/>
      <dgm:t>
        <a:bodyPr/>
        <a:lstStyle/>
        <a:p>
          <a:endParaRPr lang="en-US" dirty="0"/>
        </a:p>
      </dgm:t>
    </dgm:pt>
    <dgm:pt modelId="{5545604F-9FFF-491D-BBFA-2C86F3FCF671}" type="sibTrans" cxnId="{2602B81D-E7BF-4DA7-96B7-2AC172B61EDE}">
      <dgm:prSet/>
      <dgm:spPr/>
      <dgm:t>
        <a:bodyPr/>
        <a:lstStyle/>
        <a:p>
          <a:endParaRPr lang="en-US"/>
        </a:p>
      </dgm:t>
    </dgm:pt>
    <dgm:pt modelId="{8AF9DC72-F425-436F-98AC-763EE49B74A6}">
      <dgm:prSet/>
      <dgm:spPr>
        <a:noFill/>
        <a:ln w="19050">
          <a:solidFill>
            <a:schemeClr val="tx1"/>
          </a:solidFill>
        </a:ln>
      </dgm:spPr>
      <dgm:t>
        <a:bodyPr/>
        <a:lstStyle/>
        <a:p>
          <a:r>
            <a:rPr lang="fa-IR" dirty="0">
              <a:solidFill>
                <a:sysClr val="windowText" lastClr="000000"/>
              </a:solidFill>
              <a:cs typeface="B Koodak" panose="00000700000000000000" pitchFamily="2" charset="-78"/>
            </a:rPr>
            <a:t>255</a:t>
          </a:r>
          <a:endParaRPr lang="en-US" dirty="0">
            <a:solidFill>
              <a:sysClr val="windowText" lastClr="000000"/>
            </a:solidFill>
            <a:cs typeface="B Koodak" panose="00000700000000000000" pitchFamily="2" charset="-78"/>
          </a:endParaRPr>
        </a:p>
      </dgm:t>
    </dgm:pt>
    <dgm:pt modelId="{D935E290-12D6-47C4-B6E2-3A067BE3B77E}" type="parTrans" cxnId="{102375A6-DB28-49DF-BECB-C296D0C6968B}">
      <dgm:prSet/>
      <dgm:spPr/>
      <dgm:t>
        <a:bodyPr/>
        <a:lstStyle/>
        <a:p>
          <a:endParaRPr lang="en-US" dirty="0"/>
        </a:p>
      </dgm:t>
    </dgm:pt>
    <dgm:pt modelId="{EDF5B91F-4471-4C43-8909-6C7D436E356E}" type="sibTrans" cxnId="{102375A6-DB28-49DF-BECB-C296D0C6968B}">
      <dgm:prSet/>
      <dgm:spPr/>
      <dgm:t>
        <a:bodyPr/>
        <a:lstStyle/>
        <a:p>
          <a:endParaRPr lang="en-US"/>
        </a:p>
      </dgm:t>
    </dgm:pt>
    <dgm:pt modelId="{7E40DB1F-5A25-4ED1-A38D-EFB784E50FDD}">
      <dgm:prSet/>
      <dgm:spPr>
        <a:noFill/>
        <a:ln w="19050">
          <a:solidFill>
            <a:schemeClr val="tx1"/>
          </a:solidFill>
        </a:ln>
      </dgm:spPr>
      <dgm:t>
        <a:bodyPr/>
        <a:lstStyle/>
        <a:p>
          <a:r>
            <a:rPr lang="fa-IR" dirty="0">
              <a:solidFill>
                <a:sysClr val="windowText" lastClr="000000"/>
              </a:solidFill>
              <a:cs typeface="B Koodak" panose="00000700000000000000" pitchFamily="2" charset="-78"/>
            </a:rPr>
            <a:t>257</a:t>
          </a:r>
          <a:endParaRPr lang="en-US" dirty="0">
            <a:solidFill>
              <a:sysClr val="windowText" lastClr="000000"/>
            </a:solidFill>
            <a:cs typeface="B Koodak" panose="00000700000000000000" pitchFamily="2" charset="-78"/>
          </a:endParaRPr>
        </a:p>
      </dgm:t>
    </dgm:pt>
    <dgm:pt modelId="{7CD2B50A-4BAB-45F1-985C-8C463867E984}" type="parTrans" cxnId="{CC343F61-9211-423F-9E62-CDB8B0E98240}">
      <dgm:prSet/>
      <dgm:spPr/>
      <dgm:t>
        <a:bodyPr/>
        <a:lstStyle/>
        <a:p>
          <a:endParaRPr lang="en-US" dirty="0"/>
        </a:p>
      </dgm:t>
    </dgm:pt>
    <dgm:pt modelId="{A0D3C84F-0AD1-4783-9CCE-0B8C1262BA9D}" type="sibTrans" cxnId="{CC343F61-9211-423F-9E62-CDB8B0E98240}">
      <dgm:prSet/>
      <dgm:spPr/>
      <dgm:t>
        <a:bodyPr/>
        <a:lstStyle/>
        <a:p>
          <a:endParaRPr lang="en-US"/>
        </a:p>
      </dgm:t>
    </dgm:pt>
    <dgm:pt modelId="{2431ED7B-4E33-4092-8500-0F6290892D82}">
      <dgm:prSet/>
      <dgm:spPr>
        <a:noFill/>
        <a:ln w="19050">
          <a:solidFill>
            <a:schemeClr val="tx1"/>
          </a:solidFill>
        </a:ln>
      </dgm:spPr>
      <dgm:t>
        <a:bodyPr/>
        <a:lstStyle/>
        <a:p>
          <a:r>
            <a:rPr lang="fa-IR" dirty="0">
              <a:solidFill>
                <a:sysClr val="windowText" lastClr="000000"/>
              </a:solidFill>
              <a:cs typeface="B Koodak" panose="00000700000000000000" pitchFamily="2" charset="-78"/>
            </a:rPr>
            <a:t>272</a:t>
          </a:r>
          <a:endParaRPr lang="en-US" dirty="0">
            <a:solidFill>
              <a:sysClr val="windowText" lastClr="000000"/>
            </a:solidFill>
            <a:cs typeface="B Koodak" panose="00000700000000000000" pitchFamily="2" charset="-78"/>
          </a:endParaRPr>
        </a:p>
      </dgm:t>
    </dgm:pt>
    <dgm:pt modelId="{36161E3E-6A6B-45DD-B7BB-A863436F3B41}" type="parTrans" cxnId="{F17B70F2-00FC-4E2A-A31C-91514EACB571}">
      <dgm:prSet/>
      <dgm:spPr/>
      <dgm:t>
        <a:bodyPr/>
        <a:lstStyle/>
        <a:p>
          <a:endParaRPr lang="en-US" dirty="0"/>
        </a:p>
      </dgm:t>
    </dgm:pt>
    <dgm:pt modelId="{D7D9B732-4E69-4E68-8755-0685044825D0}" type="sibTrans" cxnId="{F17B70F2-00FC-4E2A-A31C-91514EACB571}">
      <dgm:prSet/>
      <dgm:spPr/>
      <dgm:t>
        <a:bodyPr/>
        <a:lstStyle/>
        <a:p>
          <a:endParaRPr lang="en-US"/>
        </a:p>
      </dgm:t>
    </dgm:pt>
    <dgm:pt modelId="{8C06D345-3ADC-489B-AE98-EF53211DA9C6}">
      <dgm:prSet/>
      <dgm:spPr>
        <a:noFill/>
        <a:ln w="19050">
          <a:solidFill>
            <a:schemeClr val="tx1"/>
          </a:solidFill>
        </a:ln>
      </dgm:spPr>
      <dgm:t>
        <a:bodyPr/>
        <a:lstStyle/>
        <a:p>
          <a:r>
            <a:rPr lang="fa-IR" dirty="0">
              <a:solidFill>
                <a:sysClr val="windowText" lastClr="000000"/>
              </a:solidFill>
              <a:cs typeface="B Koodak" panose="00000700000000000000" pitchFamily="2" charset="-78"/>
            </a:rPr>
            <a:t>275</a:t>
          </a:r>
          <a:endParaRPr lang="en-US" dirty="0">
            <a:solidFill>
              <a:sysClr val="windowText" lastClr="000000"/>
            </a:solidFill>
            <a:cs typeface="B Koodak" panose="00000700000000000000" pitchFamily="2" charset="-78"/>
          </a:endParaRPr>
        </a:p>
      </dgm:t>
    </dgm:pt>
    <dgm:pt modelId="{32611B4E-C4AB-4FB1-A274-79E483612F92}" type="parTrans" cxnId="{3AB1769F-D99B-4EB4-B0C3-293136F1A6F0}">
      <dgm:prSet/>
      <dgm:spPr/>
      <dgm:t>
        <a:bodyPr/>
        <a:lstStyle/>
        <a:p>
          <a:endParaRPr lang="en-US" dirty="0"/>
        </a:p>
      </dgm:t>
    </dgm:pt>
    <dgm:pt modelId="{07EFC43D-56CC-4022-9C5E-8876AF9B2A18}" type="sibTrans" cxnId="{3AB1769F-D99B-4EB4-B0C3-293136F1A6F0}">
      <dgm:prSet/>
      <dgm:spPr/>
      <dgm:t>
        <a:bodyPr/>
        <a:lstStyle/>
        <a:p>
          <a:endParaRPr lang="en-US"/>
        </a:p>
      </dgm:t>
    </dgm:pt>
    <dgm:pt modelId="{D7A64AAF-B325-4CFF-B822-D35569AF4E9B}">
      <dgm:prSet/>
      <dgm:spPr>
        <a:noFill/>
        <a:ln w="19050">
          <a:solidFill>
            <a:schemeClr val="tx1"/>
          </a:solidFill>
        </a:ln>
      </dgm:spPr>
      <dgm:t>
        <a:bodyPr/>
        <a:lstStyle/>
        <a:p>
          <a:r>
            <a:rPr lang="fa-IR" dirty="0">
              <a:solidFill>
                <a:sysClr val="windowText" lastClr="000000"/>
              </a:solidFill>
              <a:cs typeface="B Koodak" panose="00000700000000000000" pitchFamily="2" charset="-78"/>
            </a:rPr>
            <a:t>277</a:t>
          </a:r>
          <a:endParaRPr lang="en-US" dirty="0">
            <a:solidFill>
              <a:sysClr val="windowText" lastClr="000000"/>
            </a:solidFill>
            <a:cs typeface="B Koodak" panose="00000700000000000000" pitchFamily="2" charset="-78"/>
          </a:endParaRPr>
        </a:p>
      </dgm:t>
    </dgm:pt>
    <dgm:pt modelId="{D03587D9-2DF4-43D5-BDF9-D711BC60A4D4}" type="parTrans" cxnId="{08EB75DD-279D-444D-85A7-6A9A68BF1F54}">
      <dgm:prSet/>
      <dgm:spPr/>
      <dgm:t>
        <a:bodyPr/>
        <a:lstStyle/>
        <a:p>
          <a:endParaRPr lang="en-US" dirty="0"/>
        </a:p>
      </dgm:t>
    </dgm:pt>
    <dgm:pt modelId="{577B895B-E881-4A85-BFD2-50EE220097CC}" type="sibTrans" cxnId="{08EB75DD-279D-444D-85A7-6A9A68BF1F54}">
      <dgm:prSet/>
      <dgm:spPr/>
      <dgm:t>
        <a:bodyPr/>
        <a:lstStyle/>
        <a:p>
          <a:endParaRPr lang="en-US"/>
        </a:p>
      </dgm:t>
    </dgm:pt>
    <dgm:pt modelId="{5E3B8E87-5647-47DB-BD77-79649597B0C5}" type="pres">
      <dgm:prSet presAssocID="{5FA1A67D-9781-4ED5-BAA6-50B9D3CF07D8}" presName="diagram" presStyleCnt="0">
        <dgm:presLayoutVars>
          <dgm:chPref val="1"/>
          <dgm:dir/>
          <dgm:animOne val="branch"/>
          <dgm:animLvl val="lvl"/>
          <dgm:resizeHandles val="exact"/>
        </dgm:presLayoutVars>
      </dgm:prSet>
      <dgm:spPr/>
      <dgm:t>
        <a:bodyPr/>
        <a:lstStyle/>
        <a:p>
          <a:endParaRPr lang="en-US"/>
        </a:p>
      </dgm:t>
    </dgm:pt>
    <dgm:pt modelId="{FB1B8330-975C-4677-81ED-DE3CCC1A24ED}" type="pres">
      <dgm:prSet presAssocID="{1FC0DCB3-84D0-4FA9-A83A-0AEF76F9D557}" presName="root1" presStyleCnt="0"/>
      <dgm:spPr/>
    </dgm:pt>
    <dgm:pt modelId="{3580FAB2-4BFA-4704-94FD-09CB404F7FC1}" type="pres">
      <dgm:prSet presAssocID="{1FC0DCB3-84D0-4FA9-A83A-0AEF76F9D557}" presName="LevelOneTextNode" presStyleLbl="node0" presStyleIdx="0" presStyleCnt="1" custScaleX="91543">
        <dgm:presLayoutVars>
          <dgm:chPref val="3"/>
        </dgm:presLayoutVars>
      </dgm:prSet>
      <dgm:spPr/>
      <dgm:t>
        <a:bodyPr/>
        <a:lstStyle/>
        <a:p>
          <a:endParaRPr lang="en-US"/>
        </a:p>
      </dgm:t>
    </dgm:pt>
    <dgm:pt modelId="{B01C4568-088A-4755-BF4A-1CBE43619ACD}" type="pres">
      <dgm:prSet presAssocID="{1FC0DCB3-84D0-4FA9-A83A-0AEF76F9D557}" presName="level2hierChild" presStyleCnt="0"/>
      <dgm:spPr/>
    </dgm:pt>
    <dgm:pt modelId="{F798653C-1E24-4056-A244-3D32757E4806}" type="pres">
      <dgm:prSet presAssocID="{9ECE3F87-50B6-4DBE-9553-8E7F9947FC9A}" presName="conn2-1" presStyleLbl="parChTrans1D2" presStyleIdx="0" presStyleCnt="3"/>
      <dgm:spPr/>
      <dgm:t>
        <a:bodyPr/>
        <a:lstStyle/>
        <a:p>
          <a:endParaRPr lang="en-US"/>
        </a:p>
      </dgm:t>
    </dgm:pt>
    <dgm:pt modelId="{2EAA5756-FDD7-4D01-A5A9-C0F4A16AE5E4}" type="pres">
      <dgm:prSet presAssocID="{9ECE3F87-50B6-4DBE-9553-8E7F9947FC9A}" presName="connTx" presStyleLbl="parChTrans1D2" presStyleIdx="0" presStyleCnt="3"/>
      <dgm:spPr/>
      <dgm:t>
        <a:bodyPr/>
        <a:lstStyle/>
        <a:p>
          <a:endParaRPr lang="en-US"/>
        </a:p>
      </dgm:t>
    </dgm:pt>
    <dgm:pt modelId="{E85ECB70-A5AB-46CD-98A4-D43C4E8F6B5E}" type="pres">
      <dgm:prSet presAssocID="{8819012C-30A6-4967-94E2-90509F9FE838}" presName="root2" presStyleCnt="0"/>
      <dgm:spPr/>
    </dgm:pt>
    <dgm:pt modelId="{0F0F6CC0-ACE4-46E7-9E6E-8DD40EA32112}" type="pres">
      <dgm:prSet presAssocID="{8819012C-30A6-4967-94E2-90509F9FE838}" presName="LevelTwoTextNode" presStyleLbl="asst1" presStyleIdx="0" presStyleCnt="1">
        <dgm:presLayoutVars>
          <dgm:chPref val="3"/>
        </dgm:presLayoutVars>
      </dgm:prSet>
      <dgm:spPr/>
      <dgm:t>
        <a:bodyPr/>
        <a:lstStyle/>
        <a:p>
          <a:endParaRPr lang="en-US"/>
        </a:p>
      </dgm:t>
    </dgm:pt>
    <dgm:pt modelId="{74323816-082B-42F7-8D64-DB39CD929208}" type="pres">
      <dgm:prSet presAssocID="{8819012C-30A6-4967-94E2-90509F9FE838}" presName="level3hierChild" presStyleCnt="0"/>
      <dgm:spPr/>
    </dgm:pt>
    <dgm:pt modelId="{7A4119ED-C228-48B2-B53E-C5C31F64B86C}" type="pres">
      <dgm:prSet presAssocID="{D01BA65A-A6B4-4B23-974F-9EF7631B0E78}" presName="conn2-1" presStyleLbl="parChTrans1D3" presStyleIdx="0" presStyleCnt="9"/>
      <dgm:spPr/>
      <dgm:t>
        <a:bodyPr/>
        <a:lstStyle/>
        <a:p>
          <a:endParaRPr lang="en-US"/>
        </a:p>
      </dgm:t>
    </dgm:pt>
    <dgm:pt modelId="{A426CD13-534A-41F3-B287-B5DA3083D919}" type="pres">
      <dgm:prSet presAssocID="{D01BA65A-A6B4-4B23-974F-9EF7631B0E78}" presName="connTx" presStyleLbl="parChTrans1D3" presStyleIdx="0" presStyleCnt="9"/>
      <dgm:spPr/>
      <dgm:t>
        <a:bodyPr/>
        <a:lstStyle/>
        <a:p>
          <a:endParaRPr lang="en-US"/>
        </a:p>
      </dgm:t>
    </dgm:pt>
    <dgm:pt modelId="{B0D2100C-E359-4E30-B9EC-9288450B59E2}" type="pres">
      <dgm:prSet presAssocID="{96070CB5-D863-4BF0-A695-34C145C724E1}" presName="root2" presStyleCnt="0"/>
      <dgm:spPr/>
    </dgm:pt>
    <dgm:pt modelId="{92DFC541-EC5F-4969-8F38-FD7155535003}" type="pres">
      <dgm:prSet presAssocID="{96070CB5-D863-4BF0-A695-34C145C724E1}" presName="LevelTwoTextNode" presStyleLbl="node3" presStyleIdx="0" presStyleCnt="9">
        <dgm:presLayoutVars>
          <dgm:chPref val="3"/>
        </dgm:presLayoutVars>
      </dgm:prSet>
      <dgm:spPr/>
      <dgm:t>
        <a:bodyPr/>
        <a:lstStyle/>
        <a:p>
          <a:endParaRPr lang="en-US"/>
        </a:p>
      </dgm:t>
    </dgm:pt>
    <dgm:pt modelId="{29062141-3E9E-4138-8625-4CD6C4D8176E}" type="pres">
      <dgm:prSet presAssocID="{96070CB5-D863-4BF0-A695-34C145C724E1}" presName="level3hierChild" presStyleCnt="0"/>
      <dgm:spPr/>
    </dgm:pt>
    <dgm:pt modelId="{4F26D608-FF45-4AF4-9E3B-CD8291FA6446}" type="pres">
      <dgm:prSet presAssocID="{80EC04C3-BB17-4813-8DD8-2CDAB2E4411B}" presName="conn2-1" presStyleLbl="parChTrans1D4" presStyleIdx="0" presStyleCnt="9"/>
      <dgm:spPr/>
      <dgm:t>
        <a:bodyPr/>
        <a:lstStyle/>
        <a:p>
          <a:endParaRPr lang="en-US"/>
        </a:p>
      </dgm:t>
    </dgm:pt>
    <dgm:pt modelId="{CBBA957B-AF77-421C-B628-31BC3574D833}" type="pres">
      <dgm:prSet presAssocID="{80EC04C3-BB17-4813-8DD8-2CDAB2E4411B}" presName="connTx" presStyleLbl="parChTrans1D4" presStyleIdx="0" presStyleCnt="9"/>
      <dgm:spPr/>
      <dgm:t>
        <a:bodyPr/>
        <a:lstStyle/>
        <a:p>
          <a:endParaRPr lang="en-US"/>
        </a:p>
      </dgm:t>
    </dgm:pt>
    <dgm:pt modelId="{29F9A30C-DA61-483E-A6CF-D214B7BDED34}" type="pres">
      <dgm:prSet presAssocID="{4D66A9F0-E402-4323-9B1C-98A29128D5D2}" presName="root2" presStyleCnt="0"/>
      <dgm:spPr/>
    </dgm:pt>
    <dgm:pt modelId="{5AD48354-5D55-4322-8227-ADAD74479BE3}" type="pres">
      <dgm:prSet presAssocID="{4D66A9F0-E402-4323-9B1C-98A29128D5D2}" presName="LevelTwoTextNode" presStyleLbl="node4" presStyleIdx="0" presStyleCnt="9">
        <dgm:presLayoutVars>
          <dgm:chPref val="3"/>
        </dgm:presLayoutVars>
      </dgm:prSet>
      <dgm:spPr/>
      <dgm:t>
        <a:bodyPr/>
        <a:lstStyle/>
        <a:p>
          <a:endParaRPr lang="en-US"/>
        </a:p>
      </dgm:t>
    </dgm:pt>
    <dgm:pt modelId="{CCF3051F-F4B1-4681-A52E-F78118D78D20}" type="pres">
      <dgm:prSet presAssocID="{4D66A9F0-E402-4323-9B1C-98A29128D5D2}" presName="level3hierChild" presStyleCnt="0"/>
      <dgm:spPr/>
    </dgm:pt>
    <dgm:pt modelId="{C07B1749-4F30-407D-8BBE-90FED603387F}" type="pres">
      <dgm:prSet presAssocID="{287D43A1-A4EB-4F64-A34C-E65146FAD840}" presName="conn2-1" presStyleLbl="parChTrans1D3" presStyleIdx="1" presStyleCnt="9"/>
      <dgm:spPr/>
      <dgm:t>
        <a:bodyPr/>
        <a:lstStyle/>
        <a:p>
          <a:endParaRPr lang="en-US"/>
        </a:p>
      </dgm:t>
    </dgm:pt>
    <dgm:pt modelId="{B8DACC3C-9CA9-4EC4-924F-FEE234E21C52}" type="pres">
      <dgm:prSet presAssocID="{287D43A1-A4EB-4F64-A34C-E65146FAD840}" presName="connTx" presStyleLbl="parChTrans1D3" presStyleIdx="1" presStyleCnt="9"/>
      <dgm:spPr/>
      <dgm:t>
        <a:bodyPr/>
        <a:lstStyle/>
        <a:p>
          <a:endParaRPr lang="en-US"/>
        </a:p>
      </dgm:t>
    </dgm:pt>
    <dgm:pt modelId="{367FB351-73BE-4F2E-98B4-7EB2A9B03267}" type="pres">
      <dgm:prSet presAssocID="{D0B2313D-518D-4A8B-B8D2-03360DFA5776}" presName="root2" presStyleCnt="0"/>
      <dgm:spPr/>
    </dgm:pt>
    <dgm:pt modelId="{36158D3E-7C49-4EDF-AEA0-F8EBFA591155}" type="pres">
      <dgm:prSet presAssocID="{D0B2313D-518D-4A8B-B8D2-03360DFA5776}" presName="LevelTwoTextNode" presStyleLbl="node3" presStyleIdx="1" presStyleCnt="9">
        <dgm:presLayoutVars>
          <dgm:chPref val="3"/>
        </dgm:presLayoutVars>
      </dgm:prSet>
      <dgm:spPr/>
      <dgm:t>
        <a:bodyPr/>
        <a:lstStyle/>
        <a:p>
          <a:endParaRPr lang="en-US"/>
        </a:p>
      </dgm:t>
    </dgm:pt>
    <dgm:pt modelId="{BC41CCA7-CE8A-4FCA-82B1-9C8A94D90231}" type="pres">
      <dgm:prSet presAssocID="{D0B2313D-518D-4A8B-B8D2-03360DFA5776}" presName="level3hierChild" presStyleCnt="0"/>
      <dgm:spPr/>
    </dgm:pt>
    <dgm:pt modelId="{CB7B2F06-AD37-45C8-A63D-0125EE9A5816}" type="pres">
      <dgm:prSet presAssocID="{5D748D0A-4EF2-4E7B-B391-DCC52A6D73A6}" presName="conn2-1" presStyleLbl="parChTrans1D4" presStyleIdx="1" presStyleCnt="9"/>
      <dgm:spPr/>
      <dgm:t>
        <a:bodyPr/>
        <a:lstStyle/>
        <a:p>
          <a:endParaRPr lang="en-US"/>
        </a:p>
      </dgm:t>
    </dgm:pt>
    <dgm:pt modelId="{E6DCCED2-38BF-41C3-9EE4-1F20E2899140}" type="pres">
      <dgm:prSet presAssocID="{5D748D0A-4EF2-4E7B-B391-DCC52A6D73A6}" presName="connTx" presStyleLbl="parChTrans1D4" presStyleIdx="1" presStyleCnt="9"/>
      <dgm:spPr/>
      <dgm:t>
        <a:bodyPr/>
        <a:lstStyle/>
        <a:p>
          <a:endParaRPr lang="en-US"/>
        </a:p>
      </dgm:t>
    </dgm:pt>
    <dgm:pt modelId="{C865F5F9-C9EC-46F4-97DC-3D675C533525}" type="pres">
      <dgm:prSet presAssocID="{5AFCFF67-43E4-4358-B0EB-71FF4DDC8C4D}" presName="root2" presStyleCnt="0"/>
      <dgm:spPr/>
    </dgm:pt>
    <dgm:pt modelId="{0C9A16B5-8A21-4D2B-A482-E6898D7E2874}" type="pres">
      <dgm:prSet presAssocID="{5AFCFF67-43E4-4358-B0EB-71FF4DDC8C4D}" presName="LevelTwoTextNode" presStyleLbl="node4" presStyleIdx="1" presStyleCnt="9">
        <dgm:presLayoutVars>
          <dgm:chPref val="3"/>
        </dgm:presLayoutVars>
      </dgm:prSet>
      <dgm:spPr/>
      <dgm:t>
        <a:bodyPr/>
        <a:lstStyle/>
        <a:p>
          <a:endParaRPr lang="en-US"/>
        </a:p>
      </dgm:t>
    </dgm:pt>
    <dgm:pt modelId="{E4ABC0E4-9BF3-49E8-91BA-5C6460520FA0}" type="pres">
      <dgm:prSet presAssocID="{5AFCFF67-43E4-4358-B0EB-71FF4DDC8C4D}" presName="level3hierChild" presStyleCnt="0"/>
      <dgm:spPr/>
    </dgm:pt>
    <dgm:pt modelId="{DFEE742E-340E-49B3-8E46-E4672C55D081}" type="pres">
      <dgm:prSet presAssocID="{EDE162C4-E93F-4192-8D32-A22992A96A5D}" presName="conn2-1" presStyleLbl="parChTrans1D3" presStyleIdx="2" presStyleCnt="9"/>
      <dgm:spPr/>
      <dgm:t>
        <a:bodyPr/>
        <a:lstStyle/>
        <a:p>
          <a:endParaRPr lang="en-US"/>
        </a:p>
      </dgm:t>
    </dgm:pt>
    <dgm:pt modelId="{ED79938A-8C2E-43EB-9A9B-EC065472A979}" type="pres">
      <dgm:prSet presAssocID="{EDE162C4-E93F-4192-8D32-A22992A96A5D}" presName="connTx" presStyleLbl="parChTrans1D3" presStyleIdx="2" presStyleCnt="9"/>
      <dgm:spPr/>
      <dgm:t>
        <a:bodyPr/>
        <a:lstStyle/>
        <a:p>
          <a:endParaRPr lang="en-US"/>
        </a:p>
      </dgm:t>
    </dgm:pt>
    <dgm:pt modelId="{FD420B84-6185-4667-AE0C-A56CB8EAA1B0}" type="pres">
      <dgm:prSet presAssocID="{0FA94D76-D3F6-444C-8499-547A6802CE3E}" presName="root2" presStyleCnt="0"/>
      <dgm:spPr/>
    </dgm:pt>
    <dgm:pt modelId="{5E678C0B-2FEA-4DF8-99D9-858F03C45918}" type="pres">
      <dgm:prSet presAssocID="{0FA94D76-D3F6-444C-8499-547A6802CE3E}" presName="LevelTwoTextNode" presStyleLbl="node3" presStyleIdx="2" presStyleCnt="9">
        <dgm:presLayoutVars>
          <dgm:chPref val="3"/>
        </dgm:presLayoutVars>
      </dgm:prSet>
      <dgm:spPr/>
      <dgm:t>
        <a:bodyPr/>
        <a:lstStyle/>
        <a:p>
          <a:endParaRPr lang="en-US"/>
        </a:p>
      </dgm:t>
    </dgm:pt>
    <dgm:pt modelId="{9CFE24DF-BA66-4189-BA57-926C97179F6C}" type="pres">
      <dgm:prSet presAssocID="{0FA94D76-D3F6-444C-8499-547A6802CE3E}" presName="level3hierChild" presStyleCnt="0"/>
      <dgm:spPr/>
    </dgm:pt>
    <dgm:pt modelId="{CAA2E643-63C2-45A8-9ED9-60FEC9916703}" type="pres">
      <dgm:prSet presAssocID="{6879C6F6-60BC-4AC8-A802-93C7D7344E6C}" presName="conn2-1" presStyleLbl="parChTrans1D4" presStyleIdx="2" presStyleCnt="9"/>
      <dgm:spPr/>
      <dgm:t>
        <a:bodyPr/>
        <a:lstStyle/>
        <a:p>
          <a:endParaRPr lang="en-US"/>
        </a:p>
      </dgm:t>
    </dgm:pt>
    <dgm:pt modelId="{BE98D872-A40B-48B5-9CDD-28F037543FA6}" type="pres">
      <dgm:prSet presAssocID="{6879C6F6-60BC-4AC8-A802-93C7D7344E6C}" presName="connTx" presStyleLbl="parChTrans1D4" presStyleIdx="2" presStyleCnt="9"/>
      <dgm:spPr/>
      <dgm:t>
        <a:bodyPr/>
        <a:lstStyle/>
        <a:p>
          <a:endParaRPr lang="en-US"/>
        </a:p>
      </dgm:t>
    </dgm:pt>
    <dgm:pt modelId="{F77F4619-D799-4436-9BD6-F3AAB08B1271}" type="pres">
      <dgm:prSet presAssocID="{237C8AA1-5FED-4230-BD1A-8559CD6CBBEA}" presName="root2" presStyleCnt="0"/>
      <dgm:spPr/>
    </dgm:pt>
    <dgm:pt modelId="{833B8F26-58A0-4E21-B265-6902D589C7FF}" type="pres">
      <dgm:prSet presAssocID="{237C8AA1-5FED-4230-BD1A-8559CD6CBBEA}" presName="LevelTwoTextNode" presStyleLbl="node4" presStyleIdx="2" presStyleCnt="9">
        <dgm:presLayoutVars>
          <dgm:chPref val="3"/>
        </dgm:presLayoutVars>
      </dgm:prSet>
      <dgm:spPr/>
      <dgm:t>
        <a:bodyPr/>
        <a:lstStyle/>
        <a:p>
          <a:endParaRPr lang="en-US"/>
        </a:p>
      </dgm:t>
    </dgm:pt>
    <dgm:pt modelId="{B9CFC35A-6E7E-473E-967E-4B414E9CE892}" type="pres">
      <dgm:prSet presAssocID="{237C8AA1-5FED-4230-BD1A-8559CD6CBBEA}" presName="level3hierChild" presStyleCnt="0"/>
      <dgm:spPr/>
    </dgm:pt>
    <dgm:pt modelId="{70A27DE5-6CB8-4942-9520-A01048B7F4E8}" type="pres">
      <dgm:prSet presAssocID="{A76B9DFA-FD71-47F4-B102-9E44EED2C827}" presName="conn2-1" presStyleLbl="parChTrans1D2" presStyleIdx="1" presStyleCnt="3"/>
      <dgm:spPr/>
      <dgm:t>
        <a:bodyPr/>
        <a:lstStyle/>
        <a:p>
          <a:endParaRPr lang="en-US"/>
        </a:p>
      </dgm:t>
    </dgm:pt>
    <dgm:pt modelId="{B8D38A6F-5B6C-4743-860A-C86CC0F36A9C}" type="pres">
      <dgm:prSet presAssocID="{A76B9DFA-FD71-47F4-B102-9E44EED2C827}" presName="connTx" presStyleLbl="parChTrans1D2" presStyleIdx="1" presStyleCnt="3"/>
      <dgm:spPr/>
      <dgm:t>
        <a:bodyPr/>
        <a:lstStyle/>
        <a:p>
          <a:endParaRPr lang="en-US"/>
        </a:p>
      </dgm:t>
    </dgm:pt>
    <dgm:pt modelId="{2463F25A-C2C0-4A77-B2CE-977941A36143}" type="pres">
      <dgm:prSet presAssocID="{B3608C6C-C3AB-4043-AE6D-980D035F83DD}" presName="root2" presStyleCnt="0"/>
      <dgm:spPr/>
    </dgm:pt>
    <dgm:pt modelId="{6A011040-3FF3-47E5-B670-3DF8BA80DD21}" type="pres">
      <dgm:prSet presAssocID="{B3608C6C-C3AB-4043-AE6D-980D035F83DD}" presName="LevelTwoTextNode" presStyleLbl="node2" presStyleIdx="0" presStyleCnt="2">
        <dgm:presLayoutVars>
          <dgm:chPref val="3"/>
        </dgm:presLayoutVars>
      </dgm:prSet>
      <dgm:spPr/>
      <dgm:t>
        <a:bodyPr/>
        <a:lstStyle/>
        <a:p>
          <a:endParaRPr lang="en-US"/>
        </a:p>
      </dgm:t>
    </dgm:pt>
    <dgm:pt modelId="{95A367AE-2B9C-483D-83E0-60C90D3BC0D6}" type="pres">
      <dgm:prSet presAssocID="{B3608C6C-C3AB-4043-AE6D-980D035F83DD}" presName="level3hierChild" presStyleCnt="0"/>
      <dgm:spPr/>
    </dgm:pt>
    <dgm:pt modelId="{EE7085A2-A11F-4CD6-ABE8-52FAC2DC5B8E}" type="pres">
      <dgm:prSet presAssocID="{8EC20465-DB46-4750-ADA5-9D8303A49516}" presName="conn2-1" presStyleLbl="parChTrans1D3" presStyleIdx="3" presStyleCnt="9"/>
      <dgm:spPr/>
      <dgm:t>
        <a:bodyPr/>
        <a:lstStyle/>
        <a:p>
          <a:endParaRPr lang="en-US"/>
        </a:p>
      </dgm:t>
    </dgm:pt>
    <dgm:pt modelId="{01C914B4-0A48-42D8-BDB2-450B0A941A2F}" type="pres">
      <dgm:prSet presAssocID="{8EC20465-DB46-4750-ADA5-9D8303A49516}" presName="connTx" presStyleLbl="parChTrans1D3" presStyleIdx="3" presStyleCnt="9"/>
      <dgm:spPr/>
      <dgm:t>
        <a:bodyPr/>
        <a:lstStyle/>
        <a:p>
          <a:endParaRPr lang="en-US"/>
        </a:p>
      </dgm:t>
    </dgm:pt>
    <dgm:pt modelId="{6CB63598-9E68-4802-9E94-1C0D927C3019}" type="pres">
      <dgm:prSet presAssocID="{AD9A4B07-44B7-4BA5-A99A-9D98EAA1A339}" presName="root2" presStyleCnt="0"/>
      <dgm:spPr/>
    </dgm:pt>
    <dgm:pt modelId="{0E8EA076-3B17-4FAB-B1A5-CFE528A8D6DA}" type="pres">
      <dgm:prSet presAssocID="{AD9A4B07-44B7-4BA5-A99A-9D98EAA1A339}" presName="LevelTwoTextNode" presStyleLbl="node3" presStyleIdx="3" presStyleCnt="9">
        <dgm:presLayoutVars>
          <dgm:chPref val="3"/>
        </dgm:presLayoutVars>
      </dgm:prSet>
      <dgm:spPr/>
      <dgm:t>
        <a:bodyPr/>
        <a:lstStyle/>
        <a:p>
          <a:endParaRPr lang="en-US"/>
        </a:p>
      </dgm:t>
    </dgm:pt>
    <dgm:pt modelId="{5C59A6EA-B8A3-4671-8FC4-92B2E963F508}" type="pres">
      <dgm:prSet presAssocID="{AD9A4B07-44B7-4BA5-A99A-9D98EAA1A339}" presName="level3hierChild" presStyleCnt="0"/>
      <dgm:spPr/>
    </dgm:pt>
    <dgm:pt modelId="{CCB09B97-01D3-4015-8943-E21302CDC77B}" type="pres">
      <dgm:prSet presAssocID="{0E953F84-1FC4-4F0A-9487-A03862878026}" presName="conn2-1" presStyleLbl="parChTrans1D4" presStyleIdx="3" presStyleCnt="9"/>
      <dgm:spPr/>
      <dgm:t>
        <a:bodyPr/>
        <a:lstStyle/>
        <a:p>
          <a:endParaRPr lang="en-US"/>
        </a:p>
      </dgm:t>
    </dgm:pt>
    <dgm:pt modelId="{30BB24BB-C2F1-40BE-9856-703000FEEE23}" type="pres">
      <dgm:prSet presAssocID="{0E953F84-1FC4-4F0A-9487-A03862878026}" presName="connTx" presStyleLbl="parChTrans1D4" presStyleIdx="3" presStyleCnt="9"/>
      <dgm:spPr/>
      <dgm:t>
        <a:bodyPr/>
        <a:lstStyle/>
        <a:p>
          <a:endParaRPr lang="en-US"/>
        </a:p>
      </dgm:t>
    </dgm:pt>
    <dgm:pt modelId="{9588B789-A1DF-4391-8036-4FD0E1024B4D}" type="pres">
      <dgm:prSet presAssocID="{0E7590CF-0E03-498D-8E65-7B0F739F9B3D}" presName="root2" presStyleCnt="0"/>
      <dgm:spPr/>
    </dgm:pt>
    <dgm:pt modelId="{D1AD7EA0-490E-4515-84AB-DA99DA5E5BC1}" type="pres">
      <dgm:prSet presAssocID="{0E7590CF-0E03-498D-8E65-7B0F739F9B3D}" presName="LevelTwoTextNode" presStyleLbl="node4" presStyleIdx="3" presStyleCnt="9">
        <dgm:presLayoutVars>
          <dgm:chPref val="3"/>
        </dgm:presLayoutVars>
      </dgm:prSet>
      <dgm:spPr/>
      <dgm:t>
        <a:bodyPr/>
        <a:lstStyle/>
        <a:p>
          <a:endParaRPr lang="en-US"/>
        </a:p>
      </dgm:t>
    </dgm:pt>
    <dgm:pt modelId="{8FBB5E94-F9D6-40D8-810D-ABC8B053DB61}" type="pres">
      <dgm:prSet presAssocID="{0E7590CF-0E03-498D-8E65-7B0F739F9B3D}" presName="level3hierChild" presStyleCnt="0"/>
      <dgm:spPr/>
    </dgm:pt>
    <dgm:pt modelId="{4D742785-2109-4663-B15A-826721CA01B4}" type="pres">
      <dgm:prSet presAssocID="{09B872F3-BF33-4203-A010-24D79F143458}" presName="conn2-1" presStyleLbl="parChTrans1D3" presStyleIdx="4" presStyleCnt="9"/>
      <dgm:spPr/>
      <dgm:t>
        <a:bodyPr/>
        <a:lstStyle/>
        <a:p>
          <a:endParaRPr lang="en-US"/>
        </a:p>
      </dgm:t>
    </dgm:pt>
    <dgm:pt modelId="{2032AD93-A236-4CBD-ADDB-51CEB5424CA8}" type="pres">
      <dgm:prSet presAssocID="{09B872F3-BF33-4203-A010-24D79F143458}" presName="connTx" presStyleLbl="parChTrans1D3" presStyleIdx="4" presStyleCnt="9"/>
      <dgm:spPr/>
      <dgm:t>
        <a:bodyPr/>
        <a:lstStyle/>
        <a:p>
          <a:endParaRPr lang="en-US"/>
        </a:p>
      </dgm:t>
    </dgm:pt>
    <dgm:pt modelId="{CB5C5954-0D37-4387-A00C-38EA76333A6C}" type="pres">
      <dgm:prSet presAssocID="{7BAAE12C-68D3-403A-9A3E-C4158E84309E}" presName="root2" presStyleCnt="0"/>
      <dgm:spPr/>
    </dgm:pt>
    <dgm:pt modelId="{EC93BED6-C21F-44D2-9093-8D0CA4637C48}" type="pres">
      <dgm:prSet presAssocID="{7BAAE12C-68D3-403A-9A3E-C4158E84309E}" presName="LevelTwoTextNode" presStyleLbl="node3" presStyleIdx="4" presStyleCnt="9">
        <dgm:presLayoutVars>
          <dgm:chPref val="3"/>
        </dgm:presLayoutVars>
      </dgm:prSet>
      <dgm:spPr/>
      <dgm:t>
        <a:bodyPr/>
        <a:lstStyle/>
        <a:p>
          <a:endParaRPr lang="en-US"/>
        </a:p>
      </dgm:t>
    </dgm:pt>
    <dgm:pt modelId="{8632EE83-7C03-4020-BD5D-E18A070A3018}" type="pres">
      <dgm:prSet presAssocID="{7BAAE12C-68D3-403A-9A3E-C4158E84309E}" presName="level3hierChild" presStyleCnt="0"/>
      <dgm:spPr/>
    </dgm:pt>
    <dgm:pt modelId="{472C0B88-E67F-4F63-9560-9DA92AFC830E}" type="pres">
      <dgm:prSet presAssocID="{D935E290-12D6-47C4-B6E2-3A067BE3B77E}" presName="conn2-1" presStyleLbl="parChTrans1D4" presStyleIdx="4" presStyleCnt="9"/>
      <dgm:spPr/>
      <dgm:t>
        <a:bodyPr/>
        <a:lstStyle/>
        <a:p>
          <a:endParaRPr lang="en-US"/>
        </a:p>
      </dgm:t>
    </dgm:pt>
    <dgm:pt modelId="{E065CCD2-F116-4A4E-8BC2-477021CF1669}" type="pres">
      <dgm:prSet presAssocID="{D935E290-12D6-47C4-B6E2-3A067BE3B77E}" presName="connTx" presStyleLbl="parChTrans1D4" presStyleIdx="4" presStyleCnt="9"/>
      <dgm:spPr/>
      <dgm:t>
        <a:bodyPr/>
        <a:lstStyle/>
        <a:p>
          <a:endParaRPr lang="en-US"/>
        </a:p>
      </dgm:t>
    </dgm:pt>
    <dgm:pt modelId="{0AAA43D9-99A8-445D-BA76-92D512376BB2}" type="pres">
      <dgm:prSet presAssocID="{8AF9DC72-F425-436F-98AC-763EE49B74A6}" presName="root2" presStyleCnt="0"/>
      <dgm:spPr/>
    </dgm:pt>
    <dgm:pt modelId="{F2627C49-A591-43D7-A83A-ACC1853E74E1}" type="pres">
      <dgm:prSet presAssocID="{8AF9DC72-F425-436F-98AC-763EE49B74A6}" presName="LevelTwoTextNode" presStyleLbl="node4" presStyleIdx="4" presStyleCnt="9">
        <dgm:presLayoutVars>
          <dgm:chPref val="3"/>
        </dgm:presLayoutVars>
      </dgm:prSet>
      <dgm:spPr/>
      <dgm:t>
        <a:bodyPr/>
        <a:lstStyle/>
        <a:p>
          <a:endParaRPr lang="en-US"/>
        </a:p>
      </dgm:t>
    </dgm:pt>
    <dgm:pt modelId="{C109F732-769A-4F7F-9562-4664DCC78DCE}" type="pres">
      <dgm:prSet presAssocID="{8AF9DC72-F425-436F-98AC-763EE49B74A6}" presName="level3hierChild" presStyleCnt="0"/>
      <dgm:spPr/>
    </dgm:pt>
    <dgm:pt modelId="{FC9FFEF9-F25F-4D14-BD0D-1D67C718C716}" type="pres">
      <dgm:prSet presAssocID="{125943F5-E41E-49FD-B989-3AB7988267B2}" presName="conn2-1" presStyleLbl="parChTrans1D3" presStyleIdx="5" presStyleCnt="9"/>
      <dgm:spPr/>
      <dgm:t>
        <a:bodyPr/>
        <a:lstStyle/>
        <a:p>
          <a:endParaRPr lang="en-US"/>
        </a:p>
      </dgm:t>
    </dgm:pt>
    <dgm:pt modelId="{FD229C9A-8A25-4974-81C0-1F1523E6CC72}" type="pres">
      <dgm:prSet presAssocID="{125943F5-E41E-49FD-B989-3AB7988267B2}" presName="connTx" presStyleLbl="parChTrans1D3" presStyleIdx="5" presStyleCnt="9"/>
      <dgm:spPr/>
      <dgm:t>
        <a:bodyPr/>
        <a:lstStyle/>
        <a:p>
          <a:endParaRPr lang="en-US"/>
        </a:p>
      </dgm:t>
    </dgm:pt>
    <dgm:pt modelId="{AD9AE1E9-4119-464A-8FA8-E3B8405FC1CD}" type="pres">
      <dgm:prSet presAssocID="{861F4AA3-49DF-436B-BCD1-3622A2C9040A}" presName="root2" presStyleCnt="0"/>
      <dgm:spPr/>
    </dgm:pt>
    <dgm:pt modelId="{CD30596B-92CB-4541-BB59-B6A9A731F203}" type="pres">
      <dgm:prSet presAssocID="{861F4AA3-49DF-436B-BCD1-3622A2C9040A}" presName="LevelTwoTextNode" presStyleLbl="node3" presStyleIdx="5" presStyleCnt="9">
        <dgm:presLayoutVars>
          <dgm:chPref val="3"/>
        </dgm:presLayoutVars>
      </dgm:prSet>
      <dgm:spPr/>
      <dgm:t>
        <a:bodyPr/>
        <a:lstStyle/>
        <a:p>
          <a:endParaRPr lang="en-US"/>
        </a:p>
      </dgm:t>
    </dgm:pt>
    <dgm:pt modelId="{7B1E232C-077C-4296-8151-DF4C93F7D1AA}" type="pres">
      <dgm:prSet presAssocID="{861F4AA3-49DF-436B-BCD1-3622A2C9040A}" presName="level3hierChild" presStyleCnt="0"/>
      <dgm:spPr/>
    </dgm:pt>
    <dgm:pt modelId="{50CA42E3-86C4-407A-BEC1-8ED52BE45C08}" type="pres">
      <dgm:prSet presAssocID="{7CD2B50A-4BAB-45F1-985C-8C463867E984}" presName="conn2-1" presStyleLbl="parChTrans1D4" presStyleIdx="5" presStyleCnt="9"/>
      <dgm:spPr/>
      <dgm:t>
        <a:bodyPr/>
        <a:lstStyle/>
        <a:p>
          <a:endParaRPr lang="en-US"/>
        </a:p>
      </dgm:t>
    </dgm:pt>
    <dgm:pt modelId="{33C20BFF-591A-4177-921B-37D9BAE26308}" type="pres">
      <dgm:prSet presAssocID="{7CD2B50A-4BAB-45F1-985C-8C463867E984}" presName="connTx" presStyleLbl="parChTrans1D4" presStyleIdx="5" presStyleCnt="9"/>
      <dgm:spPr/>
      <dgm:t>
        <a:bodyPr/>
        <a:lstStyle/>
        <a:p>
          <a:endParaRPr lang="en-US"/>
        </a:p>
      </dgm:t>
    </dgm:pt>
    <dgm:pt modelId="{AB992D80-06AA-466C-ADA3-62220A7063E8}" type="pres">
      <dgm:prSet presAssocID="{7E40DB1F-5A25-4ED1-A38D-EFB784E50FDD}" presName="root2" presStyleCnt="0"/>
      <dgm:spPr/>
    </dgm:pt>
    <dgm:pt modelId="{97170A4D-347C-4B19-9E35-5164FD8D6A3A}" type="pres">
      <dgm:prSet presAssocID="{7E40DB1F-5A25-4ED1-A38D-EFB784E50FDD}" presName="LevelTwoTextNode" presStyleLbl="node4" presStyleIdx="5" presStyleCnt="9">
        <dgm:presLayoutVars>
          <dgm:chPref val="3"/>
        </dgm:presLayoutVars>
      </dgm:prSet>
      <dgm:spPr/>
      <dgm:t>
        <a:bodyPr/>
        <a:lstStyle/>
        <a:p>
          <a:endParaRPr lang="en-US"/>
        </a:p>
      </dgm:t>
    </dgm:pt>
    <dgm:pt modelId="{445A9B5D-ABB7-49CE-8A31-F8A661B0D6E3}" type="pres">
      <dgm:prSet presAssocID="{7E40DB1F-5A25-4ED1-A38D-EFB784E50FDD}" presName="level3hierChild" presStyleCnt="0"/>
      <dgm:spPr/>
    </dgm:pt>
    <dgm:pt modelId="{34CE8989-72CA-4362-B3E8-F10EFD86F849}" type="pres">
      <dgm:prSet presAssocID="{05B9293E-A75C-47AA-A9BC-70A21A5FE717}" presName="conn2-1" presStyleLbl="parChTrans1D2" presStyleIdx="2" presStyleCnt="3"/>
      <dgm:spPr/>
      <dgm:t>
        <a:bodyPr/>
        <a:lstStyle/>
        <a:p>
          <a:endParaRPr lang="en-US"/>
        </a:p>
      </dgm:t>
    </dgm:pt>
    <dgm:pt modelId="{5B388EB8-2729-4EDB-8703-C1777E6BF5AB}" type="pres">
      <dgm:prSet presAssocID="{05B9293E-A75C-47AA-A9BC-70A21A5FE717}" presName="connTx" presStyleLbl="parChTrans1D2" presStyleIdx="2" presStyleCnt="3"/>
      <dgm:spPr/>
      <dgm:t>
        <a:bodyPr/>
        <a:lstStyle/>
        <a:p>
          <a:endParaRPr lang="en-US"/>
        </a:p>
      </dgm:t>
    </dgm:pt>
    <dgm:pt modelId="{1CC8A896-7BE8-495F-9700-BBC8C41073CF}" type="pres">
      <dgm:prSet presAssocID="{C21FFD40-B296-4D70-A1B9-8B3F837C631C}" presName="root2" presStyleCnt="0"/>
      <dgm:spPr/>
    </dgm:pt>
    <dgm:pt modelId="{901632C6-7F36-4A78-B7AD-124FC66F35CA}" type="pres">
      <dgm:prSet presAssocID="{C21FFD40-B296-4D70-A1B9-8B3F837C631C}" presName="LevelTwoTextNode" presStyleLbl="node2" presStyleIdx="1" presStyleCnt="2">
        <dgm:presLayoutVars>
          <dgm:chPref val="3"/>
        </dgm:presLayoutVars>
      </dgm:prSet>
      <dgm:spPr/>
      <dgm:t>
        <a:bodyPr/>
        <a:lstStyle/>
        <a:p>
          <a:endParaRPr lang="en-US"/>
        </a:p>
      </dgm:t>
    </dgm:pt>
    <dgm:pt modelId="{7E11875C-B2BD-4C7F-B80A-75F455C2BA1E}" type="pres">
      <dgm:prSet presAssocID="{C21FFD40-B296-4D70-A1B9-8B3F837C631C}" presName="level3hierChild" presStyleCnt="0"/>
      <dgm:spPr/>
    </dgm:pt>
    <dgm:pt modelId="{85FFDA95-71FC-4072-9FA9-5373A84E702B}" type="pres">
      <dgm:prSet presAssocID="{3165B5FF-8EFD-4941-80DC-26984E996781}" presName="conn2-1" presStyleLbl="parChTrans1D3" presStyleIdx="6" presStyleCnt="9"/>
      <dgm:spPr/>
      <dgm:t>
        <a:bodyPr/>
        <a:lstStyle/>
        <a:p>
          <a:endParaRPr lang="en-US"/>
        </a:p>
      </dgm:t>
    </dgm:pt>
    <dgm:pt modelId="{3473559C-9BED-4F88-B643-55EF5E7E31EE}" type="pres">
      <dgm:prSet presAssocID="{3165B5FF-8EFD-4941-80DC-26984E996781}" presName="connTx" presStyleLbl="parChTrans1D3" presStyleIdx="6" presStyleCnt="9"/>
      <dgm:spPr/>
      <dgm:t>
        <a:bodyPr/>
        <a:lstStyle/>
        <a:p>
          <a:endParaRPr lang="en-US"/>
        </a:p>
      </dgm:t>
    </dgm:pt>
    <dgm:pt modelId="{F46E99A8-40B5-4A65-9D49-E08F1603E433}" type="pres">
      <dgm:prSet presAssocID="{375D0D3A-E945-4D33-845A-86B4F2A61321}" presName="root2" presStyleCnt="0"/>
      <dgm:spPr/>
    </dgm:pt>
    <dgm:pt modelId="{FC5AB141-92B1-45EA-8BB8-B60E85BE9CD5}" type="pres">
      <dgm:prSet presAssocID="{375D0D3A-E945-4D33-845A-86B4F2A61321}" presName="LevelTwoTextNode" presStyleLbl="node3" presStyleIdx="6" presStyleCnt="9">
        <dgm:presLayoutVars>
          <dgm:chPref val="3"/>
        </dgm:presLayoutVars>
      </dgm:prSet>
      <dgm:spPr/>
      <dgm:t>
        <a:bodyPr/>
        <a:lstStyle/>
        <a:p>
          <a:endParaRPr lang="en-US"/>
        </a:p>
      </dgm:t>
    </dgm:pt>
    <dgm:pt modelId="{A1760F32-BF26-40D5-9E0D-E7C25FF3B575}" type="pres">
      <dgm:prSet presAssocID="{375D0D3A-E945-4D33-845A-86B4F2A61321}" presName="level3hierChild" presStyleCnt="0"/>
      <dgm:spPr/>
    </dgm:pt>
    <dgm:pt modelId="{68AEF2CD-521E-4499-A82B-9864B641EEEE}" type="pres">
      <dgm:prSet presAssocID="{36161E3E-6A6B-45DD-B7BB-A863436F3B41}" presName="conn2-1" presStyleLbl="parChTrans1D4" presStyleIdx="6" presStyleCnt="9"/>
      <dgm:spPr/>
      <dgm:t>
        <a:bodyPr/>
        <a:lstStyle/>
        <a:p>
          <a:endParaRPr lang="en-US"/>
        </a:p>
      </dgm:t>
    </dgm:pt>
    <dgm:pt modelId="{5B627132-BD80-42ED-AB13-FFD426D9A829}" type="pres">
      <dgm:prSet presAssocID="{36161E3E-6A6B-45DD-B7BB-A863436F3B41}" presName="connTx" presStyleLbl="parChTrans1D4" presStyleIdx="6" presStyleCnt="9"/>
      <dgm:spPr/>
      <dgm:t>
        <a:bodyPr/>
        <a:lstStyle/>
        <a:p>
          <a:endParaRPr lang="en-US"/>
        </a:p>
      </dgm:t>
    </dgm:pt>
    <dgm:pt modelId="{8C41E6C1-FE02-4A6C-AE3D-56FC14AC0709}" type="pres">
      <dgm:prSet presAssocID="{2431ED7B-4E33-4092-8500-0F6290892D82}" presName="root2" presStyleCnt="0"/>
      <dgm:spPr/>
    </dgm:pt>
    <dgm:pt modelId="{356AA342-BA54-44D7-9DEA-08FEC8A16850}" type="pres">
      <dgm:prSet presAssocID="{2431ED7B-4E33-4092-8500-0F6290892D82}" presName="LevelTwoTextNode" presStyleLbl="node4" presStyleIdx="6" presStyleCnt="9">
        <dgm:presLayoutVars>
          <dgm:chPref val="3"/>
        </dgm:presLayoutVars>
      </dgm:prSet>
      <dgm:spPr/>
      <dgm:t>
        <a:bodyPr/>
        <a:lstStyle/>
        <a:p>
          <a:endParaRPr lang="en-US"/>
        </a:p>
      </dgm:t>
    </dgm:pt>
    <dgm:pt modelId="{0FE05E87-DB6A-4A54-BD00-5EE38A004E5D}" type="pres">
      <dgm:prSet presAssocID="{2431ED7B-4E33-4092-8500-0F6290892D82}" presName="level3hierChild" presStyleCnt="0"/>
      <dgm:spPr/>
    </dgm:pt>
    <dgm:pt modelId="{73445EAB-EEEF-406A-8FDA-DAD66F1B31EE}" type="pres">
      <dgm:prSet presAssocID="{4343BADA-41B2-4D1B-8BFA-41AA545F287B}" presName="conn2-1" presStyleLbl="parChTrans1D3" presStyleIdx="7" presStyleCnt="9"/>
      <dgm:spPr/>
      <dgm:t>
        <a:bodyPr/>
        <a:lstStyle/>
        <a:p>
          <a:endParaRPr lang="en-US"/>
        </a:p>
      </dgm:t>
    </dgm:pt>
    <dgm:pt modelId="{71F2A70F-2F8E-4EBD-A892-82E3EB39FCC8}" type="pres">
      <dgm:prSet presAssocID="{4343BADA-41B2-4D1B-8BFA-41AA545F287B}" presName="connTx" presStyleLbl="parChTrans1D3" presStyleIdx="7" presStyleCnt="9"/>
      <dgm:spPr/>
      <dgm:t>
        <a:bodyPr/>
        <a:lstStyle/>
        <a:p>
          <a:endParaRPr lang="en-US"/>
        </a:p>
      </dgm:t>
    </dgm:pt>
    <dgm:pt modelId="{5F78F0EE-E1F6-4730-A7F3-769C7E0D0DEA}" type="pres">
      <dgm:prSet presAssocID="{EA1FE20D-2ADA-43A6-B1DF-29FF5581EF7F}" presName="root2" presStyleCnt="0"/>
      <dgm:spPr/>
    </dgm:pt>
    <dgm:pt modelId="{EBD583B6-EE7A-4BCA-8B8F-4AC4999149F3}" type="pres">
      <dgm:prSet presAssocID="{EA1FE20D-2ADA-43A6-B1DF-29FF5581EF7F}" presName="LevelTwoTextNode" presStyleLbl="node3" presStyleIdx="7" presStyleCnt="9">
        <dgm:presLayoutVars>
          <dgm:chPref val="3"/>
        </dgm:presLayoutVars>
      </dgm:prSet>
      <dgm:spPr/>
      <dgm:t>
        <a:bodyPr/>
        <a:lstStyle/>
        <a:p>
          <a:endParaRPr lang="en-US"/>
        </a:p>
      </dgm:t>
    </dgm:pt>
    <dgm:pt modelId="{79CE1755-FE9E-4F84-9C22-6E1FF2644B7C}" type="pres">
      <dgm:prSet presAssocID="{EA1FE20D-2ADA-43A6-B1DF-29FF5581EF7F}" presName="level3hierChild" presStyleCnt="0"/>
      <dgm:spPr/>
    </dgm:pt>
    <dgm:pt modelId="{927C908D-97E7-496A-93AB-FA75E9654567}" type="pres">
      <dgm:prSet presAssocID="{32611B4E-C4AB-4FB1-A274-79E483612F92}" presName="conn2-1" presStyleLbl="parChTrans1D4" presStyleIdx="7" presStyleCnt="9"/>
      <dgm:spPr/>
      <dgm:t>
        <a:bodyPr/>
        <a:lstStyle/>
        <a:p>
          <a:endParaRPr lang="en-US"/>
        </a:p>
      </dgm:t>
    </dgm:pt>
    <dgm:pt modelId="{549C0950-F6CC-4900-A307-CCE3529EE459}" type="pres">
      <dgm:prSet presAssocID="{32611B4E-C4AB-4FB1-A274-79E483612F92}" presName="connTx" presStyleLbl="parChTrans1D4" presStyleIdx="7" presStyleCnt="9"/>
      <dgm:spPr/>
      <dgm:t>
        <a:bodyPr/>
        <a:lstStyle/>
        <a:p>
          <a:endParaRPr lang="en-US"/>
        </a:p>
      </dgm:t>
    </dgm:pt>
    <dgm:pt modelId="{B0EF884E-2810-4971-BC2F-B9AD17EA6638}" type="pres">
      <dgm:prSet presAssocID="{8C06D345-3ADC-489B-AE98-EF53211DA9C6}" presName="root2" presStyleCnt="0"/>
      <dgm:spPr/>
    </dgm:pt>
    <dgm:pt modelId="{87153E7C-79EB-4823-A7C8-F65AD806843B}" type="pres">
      <dgm:prSet presAssocID="{8C06D345-3ADC-489B-AE98-EF53211DA9C6}" presName="LevelTwoTextNode" presStyleLbl="node4" presStyleIdx="7" presStyleCnt="9">
        <dgm:presLayoutVars>
          <dgm:chPref val="3"/>
        </dgm:presLayoutVars>
      </dgm:prSet>
      <dgm:spPr/>
      <dgm:t>
        <a:bodyPr/>
        <a:lstStyle/>
        <a:p>
          <a:endParaRPr lang="en-US"/>
        </a:p>
      </dgm:t>
    </dgm:pt>
    <dgm:pt modelId="{91DD266E-98BB-47FA-813B-FFA5772487EB}" type="pres">
      <dgm:prSet presAssocID="{8C06D345-3ADC-489B-AE98-EF53211DA9C6}" presName="level3hierChild" presStyleCnt="0"/>
      <dgm:spPr/>
    </dgm:pt>
    <dgm:pt modelId="{0AFAC9CD-9250-428C-8FAD-16D570C8C9A0}" type="pres">
      <dgm:prSet presAssocID="{1E467451-5299-4846-9E80-DB8755650947}" presName="conn2-1" presStyleLbl="parChTrans1D3" presStyleIdx="8" presStyleCnt="9"/>
      <dgm:spPr/>
      <dgm:t>
        <a:bodyPr/>
        <a:lstStyle/>
        <a:p>
          <a:endParaRPr lang="en-US"/>
        </a:p>
      </dgm:t>
    </dgm:pt>
    <dgm:pt modelId="{BD26F1DC-4A1F-4218-AAFA-B16DEAA1933F}" type="pres">
      <dgm:prSet presAssocID="{1E467451-5299-4846-9E80-DB8755650947}" presName="connTx" presStyleLbl="parChTrans1D3" presStyleIdx="8" presStyleCnt="9"/>
      <dgm:spPr/>
      <dgm:t>
        <a:bodyPr/>
        <a:lstStyle/>
        <a:p>
          <a:endParaRPr lang="en-US"/>
        </a:p>
      </dgm:t>
    </dgm:pt>
    <dgm:pt modelId="{C71737FF-D371-47E5-BCC2-E842B2E962A7}" type="pres">
      <dgm:prSet presAssocID="{696945FB-DACD-453E-B734-0971E11B3D08}" presName="root2" presStyleCnt="0"/>
      <dgm:spPr/>
    </dgm:pt>
    <dgm:pt modelId="{C26939E0-DA15-4A4D-999F-58F0268DA0F2}" type="pres">
      <dgm:prSet presAssocID="{696945FB-DACD-453E-B734-0971E11B3D08}" presName="LevelTwoTextNode" presStyleLbl="node3" presStyleIdx="8" presStyleCnt="9">
        <dgm:presLayoutVars>
          <dgm:chPref val="3"/>
        </dgm:presLayoutVars>
      </dgm:prSet>
      <dgm:spPr/>
      <dgm:t>
        <a:bodyPr/>
        <a:lstStyle/>
        <a:p>
          <a:endParaRPr lang="en-US"/>
        </a:p>
      </dgm:t>
    </dgm:pt>
    <dgm:pt modelId="{585CF0C4-6EF7-40F0-923D-E6CE35D34FCF}" type="pres">
      <dgm:prSet presAssocID="{696945FB-DACD-453E-B734-0971E11B3D08}" presName="level3hierChild" presStyleCnt="0"/>
      <dgm:spPr/>
    </dgm:pt>
    <dgm:pt modelId="{B6ED6AD1-83BA-4A75-BD2A-DE42235F1626}" type="pres">
      <dgm:prSet presAssocID="{D03587D9-2DF4-43D5-BDF9-D711BC60A4D4}" presName="conn2-1" presStyleLbl="parChTrans1D4" presStyleIdx="8" presStyleCnt="9"/>
      <dgm:spPr/>
      <dgm:t>
        <a:bodyPr/>
        <a:lstStyle/>
        <a:p>
          <a:endParaRPr lang="en-US"/>
        </a:p>
      </dgm:t>
    </dgm:pt>
    <dgm:pt modelId="{3AA76B72-B7F0-4439-AC20-8E75FD0572C9}" type="pres">
      <dgm:prSet presAssocID="{D03587D9-2DF4-43D5-BDF9-D711BC60A4D4}" presName="connTx" presStyleLbl="parChTrans1D4" presStyleIdx="8" presStyleCnt="9"/>
      <dgm:spPr/>
      <dgm:t>
        <a:bodyPr/>
        <a:lstStyle/>
        <a:p>
          <a:endParaRPr lang="en-US"/>
        </a:p>
      </dgm:t>
    </dgm:pt>
    <dgm:pt modelId="{20EC7B1D-FBA3-4B61-8958-B059588FD0DE}" type="pres">
      <dgm:prSet presAssocID="{D7A64AAF-B325-4CFF-B822-D35569AF4E9B}" presName="root2" presStyleCnt="0"/>
      <dgm:spPr/>
    </dgm:pt>
    <dgm:pt modelId="{49A38726-847F-4CA5-831E-8EE532B28979}" type="pres">
      <dgm:prSet presAssocID="{D7A64AAF-B325-4CFF-B822-D35569AF4E9B}" presName="LevelTwoTextNode" presStyleLbl="node4" presStyleIdx="8" presStyleCnt="9">
        <dgm:presLayoutVars>
          <dgm:chPref val="3"/>
        </dgm:presLayoutVars>
      </dgm:prSet>
      <dgm:spPr/>
      <dgm:t>
        <a:bodyPr/>
        <a:lstStyle/>
        <a:p>
          <a:endParaRPr lang="en-US"/>
        </a:p>
      </dgm:t>
    </dgm:pt>
    <dgm:pt modelId="{39DAFB72-72BC-4D34-B1E1-A7763DEEC979}" type="pres">
      <dgm:prSet presAssocID="{D7A64AAF-B325-4CFF-B822-D35569AF4E9B}" presName="level3hierChild" presStyleCnt="0"/>
      <dgm:spPr/>
    </dgm:pt>
  </dgm:ptLst>
  <dgm:cxnLst>
    <dgm:cxn modelId="{C86B3609-3DEA-4B8D-8945-17EF15E6AC14}" type="presOf" srcId="{C21FFD40-B296-4D70-A1B9-8B3F837C631C}" destId="{901632C6-7F36-4A78-B7AD-124FC66F35CA}" srcOrd="0" destOrd="0" presId="urn:microsoft.com/office/officeart/2005/8/layout/hierarchy2"/>
    <dgm:cxn modelId="{92E886B6-1901-48CB-8A83-BE3270DAC508}" type="presOf" srcId="{AD9A4B07-44B7-4BA5-A99A-9D98EAA1A339}" destId="{0E8EA076-3B17-4FAB-B1A5-CFE528A8D6DA}" srcOrd="0" destOrd="0" presId="urn:microsoft.com/office/officeart/2005/8/layout/hierarchy2"/>
    <dgm:cxn modelId="{F17B70F2-00FC-4E2A-A31C-91514EACB571}" srcId="{375D0D3A-E945-4D33-845A-86B4F2A61321}" destId="{2431ED7B-4E33-4092-8500-0F6290892D82}" srcOrd="0" destOrd="0" parTransId="{36161E3E-6A6B-45DD-B7BB-A863436F3B41}" sibTransId="{D7D9B732-4E69-4E68-8755-0685044825D0}"/>
    <dgm:cxn modelId="{34B8A79C-F892-404E-AA7A-A3D383BF88B6}" type="presOf" srcId="{5D748D0A-4EF2-4E7B-B391-DCC52A6D73A6}" destId="{CB7B2F06-AD37-45C8-A63D-0125EE9A5816}" srcOrd="0" destOrd="0" presId="urn:microsoft.com/office/officeart/2005/8/layout/hierarchy2"/>
    <dgm:cxn modelId="{4E62E717-A7D6-4599-89E3-378A59459560}" type="presOf" srcId="{4343BADA-41B2-4D1B-8BFA-41AA545F287B}" destId="{73445EAB-EEEF-406A-8FDA-DAD66F1B31EE}" srcOrd="0" destOrd="0" presId="urn:microsoft.com/office/officeart/2005/8/layout/hierarchy2"/>
    <dgm:cxn modelId="{77BEA1B9-06A5-4F3A-8CBE-B3738EFBDE7A}" srcId="{1FC0DCB3-84D0-4FA9-A83A-0AEF76F9D557}" destId="{8819012C-30A6-4967-94E2-90509F9FE838}" srcOrd="0" destOrd="0" parTransId="{9ECE3F87-50B6-4DBE-9553-8E7F9947FC9A}" sibTransId="{0D6EE358-8068-416E-A5A1-D77F72641C85}"/>
    <dgm:cxn modelId="{2602B81D-E7BF-4DA7-96B7-2AC172B61EDE}" srcId="{AD9A4B07-44B7-4BA5-A99A-9D98EAA1A339}" destId="{0E7590CF-0E03-498D-8E65-7B0F739F9B3D}" srcOrd="0" destOrd="0" parTransId="{0E953F84-1FC4-4F0A-9487-A03862878026}" sibTransId="{5545604F-9FFF-491D-BBFA-2C86F3FCF671}"/>
    <dgm:cxn modelId="{ADF81F71-3529-44F0-A1AD-8FD30AE9EC73}" type="presOf" srcId="{0E953F84-1FC4-4F0A-9487-A03862878026}" destId="{CCB09B97-01D3-4015-8943-E21302CDC77B}" srcOrd="0" destOrd="0" presId="urn:microsoft.com/office/officeart/2005/8/layout/hierarchy2"/>
    <dgm:cxn modelId="{BCC8E2E8-5D4D-42B7-80C7-9B7C5CB33284}" type="presOf" srcId="{7CD2B50A-4BAB-45F1-985C-8C463867E984}" destId="{33C20BFF-591A-4177-921B-37D9BAE26308}" srcOrd="1" destOrd="0" presId="urn:microsoft.com/office/officeart/2005/8/layout/hierarchy2"/>
    <dgm:cxn modelId="{758288C7-5E05-43DB-9B6B-C5546FBCC878}" srcId="{5FA1A67D-9781-4ED5-BAA6-50B9D3CF07D8}" destId="{1FC0DCB3-84D0-4FA9-A83A-0AEF76F9D557}" srcOrd="0" destOrd="0" parTransId="{F4A9D37B-5804-428E-8B5D-C3B3358B1A9E}" sibTransId="{0A8279DB-9ACC-4E79-997B-B0D6D01788BF}"/>
    <dgm:cxn modelId="{BEF369AB-7044-45E5-ADFC-346CD3E3142F}" type="presOf" srcId="{9ECE3F87-50B6-4DBE-9553-8E7F9947FC9A}" destId="{2EAA5756-FDD7-4D01-A5A9-C0F4A16AE5E4}" srcOrd="1" destOrd="0" presId="urn:microsoft.com/office/officeart/2005/8/layout/hierarchy2"/>
    <dgm:cxn modelId="{2F72C1A3-6DEF-493B-93DA-10E6CA15244B}" type="presOf" srcId="{8C06D345-3ADC-489B-AE98-EF53211DA9C6}" destId="{87153E7C-79EB-4823-A7C8-F65AD806843B}" srcOrd="0" destOrd="0" presId="urn:microsoft.com/office/officeart/2005/8/layout/hierarchy2"/>
    <dgm:cxn modelId="{BD6722F6-2F1B-4ABB-9DF4-E3A99E3EF0BA}" srcId="{B3608C6C-C3AB-4043-AE6D-980D035F83DD}" destId="{7BAAE12C-68D3-403A-9A3E-C4158E84309E}" srcOrd="1" destOrd="0" parTransId="{09B872F3-BF33-4203-A010-24D79F143458}" sibTransId="{F2946C1C-7026-4CF3-9153-15E14DD49290}"/>
    <dgm:cxn modelId="{717F45BE-205E-43A2-BBAB-C45CAC12CB63}" type="presOf" srcId="{EDE162C4-E93F-4192-8D32-A22992A96A5D}" destId="{DFEE742E-340E-49B3-8E46-E4672C55D081}" srcOrd="0" destOrd="0" presId="urn:microsoft.com/office/officeart/2005/8/layout/hierarchy2"/>
    <dgm:cxn modelId="{AC3037F5-C727-44A6-AA1B-908CF657DDBF}" type="presOf" srcId="{05B9293E-A75C-47AA-A9BC-70A21A5FE717}" destId="{5B388EB8-2729-4EDB-8703-C1777E6BF5AB}" srcOrd="1" destOrd="0" presId="urn:microsoft.com/office/officeart/2005/8/layout/hierarchy2"/>
    <dgm:cxn modelId="{FAB378B4-45A9-454C-A377-C8452B447DC5}" srcId="{8819012C-30A6-4967-94E2-90509F9FE838}" destId="{96070CB5-D863-4BF0-A695-34C145C724E1}" srcOrd="0" destOrd="0" parTransId="{D01BA65A-A6B4-4B23-974F-9EF7631B0E78}" sibTransId="{1BC9C2FA-56FD-415B-880B-962A5E198B5F}"/>
    <dgm:cxn modelId="{52A8147B-F6B3-4A47-859B-5408EA329EBB}" srcId="{0FA94D76-D3F6-444C-8499-547A6802CE3E}" destId="{237C8AA1-5FED-4230-BD1A-8559CD6CBBEA}" srcOrd="0" destOrd="0" parTransId="{6879C6F6-60BC-4AC8-A802-93C7D7344E6C}" sibTransId="{CB6F7FD8-08EF-4BF2-8497-82BC85E5BA6C}"/>
    <dgm:cxn modelId="{102375A6-DB28-49DF-BECB-C296D0C6968B}" srcId="{7BAAE12C-68D3-403A-9A3E-C4158E84309E}" destId="{8AF9DC72-F425-436F-98AC-763EE49B74A6}" srcOrd="0" destOrd="0" parTransId="{D935E290-12D6-47C4-B6E2-3A067BE3B77E}" sibTransId="{EDF5B91F-4471-4C43-8909-6C7D436E356E}"/>
    <dgm:cxn modelId="{F0AE5EF3-1A08-4114-8249-9E245B1B23DD}" type="presOf" srcId="{3165B5FF-8EFD-4941-80DC-26984E996781}" destId="{3473559C-9BED-4F88-B643-55EF5E7E31EE}" srcOrd="1" destOrd="0" presId="urn:microsoft.com/office/officeart/2005/8/layout/hierarchy2"/>
    <dgm:cxn modelId="{4F1145C6-B854-4FA7-ABC0-9F4601E04C6C}" srcId="{8819012C-30A6-4967-94E2-90509F9FE838}" destId="{0FA94D76-D3F6-444C-8499-547A6802CE3E}" srcOrd="2" destOrd="0" parTransId="{EDE162C4-E93F-4192-8D32-A22992A96A5D}" sibTransId="{D6813074-FC91-43B9-A2D8-C1A0AFAD4320}"/>
    <dgm:cxn modelId="{6E72E067-CDC1-4AB4-85B8-B6ADF3951F17}" type="presOf" srcId="{287D43A1-A4EB-4F64-A34C-E65146FAD840}" destId="{C07B1749-4F30-407D-8BBE-90FED603387F}" srcOrd="0" destOrd="0" presId="urn:microsoft.com/office/officeart/2005/8/layout/hierarchy2"/>
    <dgm:cxn modelId="{879886CB-BB63-4811-87F6-73D6A3DCF026}" type="presOf" srcId="{EDE162C4-E93F-4192-8D32-A22992A96A5D}" destId="{ED79938A-8C2E-43EB-9A9B-EC065472A979}" srcOrd="1" destOrd="0" presId="urn:microsoft.com/office/officeart/2005/8/layout/hierarchy2"/>
    <dgm:cxn modelId="{33954016-FBF9-422B-958E-4EAEF0D6CDC7}" type="presOf" srcId="{D7A64AAF-B325-4CFF-B822-D35569AF4E9B}" destId="{49A38726-847F-4CA5-831E-8EE532B28979}" srcOrd="0" destOrd="0" presId="urn:microsoft.com/office/officeart/2005/8/layout/hierarchy2"/>
    <dgm:cxn modelId="{5317E4C6-69B2-47A8-AA62-15DB20695B2F}" srcId="{C21FFD40-B296-4D70-A1B9-8B3F837C631C}" destId="{EA1FE20D-2ADA-43A6-B1DF-29FF5581EF7F}" srcOrd="1" destOrd="0" parTransId="{4343BADA-41B2-4D1B-8BFA-41AA545F287B}" sibTransId="{074D8227-344C-4658-96A1-E378F308091B}"/>
    <dgm:cxn modelId="{A7904B93-FC5E-4DBF-93D1-DAD433B854BC}" type="presOf" srcId="{D935E290-12D6-47C4-B6E2-3A067BE3B77E}" destId="{472C0B88-E67F-4F63-9560-9DA92AFC830E}" srcOrd="0" destOrd="0" presId="urn:microsoft.com/office/officeart/2005/8/layout/hierarchy2"/>
    <dgm:cxn modelId="{5029758E-3936-4062-91AA-40504871578E}" srcId="{B3608C6C-C3AB-4043-AE6D-980D035F83DD}" destId="{AD9A4B07-44B7-4BA5-A99A-9D98EAA1A339}" srcOrd="0" destOrd="0" parTransId="{8EC20465-DB46-4750-ADA5-9D8303A49516}" sibTransId="{BB925EE8-C735-4E37-AF7A-CC2527A76328}"/>
    <dgm:cxn modelId="{9BEAF2D7-8ADF-477B-A9B5-388CE9BF3773}" type="presOf" srcId="{5FA1A67D-9781-4ED5-BAA6-50B9D3CF07D8}" destId="{5E3B8E87-5647-47DB-BD77-79649597B0C5}" srcOrd="0" destOrd="0" presId="urn:microsoft.com/office/officeart/2005/8/layout/hierarchy2"/>
    <dgm:cxn modelId="{09956E1E-A3B8-463D-A8A4-9150CEC3A64C}" type="presOf" srcId="{696945FB-DACD-453E-B734-0971E11B3D08}" destId="{C26939E0-DA15-4A4D-999F-58F0268DA0F2}" srcOrd="0" destOrd="0" presId="urn:microsoft.com/office/officeart/2005/8/layout/hierarchy2"/>
    <dgm:cxn modelId="{7839CF85-321B-43EB-810A-96DDFB67F43E}" srcId="{1FC0DCB3-84D0-4FA9-A83A-0AEF76F9D557}" destId="{C21FFD40-B296-4D70-A1B9-8B3F837C631C}" srcOrd="2" destOrd="0" parTransId="{05B9293E-A75C-47AA-A9BC-70A21A5FE717}" sibTransId="{1C5F5A9A-40BD-42E7-AC71-0E7F3BADDC47}"/>
    <dgm:cxn modelId="{3AB1769F-D99B-4EB4-B0C3-293136F1A6F0}" srcId="{EA1FE20D-2ADA-43A6-B1DF-29FF5581EF7F}" destId="{8C06D345-3ADC-489B-AE98-EF53211DA9C6}" srcOrd="0" destOrd="0" parTransId="{32611B4E-C4AB-4FB1-A274-79E483612F92}" sibTransId="{07EFC43D-56CC-4022-9C5E-8876AF9B2A18}"/>
    <dgm:cxn modelId="{B269D4D5-E257-4143-AD42-1DE33B50CF2F}" type="presOf" srcId="{7BAAE12C-68D3-403A-9A3E-C4158E84309E}" destId="{EC93BED6-C21F-44D2-9093-8D0CA4637C48}" srcOrd="0" destOrd="0" presId="urn:microsoft.com/office/officeart/2005/8/layout/hierarchy2"/>
    <dgm:cxn modelId="{489D297E-5A60-4CD3-A0E5-846A29A6A04A}" srcId="{1FC0DCB3-84D0-4FA9-A83A-0AEF76F9D557}" destId="{B3608C6C-C3AB-4043-AE6D-980D035F83DD}" srcOrd="1" destOrd="0" parTransId="{A76B9DFA-FD71-47F4-B102-9E44EED2C827}" sibTransId="{2AB0D146-EBA4-4E99-969F-4ADD36D32646}"/>
    <dgm:cxn modelId="{ACA70F34-ED32-46EA-B53C-B3E785E0491E}" type="presOf" srcId="{80EC04C3-BB17-4813-8DD8-2CDAB2E4411B}" destId="{4F26D608-FF45-4AF4-9E3B-CD8291FA6446}" srcOrd="0" destOrd="0" presId="urn:microsoft.com/office/officeart/2005/8/layout/hierarchy2"/>
    <dgm:cxn modelId="{368AD314-C825-43E6-BEE2-C523CDF9F21E}" type="presOf" srcId="{3165B5FF-8EFD-4941-80DC-26984E996781}" destId="{85FFDA95-71FC-4072-9FA9-5373A84E702B}" srcOrd="0" destOrd="0" presId="urn:microsoft.com/office/officeart/2005/8/layout/hierarchy2"/>
    <dgm:cxn modelId="{FA7A3823-3EAE-4CB2-967E-9032A69D04D4}" type="presOf" srcId="{09B872F3-BF33-4203-A010-24D79F143458}" destId="{4D742785-2109-4663-B15A-826721CA01B4}" srcOrd="0" destOrd="0" presId="urn:microsoft.com/office/officeart/2005/8/layout/hierarchy2"/>
    <dgm:cxn modelId="{0A9D69BE-2DA9-4359-BCC7-1993D9A2E36E}" type="presOf" srcId="{8EC20465-DB46-4750-ADA5-9D8303A49516}" destId="{EE7085A2-A11F-4CD6-ABE8-52FAC2DC5B8E}" srcOrd="0" destOrd="0" presId="urn:microsoft.com/office/officeart/2005/8/layout/hierarchy2"/>
    <dgm:cxn modelId="{0DDF6FDC-1AF0-4EE3-9C86-534F3A6FB915}" type="presOf" srcId="{09B872F3-BF33-4203-A010-24D79F143458}" destId="{2032AD93-A236-4CBD-ADDB-51CEB5424CA8}" srcOrd="1" destOrd="0" presId="urn:microsoft.com/office/officeart/2005/8/layout/hierarchy2"/>
    <dgm:cxn modelId="{053A68F1-00E7-4E8B-9677-D5A8847A984A}" type="presOf" srcId="{2431ED7B-4E33-4092-8500-0F6290892D82}" destId="{356AA342-BA54-44D7-9DEA-08FEC8A16850}" srcOrd="0" destOrd="0" presId="urn:microsoft.com/office/officeart/2005/8/layout/hierarchy2"/>
    <dgm:cxn modelId="{6760C9B0-0D55-416B-B9B8-DF02EEDF0EAB}" srcId="{96070CB5-D863-4BF0-A695-34C145C724E1}" destId="{4D66A9F0-E402-4323-9B1C-98A29128D5D2}" srcOrd="0" destOrd="0" parTransId="{80EC04C3-BB17-4813-8DD8-2CDAB2E4411B}" sibTransId="{3DC8123C-5D03-42AF-968F-FFC518400EC6}"/>
    <dgm:cxn modelId="{3ECFEB3A-A8B6-42E7-9EA9-D028ADF6DC90}" type="presOf" srcId="{7CD2B50A-4BAB-45F1-985C-8C463867E984}" destId="{50CA42E3-86C4-407A-BEC1-8ED52BE45C08}" srcOrd="0" destOrd="0" presId="urn:microsoft.com/office/officeart/2005/8/layout/hierarchy2"/>
    <dgm:cxn modelId="{CC343F61-9211-423F-9E62-CDB8B0E98240}" srcId="{861F4AA3-49DF-436B-BCD1-3622A2C9040A}" destId="{7E40DB1F-5A25-4ED1-A38D-EFB784E50FDD}" srcOrd="0" destOrd="0" parTransId="{7CD2B50A-4BAB-45F1-985C-8C463867E984}" sibTransId="{A0D3C84F-0AD1-4783-9CCE-0B8C1262BA9D}"/>
    <dgm:cxn modelId="{B4FE27FB-5ACE-4B0D-81F7-0804C9DFCB0F}" srcId="{C21FFD40-B296-4D70-A1B9-8B3F837C631C}" destId="{375D0D3A-E945-4D33-845A-86B4F2A61321}" srcOrd="0" destOrd="0" parTransId="{3165B5FF-8EFD-4941-80DC-26984E996781}" sibTransId="{E38185B1-BE25-4077-A8EC-EDBE5E5EF544}"/>
    <dgm:cxn modelId="{C11A9C1B-9C38-4554-A7DB-0DC39F7564CC}" type="presOf" srcId="{7E40DB1F-5A25-4ED1-A38D-EFB784E50FDD}" destId="{97170A4D-347C-4B19-9E35-5164FD8D6A3A}" srcOrd="0" destOrd="0" presId="urn:microsoft.com/office/officeart/2005/8/layout/hierarchy2"/>
    <dgm:cxn modelId="{C8D4D2FD-7E2D-4E04-9498-B721FE40FA74}" type="presOf" srcId="{32611B4E-C4AB-4FB1-A274-79E483612F92}" destId="{927C908D-97E7-496A-93AB-FA75E9654567}" srcOrd="0" destOrd="0" presId="urn:microsoft.com/office/officeart/2005/8/layout/hierarchy2"/>
    <dgm:cxn modelId="{9DB02DC3-E691-45DA-934C-7B7CE47DB809}" type="presOf" srcId="{6879C6F6-60BC-4AC8-A802-93C7D7344E6C}" destId="{BE98D872-A40B-48B5-9CDD-28F037543FA6}" srcOrd="1" destOrd="0" presId="urn:microsoft.com/office/officeart/2005/8/layout/hierarchy2"/>
    <dgm:cxn modelId="{CB2D9E65-7DE5-435B-8B96-32C80E7638D6}" type="presOf" srcId="{4343BADA-41B2-4D1B-8BFA-41AA545F287B}" destId="{71F2A70F-2F8E-4EBD-A892-82E3EB39FCC8}" srcOrd="1" destOrd="0" presId="urn:microsoft.com/office/officeart/2005/8/layout/hierarchy2"/>
    <dgm:cxn modelId="{26BB9555-5E0D-4DD4-98DD-5505B38D6DB3}" type="presOf" srcId="{D01BA65A-A6B4-4B23-974F-9EF7631B0E78}" destId="{7A4119ED-C228-48B2-B53E-C5C31F64B86C}" srcOrd="0" destOrd="0" presId="urn:microsoft.com/office/officeart/2005/8/layout/hierarchy2"/>
    <dgm:cxn modelId="{8DC6A85C-1860-4311-B07A-29BA204FAB16}" type="presOf" srcId="{6879C6F6-60BC-4AC8-A802-93C7D7344E6C}" destId="{CAA2E643-63C2-45A8-9ED9-60FEC9916703}" srcOrd="0" destOrd="0" presId="urn:microsoft.com/office/officeart/2005/8/layout/hierarchy2"/>
    <dgm:cxn modelId="{413D9400-F6DF-4223-9BC5-8EE9821B94B1}" type="presOf" srcId="{D935E290-12D6-47C4-B6E2-3A067BE3B77E}" destId="{E065CCD2-F116-4A4E-8BC2-477021CF1669}" srcOrd="1" destOrd="0" presId="urn:microsoft.com/office/officeart/2005/8/layout/hierarchy2"/>
    <dgm:cxn modelId="{BD0C7FAE-B80B-4B44-8C09-8D45E4076EFB}" type="presOf" srcId="{A76B9DFA-FD71-47F4-B102-9E44EED2C827}" destId="{B8D38A6F-5B6C-4743-860A-C86CC0F36A9C}" srcOrd="1" destOrd="0" presId="urn:microsoft.com/office/officeart/2005/8/layout/hierarchy2"/>
    <dgm:cxn modelId="{13176058-8430-4958-AC87-3AB89EBBBEAA}" type="presOf" srcId="{0E953F84-1FC4-4F0A-9487-A03862878026}" destId="{30BB24BB-C2F1-40BE-9856-703000FEEE23}" srcOrd="1" destOrd="0" presId="urn:microsoft.com/office/officeart/2005/8/layout/hierarchy2"/>
    <dgm:cxn modelId="{7A3514B2-0DDA-449C-B13F-D152639712FF}" type="presOf" srcId="{8AF9DC72-F425-436F-98AC-763EE49B74A6}" destId="{F2627C49-A591-43D7-A83A-ACC1853E74E1}" srcOrd="0" destOrd="0" presId="urn:microsoft.com/office/officeart/2005/8/layout/hierarchy2"/>
    <dgm:cxn modelId="{08EB75DD-279D-444D-85A7-6A9A68BF1F54}" srcId="{696945FB-DACD-453E-B734-0971E11B3D08}" destId="{D7A64AAF-B325-4CFF-B822-D35569AF4E9B}" srcOrd="0" destOrd="0" parTransId="{D03587D9-2DF4-43D5-BDF9-D711BC60A4D4}" sibTransId="{577B895B-E881-4A85-BFD2-50EE220097CC}"/>
    <dgm:cxn modelId="{5DC60EAC-7B2F-4661-9714-C71842219747}" type="presOf" srcId="{EA1FE20D-2ADA-43A6-B1DF-29FF5581EF7F}" destId="{EBD583B6-EE7A-4BCA-8B8F-4AC4999149F3}" srcOrd="0" destOrd="0" presId="urn:microsoft.com/office/officeart/2005/8/layout/hierarchy2"/>
    <dgm:cxn modelId="{6D9D03A8-AD7A-4C1B-BE5C-559DB91014A5}" type="presOf" srcId="{861F4AA3-49DF-436B-BCD1-3622A2C9040A}" destId="{CD30596B-92CB-4541-BB59-B6A9A731F203}" srcOrd="0" destOrd="0" presId="urn:microsoft.com/office/officeart/2005/8/layout/hierarchy2"/>
    <dgm:cxn modelId="{01360B0A-D76E-48DA-A106-AF9420A19A82}" srcId="{C21FFD40-B296-4D70-A1B9-8B3F837C631C}" destId="{696945FB-DACD-453E-B734-0971E11B3D08}" srcOrd="2" destOrd="0" parTransId="{1E467451-5299-4846-9E80-DB8755650947}" sibTransId="{DAD9BE73-697D-418D-80D0-48397203FADE}"/>
    <dgm:cxn modelId="{B7AAFFF5-EEAA-40CC-88B5-D333E03493F3}" type="presOf" srcId="{4D66A9F0-E402-4323-9B1C-98A29128D5D2}" destId="{5AD48354-5D55-4322-8227-ADAD74479BE3}" srcOrd="0" destOrd="0" presId="urn:microsoft.com/office/officeart/2005/8/layout/hierarchy2"/>
    <dgm:cxn modelId="{D61A003D-562E-425C-8C1C-B1F44AF3F6E3}" type="presOf" srcId="{80EC04C3-BB17-4813-8DD8-2CDAB2E4411B}" destId="{CBBA957B-AF77-421C-B628-31BC3574D833}" srcOrd="1" destOrd="0" presId="urn:microsoft.com/office/officeart/2005/8/layout/hierarchy2"/>
    <dgm:cxn modelId="{87902F69-2A58-4BEB-BBB6-12EC5AA48588}" type="presOf" srcId="{D01BA65A-A6B4-4B23-974F-9EF7631B0E78}" destId="{A426CD13-534A-41F3-B287-B5DA3083D919}" srcOrd="1" destOrd="0" presId="urn:microsoft.com/office/officeart/2005/8/layout/hierarchy2"/>
    <dgm:cxn modelId="{8672DAFF-8A0A-4583-BF31-B46BD8E43808}" type="presOf" srcId="{287D43A1-A4EB-4F64-A34C-E65146FAD840}" destId="{B8DACC3C-9CA9-4EC4-924F-FEE234E21C52}" srcOrd="1" destOrd="0" presId="urn:microsoft.com/office/officeart/2005/8/layout/hierarchy2"/>
    <dgm:cxn modelId="{10092D5F-A862-465C-92C1-59BAE222990D}" type="presOf" srcId="{36161E3E-6A6B-45DD-B7BB-A863436F3B41}" destId="{5B627132-BD80-42ED-AB13-FFD426D9A829}" srcOrd="1" destOrd="0" presId="urn:microsoft.com/office/officeart/2005/8/layout/hierarchy2"/>
    <dgm:cxn modelId="{C53D9156-6EF5-4F91-96D4-0C444304D364}" type="presOf" srcId="{05B9293E-A75C-47AA-A9BC-70A21A5FE717}" destId="{34CE8989-72CA-4362-B3E8-F10EFD86F849}" srcOrd="0" destOrd="0" presId="urn:microsoft.com/office/officeart/2005/8/layout/hierarchy2"/>
    <dgm:cxn modelId="{2B1241EA-BD30-45EA-A451-35800812505C}" type="presOf" srcId="{96070CB5-D863-4BF0-A695-34C145C724E1}" destId="{92DFC541-EC5F-4969-8F38-FD7155535003}" srcOrd="0" destOrd="0" presId="urn:microsoft.com/office/officeart/2005/8/layout/hierarchy2"/>
    <dgm:cxn modelId="{DBDC878F-D408-499D-B244-BF451A213872}" type="presOf" srcId="{125943F5-E41E-49FD-B989-3AB7988267B2}" destId="{FC9FFEF9-F25F-4D14-BD0D-1D67C718C716}" srcOrd="0" destOrd="0" presId="urn:microsoft.com/office/officeart/2005/8/layout/hierarchy2"/>
    <dgm:cxn modelId="{6F43CCDF-5EC6-4FFA-9B7A-176E1EC4977E}" type="presOf" srcId="{D03587D9-2DF4-43D5-BDF9-D711BC60A4D4}" destId="{3AA76B72-B7F0-4439-AC20-8E75FD0572C9}" srcOrd="1" destOrd="0" presId="urn:microsoft.com/office/officeart/2005/8/layout/hierarchy2"/>
    <dgm:cxn modelId="{9C096296-7A77-44F7-A755-4D844177AB00}" type="presOf" srcId="{9ECE3F87-50B6-4DBE-9553-8E7F9947FC9A}" destId="{F798653C-1E24-4056-A244-3D32757E4806}" srcOrd="0" destOrd="0" presId="urn:microsoft.com/office/officeart/2005/8/layout/hierarchy2"/>
    <dgm:cxn modelId="{AEDDE4A9-22C9-498C-A5B0-1D05200B0455}" type="presOf" srcId="{1E467451-5299-4846-9E80-DB8755650947}" destId="{BD26F1DC-4A1F-4218-AAFA-B16DEAA1933F}" srcOrd="1" destOrd="0" presId="urn:microsoft.com/office/officeart/2005/8/layout/hierarchy2"/>
    <dgm:cxn modelId="{0BCA3657-1E8F-40A8-9921-0B70A88DE306}" type="presOf" srcId="{5AFCFF67-43E4-4358-B0EB-71FF4DDC8C4D}" destId="{0C9A16B5-8A21-4D2B-A482-E6898D7E2874}" srcOrd="0" destOrd="0" presId="urn:microsoft.com/office/officeart/2005/8/layout/hierarchy2"/>
    <dgm:cxn modelId="{D10A4D45-D966-4F3F-8945-D0510FCBE860}" type="presOf" srcId="{8EC20465-DB46-4750-ADA5-9D8303A49516}" destId="{01C914B4-0A48-42D8-BDB2-450B0A941A2F}" srcOrd="1" destOrd="0" presId="urn:microsoft.com/office/officeart/2005/8/layout/hierarchy2"/>
    <dgm:cxn modelId="{95D8C5B4-8F6A-4DBB-9358-63FAA1717808}" type="presOf" srcId="{B3608C6C-C3AB-4043-AE6D-980D035F83DD}" destId="{6A011040-3FF3-47E5-B670-3DF8BA80DD21}" srcOrd="0" destOrd="0" presId="urn:microsoft.com/office/officeart/2005/8/layout/hierarchy2"/>
    <dgm:cxn modelId="{A3CE9BB3-8000-47C7-B0F5-D455CE06C6CB}" type="presOf" srcId="{36161E3E-6A6B-45DD-B7BB-A863436F3B41}" destId="{68AEF2CD-521E-4499-A82B-9864B641EEEE}" srcOrd="0" destOrd="0" presId="urn:microsoft.com/office/officeart/2005/8/layout/hierarchy2"/>
    <dgm:cxn modelId="{B03CCA98-A69F-4609-83EB-56C6D5EA7659}" type="presOf" srcId="{375D0D3A-E945-4D33-845A-86B4F2A61321}" destId="{FC5AB141-92B1-45EA-8BB8-B60E85BE9CD5}" srcOrd="0" destOrd="0" presId="urn:microsoft.com/office/officeart/2005/8/layout/hierarchy2"/>
    <dgm:cxn modelId="{E0F9CBC0-7CE2-47C6-994A-FF06E9755772}" srcId="{B3608C6C-C3AB-4043-AE6D-980D035F83DD}" destId="{861F4AA3-49DF-436B-BCD1-3622A2C9040A}" srcOrd="2" destOrd="0" parTransId="{125943F5-E41E-49FD-B989-3AB7988267B2}" sibTransId="{9356CE60-D0F6-4D28-8685-ED06A9E62415}"/>
    <dgm:cxn modelId="{89310F3F-496B-4673-BBC9-871396457D2C}" srcId="{D0B2313D-518D-4A8B-B8D2-03360DFA5776}" destId="{5AFCFF67-43E4-4358-B0EB-71FF4DDC8C4D}" srcOrd="0" destOrd="0" parTransId="{5D748D0A-4EF2-4E7B-B391-DCC52A6D73A6}" sibTransId="{3E040834-1E85-456C-8254-55318A216747}"/>
    <dgm:cxn modelId="{FBAB1CF9-55C7-442F-B686-78B19D4F4A86}" type="presOf" srcId="{0E7590CF-0E03-498D-8E65-7B0F739F9B3D}" destId="{D1AD7EA0-490E-4515-84AB-DA99DA5E5BC1}" srcOrd="0" destOrd="0" presId="urn:microsoft.com/office/officeart/2005/8/layout/hierarchy2"/>
    <dgm:cxn modelId="{96446111-3AF5-4FF7-A70B-7DCDA890A43A}" type="presOf" srcId="{D0B2313D-518D-4A8B-B8D2-03360DFA5776}" destId="{36158D3E-7C49-4EDF-AEA0-F8EBFA591155}" srcOrd="0" destOrd="0" presId="urn:microsoft.com/office/officeart/2005/8/layout/hierarchy2"/>
    <dgm:cxn modelId="{826428E0-C814-4825-BCAA-AC7115C51EA6}" type="presOf" srcId="{0FA94D76-D3F6-444C-8499-547A6802CE3E}" destId="{5E678C0B-2FEA-4DF8-99D9-858F03C45918}" srcOrd="0" destOrd="0" presId="urn:microsoft.com/office/officeart/2005/8/layout/hierarchy2"/>
    <dgm:cxn modelId="{08FBBC58-AE5F-4527-B92F-E42A9563A940}" srcId="{8819012C-30A6-4967-94E2-90509F9FE838}" destId="{D0B2313D-518D-4A8B-B8D2-03360DFA5776}" srcOrd="1" destOrd="0" parTransId="{287D43A1-A4EB-4F64-A34C-E65146FAD840}" sibTransId="{B060C7DC-6185-4AE3-903E-3B30D6D70BF0}"/>
    <dgm:cxn modelId="{328BB111-68AA-46DF-91E4-74B669CFE565}" type="presOf" srcId="{8819012C-30A6-4967-94E2-90509F9FE838}" destId="{0F0F6CC0-ACE4-46E7-9E6E-8DD40EA32112}" srcOrd="0" destOrd="0" presId="urn:microsoft.com/office/officeart/2005/8/layout/hierarchy2"/>
    <dgm:cxn modelId="{4E464D9A-2BE1-4B20-8171-D31C8B198576}" type="presOf" srcId="{1FC0DCB3-84D0-4FA9-A83A-0AEF76F9D557}" destId="{3580FAB2-4BFA-4704-94FD-09CB404F7FC1}" srcOrd="0" destOrd="0" presId="urn:microsoft.com/office/officeart/2005/8/layout/hierarchy2"/>
    <dgm:cxn modelId="{D3414548-007C-44DF-ADF6-CAD1068AF819}" type="presOf" srcId="{5D748D0A-4EF2-4E7B-B391-DCC52A6D73A6}" destId="{E6DCCED2-38BF-41C3-9EE4-1F20E2899140}" srcOrd="1" destOrd="0" presId="urn:microsoft.com/office/officeart/2005/8/layout/hierarchy2"/>
    <dgm:cxn modelId="{65B3603F-D610-4FA2-85DB-933EDE50AACC}" type="presOf" srcId="{32611B4E-C4AB-4FB1-A274-79E483612F92}" destId="{549C0950-F6CC-4900-A307-CCE3529EE459}" srcOrd="1" destOrd="0" presId="urn:microsoft.com/office/officeart/2005/8/layout/hierarchy2"/>
    <dgm:cxn modelId="{1529DF8B-D2BF-4409-AD5D-895FB53572A2}" type="presOf" srcId="{A76B9DFA-FD71-47F4-B102-9E44EED2C827}" destId="{70A27DE5-6CB8-4942-9520-A01048B7F4E8}" srcOrd="0" destOrd="0" presId="urn:microsoft.com/office/officeart/2005/8/layout/hierarchy2"/>
    <dgm:cxn modelId="{E64F2031-06DD-4A85-9C89-2889F2EBF321}" type="presOf" srcId="{125943F5-E41E-49FD-B989-3AB7988267B2}" destId="{FD229C9A-8A25-4974-81C0-1F1523E6CC72}" srcOrd="1" destOrd="0" presId="urn:microsoft.com/office/officeart/2005/8/layout/hierarchy2"/>
    <dgm:cxn modelId="{6E0D3EEE-C1AB-42F3-BE57-3E28F658A8FE}" type="presOf" srcId="{237C8AA1-5FED-4230-BD1A-8559CD6CBBEA}" destId="{833B8F26-58A0-4E21-B265-6902D589C7FF}" srcOrd="0" destOrd="0" presId="urn:microsoft.com/office/officeart/2005/8/layout/hierarchy2"/>
    <dgm:cxn modelId="{D03E7A45-12AA-494E-863B-12104F3F8D8D}" type="presOf" srcId="{D03587D9-2DF4-43D5-BDF9-D711BC60A4D4}" destId="{B6ED6AD1-83BA-4A75-BD2A-DE42235F1626}" srcOrd="0" destOrd="0" presId="urn:microsoft.com/office/officeart/2005/8/layout/hierarchy2"/>
    <dgm:cxn modelId="{369714D9-65D9-41F2-831B-BF22A164DEF3}" type="presOf" srcId="{1E467451-5299-4846-9E80-DB8755650947}" destId="{0AFAC9CD-9250-428C-8FAD-16D570C8C9A0}" srcOrd="0" destOrd="0" presId="urn:microsoft.com/office/officeart/2005/8/layout/hierarchy2"/>
    <dgm:cxn modelId="{A7577405-ED84-4BE0-9317-B6F3FCECD8D6}" type="presParOf" srcId="{5E3B8E87-5647-47DB-BD77-79649597B0C5}" destId="{FB1B8330-975C-4677-81ED-DE3CCC1A24ED}" srcOrd="0" destOrd="0" presId="urn:microsoft.com/office/officeart/2005/8/layout/hierarchy2"/>
    <dgm:cxn modelId="{F5CD5E9B-D7AE-495A-95BA-B7B208018EAD}" type="presParOf" srcId="{FB1B8330-975C-4677-81ED-DE3CCC1A24ED}" destId="{3580FAB2-4BFA-4704-94FD-09CB404F7FC1}" srcOrd="0" destOrd="0" presId="urn:microsoft.com/office/officeart/2005/8/layout/hierarchy2"/>
    <dgm:cxn modelId="{D06340F0-A6C8-468E-BFC0-639D02AC6041}" type="presParOf" srcId="{FB1B8330-975C-4677-81ED-DE3CCC1A24ED}" destId="{B01C4568-088A-4755-BF4A-1CBE43619ACD}" srcOrd="1" destOrd="0" presId="urn:microsoft.com/office/officeart/2005/8/layout/hierarchy2"/>
    <dgm:cxn modelId="{DCB2542A-B296-4763-B976-5600854FCD2A}" type="presParOf" srcId="{B01C4568-088A-4755-BF4A-1CBE43619ACD}" destId="{F798653C-1E24-4056-A244-3D32757E4806}" srcOrd="0" destOrd="0" presId="urn:microsoft.com/office/officeart/2005/8/layout/hierarchy2"/>
    <dgm:cxn modelId="{DB9FBC69-1214-4331-A1D4-93CCBA5967B4}" type="presParOf" srcId="{F798653C-1E24-4056-A244-3D32757E4806}" destId="{2EAA5756-FDD7-4D01-A5A9-C0F4A16AE5E4}" srcOrd="0" destOrd="0" presId="urn:microsoft.com/office/officeart/2005/8/layout/hierarchy2"/>
    <dgm:cxn modelId="{FE6F8C43-F02C-4144-95BA-F20CCEA4C2E4}" type="presParOf" srcId="{B01C4568-088A-4755-BF4A-1CBE43619ACD}" destId="{E85ECB70-A5AB-46CD-98A4-D43C4E8F6B5E}" srcOrd="1" destOrd="0" presId="urn:microsoft.com/office/officeart/2005/8/layout/hierarchy2"/>
    <dgm:cxn modelId="{18DEA3A1-A5C5-4988-9288-51B8F48A726D}" type="presParOf" srcId="{E85ECB70-A5AB-46CD-98A4-D43C4E8F6B5E}" destId="{0F0F6CC0-ACE4-46E7-9E6E-8DD40EA32112}" srcOrd="0" destOrd="0" presId="urn:microsoft.com/office/officeart/2005/8/layout/hierarchy2"/>
    <dgm:cxn modelId="{C563F196-B7B3-4A92-85FB-549A38AAF5D1}" type="presParOf" srcId="{E85ECB70-A5AB-46CD-98A4-D43C4E8F6B5E}" destId="{74323816-082B-42F7-8D64-DB39CD929208}" srcOrd="1" destOrd="0" presId="urn:microsoft.com/office/officeart/2005/8/layout/hierarchy2"/>
    <dgm:cxn modelId="{6F06A563-E011-4DBA-9EC4-F2D90A28AB6A}" type="presParOf" srcId="{74323816-082B-42F7-8D64-DB39CD929208}" destId="{7A4119ED-C228-48B2-B53E-C5C31F64B86C}" srcOrd="0" destOrd="0" presId="urn:microsoft.com/office/officeart/2005/8/layout/hierarchy2"/>
    <dgm:cxn modelId="{444BE0F2-A841-4AA0-B5D4-187766115045}" type="presParOf" srcId="{7A4119ED-C228-48B2-B53E-C5C31F64B86C}" destId="{A426CD13-534A-41F3-B287-B5DA3083D919}" srcOrd="0" destOrd="0" presId="urn:microsoft.com/office/officeart/2005/8/layout/hierarchy2"/>
    <dgm:cxn modelId="{F2CD7422-3EC3-492B-9D2F-D63EF5A2F126}" type="presParOf" srcId="{74323816-082B-42F7-8D64-DB39CD929208}" destId="{B0D2100C-E359-4E30-B9EC-9288450B59E2}" srcOrd="1" destOrd="0" presId="urn:microsoft.com/office/officeart/2005/8/layout/hierarchy2"/>
    <dgm:cxn modelId="{068D9D39-A4EC-4AB4-9069-854B6A2A7421}" type="presParOf" srcId="{B0D2100C-E359-4E30-B9EC-9288450B59E2}" destId="{92DFC541-EC5F-4969-8F38-FD7155535003}" srcOrd="0" destOrd="0" presId="urn:microsoft.com/office/officeart/2005/8/layout/hierarchy2"/>
    <dgm:cxn modelId="{EF2DB68B-135A-495D-A725-374069521ADF}" type="presParOf" srcId="{B0D2100C-E359-4E30-B9EC-9288450B59E2}" destId="{29062141-3E9E-4138-8625-4CD6C4D8176E}" srcOrd="1" destOrd="0" presId="urn:microsoft.com/office/officeart/2005/8/layout/hierarchy2"/>
    <dgm:cxn modelId="{1A746D85-5245-4421-9965-7FA39514146A}" type="presParOf" srcId="{29062141-3E9E-4138-8625-4CD6C4D8176E}" destId="{4F26D608-FF45-4AF4-9E3B-CD8291FA6446}" srcOrd="0" destOrd="0" presId="urn:microsoft.com/office/officeart/2005/8/layout/hierarchy2"/>
    <dgm:cxn modelId="{9F29705C-1E2A-4947-8BEB-D2A3BC93F04F}" type="presParOf" srcId="{4F26D608-FF45-4AF4-9E3B-CD8291FA6446}" destId="{CBBA957B-AF77-421C-B628-31BC3574D833}" srcOrd="0" destOrd="0" presId="urn:microsoft.com/office/officeart/2005/8/layout/hierarchy2"/>
    <dgm:cxn modelId="{09A5DEDC-6351-4536-95DA-4652A852B8CA}" type="presParOf" srcId="{29062141-3E9E-4138-8625-4CD6C4D8176E}" destId="{29F9A30C-DA61-483E-A6CF-D214B7BDED34}" srcOrd="1" destOrd="0" presId="urn:microsoft.com/office/officeart/2005/8/layout/hierarchy2"/>
    <dgm:cxn modelId="{649AB9D6-7EBE-421C-AD5F-CAEB1D3BC1DE}" type="presParOf" srcId="{29F9A30C-DA61-483E-A6CF-D214B7BDED34}" destId="{5AD48354-5D55-4322-8227-ADAD74479BE3}" srcOrd="0" destOrd="0" presId="urn:microsoft.com/office/officeart/2005/8/layout/hierarchy2"/>
    <dgm:cxn modelId="{8269BB49-8F1E-4327-831C-234D88B8BFB3}" type="presParOf" srcId="{29F9A30C-DA61-483E-A6CF-D214B7BDED34}" destId="{CCF3051F-F4B1-4681-A52E-F78118D78D20}" srcOrd="1" destOrd="0" presId="urn:microsoft.com/office/officeart/2005/8/layout/hierarchy2"/>
    <dgm:cxn modelId="{2C2D8581-C599-4BDF-8B18-1E412B3B8041}" type="presParOf" srcId="{74323816-082B-42F7-8D64-DB39CD929208}" destId="{C07B1749-4F30-407D-8BBE-90FED603387F}" srcOrd="2" destOrd="0" presId="urn:microsoft.com/office/officeart/2005/8/layout/hierarchy2"/>
    <dgm:cxn modelId="{8A91CE22-F8EF-480C-85CB-AC5A19735AA0}" type="presParOf" srcId="{C07B1749-4F30-407D-8BBE-90FED603387F}" destId="{B8DACC3C-9CA9-4EC4-924F-FEE234E21C52}" srcOrd="0" destOrd="0" presId="urn:microsoft.com/office/officeart/2005/8/layout/hierarchy2"/>
    <dgm:cxn modelId="{34CD71F3-66FB-4E35-95D5-2BAE87FF05F9}" type="presParOf" srcId="{74323816-082B-42F7-8D64-DB39CD929208}" destId="{367FB351-73BE-4F2E-98B4-7EB2A9B03267}" srcOrd="3" destOrd="0" presId="urn:microsoft.com/office/officeart/2005/8/layout/hierarchy2"/>
    <dgm:cxn modelId="{71EA79E3-2B61-463B-94E1-AA8CA514BB7D}" type="presParOf" srcId="{367FB351-73BE-4F2E-98B4-7EB2A9B03267}" destId="{36158D3E-7C49-4EDF-AEA0-F8EBFA591155}" srcOrd="0" destOrd="0" presId="urn:microsoft.com/office/officeart/2005/8/layout/hierarchy2"/>
    <dgm:cxn modelId="{4E74E337-36EA-46E7-839F-30C2E62C2F9A}" type="presParOf" srcId="{367FB351-73BE-4F2E-98B4-7EB2A9B03267}" destId="{BC41CCA7-CE8A-4FCA-82B1-9C8A94D90231}" srcOrd="1" destOrd="0" presId="urn:microsoft.com/office/officeart/2005/8/layout/hierarchy2"/>
    <dgm:cxn modelId="{85D5A799-65E9-4825-B754-63112B7169DC}" type="presParOf" srcId="{BC41CCA7-CE8A-4FCA-82B1-9C8A94D90231}" destId="{CB7B2F06-AD37-45C8-A63D-0125EE9A5816}" srcOrd="0" destOrd="0" presId="urn:microsoft.com/office/officeart/2005/8/layout/hierarchy2"/>
    <dgm:cxn modelId="{B6805AA0-C600-4F3E-A329-DCCEEB6B5CD9}" type="presParOf" srcId="{CB7B2F06-AD37-45C8-A63D-0125EE9A5816}" destId="{E6DCCED2-38BF-41C3-9EE4-1F20E2899140}" srcOrd="0" destOrd="0" presId="urn:microsoft.com/office/officeart/2005/8/layout/hierarchy2"/>
    <dgm:cxn modelId="{3E42BB39-975B-4FB5-90F3-8E415454FCED}" type="presParOf" srcId="{BC41CCA7-CE8A-4FCA-82B1-9C8A94D90231}" destId="{C865F5F9-C9EC-46F4-97DC-3D675C533525}" srcOrd="1" destOrd="0" presId="urn:microsoft.com/office/officeart/2005/8/layout/hierarchy2"/>
    <dgm:cxn modelId="{F4146587-EC13-4A15-B869-9F8E1A50ED5E}" type="presParOf" srcId="{C865F5F9-C9EC-46F4-97DC-3D675C533525}" destId="{0C9A16B5-8A21-4D2B-A482-E6898D7E2874}" srcOrd="0" destOrd="0" presId="urn:microsoft.com/office/officeart/2005/8/layout/hierarchy2"/>
    <dgm:cxn modelId="{738E2C14-969F-4D2D-A45E-263869164B73}" type="presParOf" srcId="{C865F5F9-C9EC-46F4-97DC-3D675C533525}" destId="{E4ABC0E4-9BF3-49E8-91BA-5C6460520FA0}" srcOrd="1" destOrd="0" presId="urn:microsoft.com/office/officeart/2005/8/layout/hierarchy2"/>
    <dgm:cxn modelId="{FF4894FB-1D57-4941-93EB-F1D0074344D0}" type="presParOf" srcId="{74323816-082B-42F7-8D64-DB39CD929208}" destId="{DFEE742E-340E-49B3-8E46-E4672C55D081}" srcOrd="4" destOrd="0" presId="urn:microsoft.com/office/officeart/2005/8/layout/hierarchy2"/>
    <dgm:cxn modelId="{7754BADF-E4DE-4412-AD2D-F53CE48A4F18}" type="presParOf" srcId="{DFEE742E-340E-49B3-8E46-E4672C55D081}" destId="{ED79938A-8C2E-43EB-9A9B-EC065472A979}" srcOrd="0" destOrd="0" presId="urn:microsoft.com/office/officeart/2005/8/layout/hierarchy2"/>
    <dgm:cxn modelId="{450A6303-9A26-40E6-AD6E-0CF17053B847}" type="presParOf" srcId="{74323816-082B-42F7-8D64-DB39CD929208}" destId="{FD420B84-6185-4667-AE0C-A56CB8EAA1B0}" srcOrd="5" destOrd="0" presId="urn:microsoft.com/office/officeart/2005/8/layout/hierarchy2"/>
    <dgm:cxn modelId="{0C791B62-06DD-4E83-B884-89C88D972E39}" type="presParOf" srcId="{FD420B84-6185-4667-AE0C-A56CB8EAA1B0}" destId="{5E678C0B-2FEA-4DF8-99D9-858F03C45918}" srcOrd="0" destOrd="0" presId="urn:microsoft.com/office/officeart/2005/8/layout/hierarchy2"/>
    <dgm:cxn modelId="{51F96B80-F7AF-4F46-9A17-3C326D72946B}" type="presParOf" srcId="{FD420B84-6185-4667-AE0C-A56CB8EAA1B0}" destId="{9CFE24DF-BA66-4189-BA57-926C97179F6C}" srcOrd="1" destOrd="0" presId="urn:microsoft.com/office/officeart/2005/8/layout/hierarchy2"/>
    <dgm:cxn modelId="{391E7408-C2E2-4FBC-883E-7DE88E3AACF6}" type="presParOf" srcId="{9CFE24DF-BA66-4189-BA57-926C97179F6C}" destId="{CAA2E643-63C2-45A8-9ED9-60FEC9916703}" srcOrd="0" destOrd="0" presId="urn:microsoft.com/office/officeart/2005/8/layout/hierarchy2"/>
    <dgm:cxn modelId="{95DCA636-3A7D-404E-B61A-B4C55573813F}" type="presParOf" srcId="{CAA2E643-63C2-45A8-9ED9-60FEC9916703}" destId="{BE98D872-A40B-48B5-9CDD-28F037543FA6}" srcOrd="0" destOrd="0" presId="urn:microsoft.com/office/officeart/2005/8/layout/hierarchy2"/>
    <dgm:cxn modelId="{EA46E7A1-39B6-4630-9C2F-8506CFFC3CB0}" type="presParOf" srcId="{9CFE24DF-BA66-4189-BA57-926C97179F6C}" destId="{F77F4619-D799-4436-9BD6-F3AAB08B1271}" srcOrd="1" destOrd="0" presId="urn:microsoft.com/office/officeart/2005/8/layout/hierarchy2"/>
    <dgm:cxn modelId="{40E99A68-321A-4E30-B3C9-656FB27049B5}" type="presParOf" srcId="{F77F4619-D799-4436-9BD6-F3AAB08B1271}" destId="{833B8F26-58A0-4E21-B265-6902D589C7FF}" srcOrd="0" destOrd="0" presId="urn:microsoft.com/office/officeart/2005/8/layout/hierarchy2"/>
    <dgm:cxn modelId="{F7E585D3-43B2-4060-9BE9-501F8479328A}" type="presParOf" srcId="{F77F4619-D799-4436-9BD6-F3AAB08B1271}" destId="{B9CFC35A-6E7E-473E-967E-4B414E9CE892}" srcOrd="1" destOrd="0" presId="urn:microsoft.com/office/officeart/2005/8/layout/hierarchy2"/>
    <dgm:cxn modelId="{40BA3CE6-4634-4D05-88E1-13CB6EDF2C5E}" type="presParOf" srcId="{B01C4568-088A-4755-BF4A-1CBE43619ACD}" destId="{70A27DE5-6CB8-4942-9520-A01048B7F4E8}" srcOrd="2" destOrd="0" presId="urn:microsoft.com/office/officeart/2005/8/layout/hierarchy2"/>
    <dgm:cxn modelId="{16C7A6EC-FAA0-412B-A9EF-1BDBE87EA1B3}" type="presParOf" srcId="{70A27DE5-6CB8-4942-9520-A01048B7F4E8}" destId="{B8D38A6F-5B6C-4743-860A-C86CC0F36A9C}" srcOrd="0" destOrd="0" presId="urn:microsoft.com/office/officeart/2005/8/layout/hierarchy2"/>
    <dgm:cxn modelId="{678D7846-81F9-4A48-BCDD-70EB6C1DAC5B}" type="presParOf" srcId="{B01C4568-088A-4755-BF4A-1CBE43619ACD}" destId="{2463F25A-C2C0-4A77-B2CE-977941A36143}" srcOrd="3" destOrd="0" presId="urn:microsoft.com/office/officeart/2005/8/layout/hierarchy2"/>
    <dgm:cxn modelId="{5AB9EB5F-0013-4938-9B9B-E1126154507E}" type="presParOf" srcId="{2463F25A-C2C0-4A77-B2CE-977941A36143}" destId="{6A011040-3FF3-47E5-B670-3DF8BA80DD21}" srcOrd="0" destOrd="0" presId="urn:microsoft.com/office/officeart/2005/8/layout/hierarchy2"/>
    <dgm:cxn modelId="{38EB456A-E43D-446E-91BA-F6C2970D55D0}" type="presParOf" srcId="{2463F25A-C2C0-4A77-B2CE-977941A36143}" destId="{95A367AE-2B9C-483D-83E0-60C90D3BC0D6}" srcOrd="1" destOrd="0" presId="urn:microsoft.com/office/officeart/2005/8/layout/hierarchy2"/>
    <dgm:cxn modelId="{9B184F53-CAF3-46D3-85F3-6B06E2F87474}" type="presParOf" srcId="{95A367AE-2B9C-483D-83E0-60C90D3BC0D6}" destId="{EE7085A2-A11F-4CD6-ABE8-52FAC2DC5B8E}" srcOrd="0" destOrd="0" presId="urn:microsoft.com/office/officeart/2005/8/layout/hierarchy2"/>
    <dgm:cxn modelId="{5263F465-06C3-4E8B-9A19-AD84F48E08A3}" type="presParOf" srcId="{EE7085A2-A11F-4CD6-ABE8-52FAC2DC5B8E}" destId="{01C914B4-0A48-42D8-BDB2-450B0A941A2F}" srcOrd="0" destOrd="0" presId="urn:microsoft.com/office/officeart/2005/8/layout/hierarchy2"/>
    <dgm:cxn modelId="{AC1140AF-9DE9-434A-A186-EAF46D2ABDE8}" type="presParOf" srcId="{95A367AE-2B9C-483D-83E0-60C90D3BC0D6}" destId="{6CB63598-9E68-4802-9E94-1C0D927C3019}" srcOrd="1" destOrd="0" presId="urn:microsoft.com/office/officeart/2005/8/layout/hierarchy2"/>
    <dgm:cxn modelId="{5460DD36-A3F7-4142-AFF7-5E681ED698BE}" type="presParOf" srcId="{6CB63598-9E68-4802-9E94-1C0D927C3019}" destId="{0E8EA076-3B17-4FAB-B1A5-CFE528A8D6DA}" srcOrd="0" destOrd="0" presId="urn:microsoft.com/office/officeart/2005/8/layout/hierarchy2"/>
    <dgm:cxn modelId="{68F48FA4-2361-4255-A7FE-09AD202568CD}" type="presParOf" srcId="{6CB63598-9E68-4802-9E94-1C0D927C3019}" destId="{5C59A6EA-B8A3-4671-8FC4-92B2E963F508}" srcOrd="1" destOrd="0" presId="urn:microsoft.com/office/officeart/2005/8/layout/hierarchy2"/>
    <dgm:cxn modelId="{8D196BFE-3CC5-47A2-AF1D-61A333656E58}" type="presParOf" srcId="{5C59A6EA-B8A3-4671-8FC4-92B2E963F508}" destId="{CCB09B97-01D3-4015-8943-E21302CDC77B}" srcOrd="0" destOrd="0" presId="urn:microsoft.com/office/officeart/2005/8/layout/hierarchy2"/>
    <dgm:cxn modelId="{9F18121A-4425-49CE-AF7D-EA9C55D257F3}" type="presParOf" srcId="{CCB09B97-01D3-4015-8943-E21302CDC77B}" destId="{30BB24BB-C2F1-40BE-9856-703000FEEE23}" srcOrd="0" destOrd="0" presId="urn:microsoft.com/office/officeart/2005/8/layout/hierarchy2"/>
    <dgm:cxn modelId="{DD078BE4-490D-4221-8F3C-F92A720AA44F}" type="presParOf" srcId="{5C59A6EA-B8A3-4671-8FC4-92B2E963F508}" destId="{9588B789-A1DF-4391-8036-4FD0E1024B4D}" srcOrd="1" destOrd="0" presId="urn:microsoft.com/office/officeart/2005/8/layout/hierarchy2"/>
    <dgm:cxn modelId="{C3581C29-4582-40AC-961B-B5471400588F}" type="presParOf" srcId="{9588B789-A1DF-4391-8036-4FD0E1024B4D}" destId="{D1AD7EA0-490E-4515-84AB-DA99DA5E5BC1}" srcOrd="0" destOrd="0" presId="urn:microsoft.com/office/officeart/2005/8/layout/hierarchy2"/>
    <dgm:cxn modelId="{51788200-5FB3-4F97-9847-BEC3221B3B97}" type="presParOf" srcId="{9588B789-A1DF-4391-8036-4FD0E1024B4D}" destId="{8FBB5E94-F9D6-40D8-810D-ABC8B053DB61}" srcOrd="1" destOrd="0" presId="urn:microsoft.com/office/officeart/2005/8/layout/hierarchy2"/>
    <dgm:cxn modelId="{E9A1409A-3B6A-44E7-A722-3F917A2C576B}" type="presParOf" srcId="{95A367AE-2B9C-483D-83E0-60C90D3BC0D6}" destId="{4D742785-2109-4663-B15A-826721CA01B4}" srcOrd="2" destOrd="0" presId="urn:microsoft.com/office/officeart/2005/8/layout/hierarchy2"/>
    <dgm:cxn modelId="{1CC17D63-49F4-4E18-8329-840342B5FA9E}" type="presParOf" srcId="{4D742785-2109-4663-B15A-826721CA01B4}" destId="{2032AD93-A236-4CBD-ADDB-51CEB5424CA8}" srcOrd="0" destOrd="0" presId="urn:microsoft.com/office/officeart/2005/8/layout/hierarchy2"/>
    <dgm:cxn modelId="{81499587-51E1-4765-8E42-902AC78F2C77}" type="presParOf" srcId="{95A367AE-2B9C-483D-83E0-60C90D3BC0D6}" destId="{CB5C5954-0D37-4387-A00C-38EA76333A6C}" srcOrd="3" destOrd="0" presId="urn:microsoft.com/office/officeart/2005/8/layout/hierarchy2"/>
    <dgm:cxn modelId="{D4579033-1BE4-45E4-AF39-964E94A01BE6}" type="presParOf" srcId="{CB5C5954-0D37-4387-A00C-38EA76333A6C}" destId="{EC93BED6-C21F-44D2-9093-8D0CA4637C48}" srcOrd="0" destOrd="0" presId="urn:microsoft.com/office/officeart/2005/8/layout/hierarchy2"/>
    <dgm:cxn modelId="{B9F3DD14-F1E1-4E71-8F02-D0A6AF400B84}" type="presParOf" srcId="{CB5C5954-0D37-4387-A00C-38EA76333A6C}" destId="{8632EE83-7C03-4020-BD5D-E18A070A3018}" srcOrd="1" destOrd="0" presId="urn:microsoft.com/office/officeart/2005/8/layout/hierarchy2"/>
    <dgm:cxn modelId="{682A7BFB-D195-4079-B89F-FEDF21A52264}" type="presParOf" srcId="{8632EE83-7C03-4020-BD5D-E18A070A3018}" destId="{472C0B88-E67F-4F63-9560-9DA92AFC830E}" srcOrd="0" destOrd="0" presId="urn:microsoft.com/office/officeart/2005/8/layout/hierarchy2"/>
    <dgm:cxn modelId="{02072478-EABC-4319-90E8-49AFA576E5D6}" type="presParOf" srcId="{472C0B88-E67F-4F63-9560-9DA92AFC830E}" destId="{E065CCD2-F116-4A4E-8BC2-477021CF1669}" srcOrd="0" destOrd="0" presId="urn:microsoft.com/office/officeart/2005/8/layout/hierarchy2"/>
    <dgm:cxn modelId="{F7E5E289-1A2B-4B56-8849-8954B3FD7DEA}" type="presParOf" srcId="{8632EE83-7C03-4020-BD5D-E18A070A3018}" destId="{0AAA43D9-99A8-445D-BA76-92D512376BB2}" srcOrd="1" destOrd="0" presId="urn:microsoft.com/office/officeart/2005/8/layout/hierarchy2"/>
    <dgm:cxn modelId="{46EA5435-F9B6-49BC-93E4-4A1D6D246DDE}" type="presParOf" srcId="{0AAA43D9-99A8-445D-BA76-92D512376BB2}" destId="{F2627C49-A591-43D7-A83A-ACC1853E74E1}" srcOrd="0" destOrd="0" presId="urn:microsoft.com/office/officeart/2005/8/layout/hierarchy2"/>
    <dgm:cxn modelId="{0A07ECBF-2CD0-4520-BDA8-B1B27DA8FB0E}" type="presParOf" srcId="{0AAA43D9-99A8-445D-BA76-92D512376BB2}" destId="{C109F732-769A-4F7F-9562-4664DCC78DCE}" srcOrd="1" destOrd="0" presId="urn:microsoft.com/office/officeart/2005/8/layout/hierarchy2"/>
    <dgm:cxn modelId="{112EEF2C-0551-4E3E-8A70-FF41B7D0C9BE}" type="presParOf" srcId="{95A367AE-2B9C-483D-83E0-60C90D3BC0D6}" destId="{FC9FFEF9-F25F-4D14-BD0D-1D67C718C716}" srcOrd="4" destOrd="0" presId="urn:microsoft.com/office/officeart/2005/8/layout/hierarchy2"/>
    <dgm:cxn modelId="{43911C91-356D-48DC-A0C4-1E577D384CAF}" type="presParOf" srcId="{FC9FFEF9-F25F-4D14-BD0D-1D67C718C716}" destId="{FD229C9A-8A25-4974-81C0-1F1523E6CC72}" srcOrd="0" destOrd="0" presId="urn:microsoft.com/office/officeart/2005/8/layout/hierarchy2"/>
    <dgm:cxn modelId="{71E2E13F-266D-4FF0-83F7-A574C8B45A05}" type="presParOf" srcId="{95A367AE-2B9C-483D-83E0-60C90D3BC0D6}" destId="{AD9AE1E9-4119-464A-8FA8-E3B8405FC1CD}" srcOrd="5" destOrd="0" presId="urn:microsoft.com/office/officeart/2005/8/layout/hierarchy2"/>
    <dgm:cxn modelId="{6D84D2E3-7C92-41EB-8800-93013BD2B723}" type="presParOf" srcId="{AD9AE1E9-4119-464A-8FA8-E3B8405FC1CD}" destId="{CD30596B-92CB-4541-BB59-B6A9A731F203}" srcOrd="0" destOrd="0" presId="urn:microsoft.com/office/officeart/2005/8/layout/hierarchy2"/>
    <dgm:cxn modelId="{7D5B6B9E-1586-411C-974F-1BC141FAE246}" type="presParOf" srcId="{AD9AE1E9-4119-464A-8FA8-E3B8405FC1CD}" destId="{7B1E232C-077C-4296-8151-DF4C93F7D1AA}" srcOrd="1" destOrd="0" presId="urn:microsoft.com/office/officeart/2005/8/layout/hierarchy2"/>
    <dgm:cxn modelId="{3CA75849-4D05-46ED-9327-440327C9CC54}" type="presParOf" srcId="{7B1E232C-077C-4296-8151-DF4C93F7D1AA}" destId="{50CA42E3-86C4-407A-BEC1-8ED52BE45C08}" srcOrd="0" destOrd="0" presId="urn:microsoft.com/office/officeart/2005/8/layout/hierarchy2"/>
    <dgm:cxn modelId="{7A496021-A1B7-4BE9-92EB-C487C69554F2}" type="presParOf" srcId="{50CA42E3-86C4-407A-BEC1-8ED52BE45C08}" destId="{33C20BFF-591A-4177-921B-37D9BAE26308}" srcOrd="0" destOrd="0" presId="urn:microsoft.com/office/officeart/2005/8/layout/hierarchy2"/>
    <dgm:cxn modelId="{E01C92E0-7A19-4395-BE0C-A070CBA90F01}" type="presParOf" srcId="{7B1E232C-077C-4296-8151-DF4C93F7D1AA}" destId="{AB992D80-06AA-466C-ADA3-62220A7063E8}" srcOrd="1" destOrd="0" presId="urn:microsoft.com/office/officeart/2005/8/layout/hierarchy2"/>
    <dgm:cxn modelId="{6CB695A3-4DD6-451D-9055-6CF716AB52C5}" type="presParOf" srcId="{AB992D80-06AA-466C-ADA3-62220A7063E8}" destId="{97170A4D-347C-4B19-9E35-5164FD8D6A3A}" srcOrd="0" destOrd="0" presId="urn:microsoft.com/office/officeart/2005/8/layout/hierarchy2"/>
    <dgm:cxn modelId="{54E53666-C7B2-48ED-BC98-F98C838F2B9B}" type="presParOf" srcId="{AB992D80-06AA-466C-ADA3-62220A7063E8}" destId="{445A9B5D-ABB7-49CE-8A31-F8A661B0D6E3}" srcOrd="1" destOrd="0" presId="urn:microsoft.com/office/officeart/2005/8/layout/hierarchy2"/>
    <dgm:cxn modelId="{8239478B-EA58-487A-9995-AAC013C80B29}" type="presParOf" srcId="{B01C4568-088A-4755-BF4A-1CBE43619ACD}" destId="{34CE8989-72CA-4362-B3E8-F10EFD86F849}" srcOrd="4" destOrd="0" presId="urn:microsoft.com/office/officeart/2005/8/layout/hierarchy2"/>
    <dgm:cxn modelId="{0B9059AA-89DB-47BB-B196-1562DBF7BB2B}" type="presParOf" srcId="{34CE8989-72CA-4362-B3E8-F10EFD86F849}" destId="{5B388EB8-2729-4EDB-8703-C1777E6BF5AB}" srcOrd="0" destOrd="0" presId="urn:microsoft.com/office/officeart/2005/8/layout/hierarchy2"/>
    <dgm:cxn modelId="{2C339AB0-132C-4448-BFAF-9D6CB58C6A9D}" type="presParOf" srcId="{B01C4568-088A-4755-BF4A-1CBE43619ACD}" destId="{1CC8A896-7BE8-495F-9700-BBC8C41073CF}" srcOrd="5" destOrd="0" presId="urn:microsoft.com/office/officeart/2005/8/layout/hierarchy2"/>
    <dgm:cxn modelId="{3E74F77A-1479-457D-88E4-E42F8EA3865B}" type="presParOf" srcId="{1CC8A896-7BE8-495F-9700-BBC8C41073CF}" destId="{901632C6-7F36-4A78-B7AD-124FC66F35CA}" srcOrd="0" destOrd="0" presId="urn:microsoft.com/office/officeart/2005/8/layout/hierarchy2"/>
    <dgm:cxn modelId="{9CA63F17-5B55-41A0-A235-4BC9C9A9D5B5}" type="presParOf" srcId="{1CC8A896-7BE8-495F-9700-BBC8C41073CF}" destId="{7E11875C-B2BD-4C7F-B80A-75F455C2BA1E}" srcOrd="1" destOrd="0" presId="urn:microsoft.com/office/officeart/2005/8/layout/hierarchy2"/>
    <dgm:cxn modelId="{9B23E955-A2B9-4203-822F-3E040FFF4112}" type="presParOf" srcId="{7E11875C-B2BD-4C7F-B80A-75F455C2BA1E}" destId="{85FFDA95-71FC-4072-9FA9-5373A84E702B}" srcOrd="0" destOrd="0" presId="urn:microsoft.com/office/officeart/2005/8/layout/hierarchy2"/>
    <dgm:cxn modelId="{6E6244F4-AD56-4898-8B84-FDFF15DCBEBD}" type="presParOf" srcId="{85FFDA95-71FC-4072-9FA9-5373A84E702B}" destId="{3473559C-9BED-4F88-B643-55EF5E7E31EE}" srcOrd="0" destOrd="0" presId="urn:microsoft.com/office/officeart/2005/8/layout/hierarchy2"/>
    <dgm:cxn modelId="{A53DA410-2624-4E9D-8D90-19E1FFC462C6}" type="presParOf" srcId="{7E11875C-B2BD-4C7F-B80A-75F455C2BA1E}" destId="{F46E99A8-40B5-4A65-9D49-E08F1603E433}" srcOrd="1" destOrd="0" presId="urn:microsoft.com/office/officeart/2005/8/layout/hierarchy2"/>
    <dgm:cxn modelId="{3CAE09A7-BB57-4F6F-BB31-EE5FA413DC58}" type="presParOf" srcId="{F46E99A8-40B5-4A65-9D49-E08F1603E433}" destId="{FC5AB141-92B1-45EA-8BB8-B60E85BE9CD5}" srcOrd="0" destOrd="0" presId="urn:microsoft.com/office/officeart/2005/8/layout/hierarchy2"/>
    <dgm:cxn modelId="{0B02FF73-9D79-43C0-9729-4B37E227B342}" type="presParOf" srcId="{F46E99A8-40B5-4A65-9D49-E08F1603E433}" destId="{A1760F32-BF26-40D5-9E0D-E7C25FF3B575}" srcOrd="1" destOrd="0" presId="urn:microsoft.com/office/officeart/2005/8/layout/hierarchy2"/>
    <dgm:cxn modelId="{0B1C5CCB-D6D0-41DE-9BF1-C9D3C7412F95}" type="presParOf" srcId="{A1760F32-BF26-40D5-9E0D-E7C25FF3B575}" destId="{68AEF2CD-521E-4499-A82B-9864B641EEEE}" srcOrd="0" destOrd="0" presId="urn:microsoft.com/office/officeart/2005/8/layout/hierarchy2"/>
    <dgm:cxn modelId="{94F354AB-ABD0-4BB3-9C6E-4E525DC71C2F}" type="presParOf" srcId="{68AEF2CD-521E-4499-A82B-9864B641EEEE}" destId="{5B627132-BD80-42ED-AB13-FFD426D9A829}" srcOrd="0" destOrd="0" presId="urn:microsoft.com/office/officeart/2005/8/layout/hierarchy2"/>
    <dgm:cxn modelId="{C759D58F-A93E-4406-BB3F-88C59F215E65}" type="presParOf" srcId="{A1760F32-BF26-40D5-9E0D-E7C25FF3B575}" destId="{8C41E6C1-FE02-4A6C-AE3D-56FC14AC0709}" srcOrd="1" destOrd="0" presId="urn:microsoft.com/office/officeart/2005/8/layout/hierarchy2"/>
    <dgm:cxn modelId="{802735A7-60F5-4BA4-BE26-68760A221C8D}" type="presParOf" srcId="{8C41E6C1-FE02-4A6C-AE3D-56FC14AC0709}" destId="{356AA342-BA54-44D7-9DEA-08FEC8A16850}" srcOrd="0" destOrd="0" presId="urn:microsoft.com/office/officeart/2005/8/layout/hierarchy2"/>
    <dgm:cxn modelId="{E3F4F605-5670-467A-A72C-8D7BB2685119}" type="presParOf" srcId="{8C41E6C1-FE02-4A6C-AE3D-56FC14AC0709}" destId="{0FE05E87-DB6A-4A54-BD00-5EE38A004E5D}" srcOrd="1" destOrd="0" presId="urn:microsoft.com/office/officeart/2005/8/layout/hierarchy2"/>
    <dgm:cxn modelId="{482B29F8-F5CE-46BF-8A3A-661BC99D78BB}" type="presParOf" srcId="{7E11875C-B2BD-4C7F-B80A-75F455C2BA1E}" destId="{73445EAB-EEEF-406A-8FDA-DAD66F1B31EE}" srcOrd="2" destOrd="0" presId="urn:microsoft.com/office/officeart/2005/8/layout/hierarchy2"/>
    <dgm:cxn modelId="{37DAEB77-F368-46A5-8BC3-756F0DE5FBDB}" type="presParOf" srcId="{73445EAB-EEEF-406A-8FDA-DAD66F1B31EE}" destId="{71F2A70F-2F8E-4EBD-A892-82E3EB39FCC8}" srcOrd="0" destOrd="0" presId="urn:microsoft.com/office/officeart/2005/8/layout/hierarchy2"/>
    <dgm:cxn modelId="{6C48A4E3-6373-4B51-B5C2-2D89C20B4A52}" type="presParOf" srcId="{7E11875C-B2BD-4C7F-B80A-75F455C2BA1E}" destId="{5F78F0EE-E1F6-4730-A7F3-769C7E0D0DEA}" srcOrd="3" destOrd="0" presId="urn:microsoft.com/office/officeart/2005/8/layout/hierarchy2"/>
    <dgm:cxn modelId="{7616A55C-B5C9-47CE-977E-7457FF3FF9CB}" type="presParOf" srcId="{5F78F0EE-E1F6-4730-A7F3-769C7E0D0DEA}" destId="{EBD583B6-EE7A-4BCA-8B8F-4AC4999149F3}" srcOrd="0" destOrd="0" presId="urn:microsoft.com/office/officeart/2005/8/layout/hierarchy2"/>
    <dgm:cxn modelId="{781C3DFE-7341-48C9-8ADD-A37ACC9081FF}" type="presParOf" srcId="{5F78F0EE-E1F6-4730-A7F3-769C7E0D0DEA}" destId="{79CE1755-FE9E-4F84-9C22-6E1FF2644B7C}" srcOrd="1" destOrd="0" presId="urn:microsoft.com/office/officeart/2005/8/layout/hierarchy2"/>
    <dgm:cxn modelId="{C24DACCC-BFC7-47B7-AEF9-A7AF5C425569}" type="presParOf" srcId="{79CE1755-FE9E-4F84-9C22-6E1FF2644B7C}" destId="{927C908D-97E7-496A-93AB-FA75E9654567}" srcOrd="0" destOrd="0" presId="urn:microsoft.com/office/officeart/2005/8/layout/hierarchy2"/>
    <dgm:cxn modelId="{578E2F81-2434-45C5-B3AE-1027943DE654}" type="presParOf" srcId="{927C908D-97E7-496A-93AB-FA75E9654567}" destId="{549C0950-F6CC-4900-A307-CCE3529EE459}" srcOrd="0" destOrd="0" presId="urn:microsoft.com/office/officeart/2005/8/layout/hierarchy2"/>
    <dgm:cxn modelId="{7BB38201-8DA8-4929-AA9D-D15051248168}" type="presParOf" srcId="{79CE1755-FE9E-4F84-9C22-6E1FF2644B7C}" destId="{B0EF884E-2810-4971-BC2F-B9AD17EA6638}" srcOrd="1" destOrd="0" presId="urn:microsoft.com/office/officeart/2005/8/layout/hierarchy2"/>
    <dgm:cxn modelId="{7F023C81-6EB1-42EA-A13C-46DBA4FC6AE6}" type="presParOf" srcId="{B0EF884E-2810-4971-BC2F-B9AD17EA6638}" destId="{87153E7C-79EB-4823-A7C8-F65AD806843B}" srcOrd="0" destOrd="0" presId="urn:microsoft.com/office/officeart/2005/8/layout/hierarchy2"/>
    <dgm:cxn modelId="{66FAE2DC-44E1-41B5-8B83-431DBBB8E733}" type="presParOf" srcId="{B0EF884E-2810-4971-BC2F-B9AD17EA6638}" destId="{91DD266E-98BB-47FA-813B-FFA5772487EB}" srcOrd="1" destOrd="0" presId="urn:microsoft.com/office/officeart/2005/8/layout/hierarchy2"/>
    <dgm:cxn modelId="{0B8FFDD8-C39F-4C94-91A9-26327463EA7B}" type="presParOf" srcId="{7E11875C-B2BD-4C7F-B80A-75F455C2BA1E}" destId="{0AFAC9CD-9250-428C-8FAD-16D570C8C9A0}" srcOrd="4" destOrd="0" presId="urn:microsoft.com/office/officeart/2005/8/layout/hierarchy2"/>
    <dgm:cxn modelId="{43C14C7E-E044-42E3-AEAA-43677BA7F05C}" type="presParOf" srcId="{0AFAC9CD-9250-428C-8FAD-16D570C8C9A0}" destId="{BD26F1DC-4A1F-4218-AAFA-B16DEAA1933F}" srcOrd="0" destOrd="0" presId="urn:microsoft.com/office/officeart/2005/8/layout/hierarchy2"/>
    <dgm:cxn modelId="{F94132CD-A400-4BC7-84B6-F75B697A0E89}" type="presParOf" srcId="{7E11875C-B2BD-4C7F-B80A-75F455C2BA1E}" destId="{C71737FF-D371-47E5-BCC2-E842B2E962A7}" srcOrd="5" destOrd="0" presId="urn:microsoft.com/office/officeart/2005/8/layout/hierarchy2"/>
    <dgm:cxn modelId="{B7038B12-A087-4915-9D00-C3A44C5D7D4C}" type="presParOf" srcId="{C71737FF-D371-47E5-BCC2-E842B2E962A7}" destId="{C26939E0-DA15-4A4D-999F-58F0268DA0F2}" srcOrd="0" destOrd="0" presId="urn:microsoft.com/office/officeart/2005/8/layout/hierarchy2"/>
    <dgm:cxn modelId="{24586397-9C10-4173-81BF-7D52EDDB5E6B}" type="presParOf" srcId="{C71737FF-D371-47E5-BCC2-E842B2E962A7}" destId="{585CF0C4-6EF7-40F0-923D-E6CE35D34FCF}" srcOrd="1" destOrd="0" presId="urn:microsoft.com/office/officeart/2005/8/layout/hierarchy2"/>
    <dgm:cxn modelId="{857A27C3-379C-454E-BAC3-FCE3DEED9E5B}" type="presParOf" srcId="{585CF0C4-6EF7-40F0-923D-E6CE35D34FCF}" destId="{B6ED6AD1-83BA-4A75-BD2A-DE42235F1626}" srcOrd="0" destOrd="0" presId="urn:microsoft.com/office/officeart/2005/8/layout/hierarchy2"/>
    <dgm:cxn modelId="{B3115057-D4AA-4E8D-9677-81DDDDF51BCA}" type="presParOf" srcId="{B6ED6AD1-83BA-4A75-BD2A-DE42235F1626}" destId="{3AA76B72-B7F0-4439-AC20-8E75FD0572C9}" srcOrd="0" destOrd="0" presId="urn:microsoft.com/office/officeart/2005/8/layout/hierarchy2"/>
    <dgm:cxn modelId="{1603958F-E2A2-48C3-A11C-D610FD8CEDB0}" type="presParOf" srcId="{585CF0C4-6EF7-40F0-923D-E6CE35D34FCF}" destId="{20EC7B1D-FBA3-4B61-8958-B059588FD0DE}" srcOrd="1" destOrd="0" presId="urn:microsoft.com/office/officeart/2005/8/layout/hierarchy2"/>
    <dgm:cxn modelId="{12FD0FF9-A270-4956-B201-0B119E728047}" type="presParOf" srcId="{20EC7B1D-FBA3-4B61-8958-B059588FD0DE}" destId="{49A38726-847F-4CA5-831E-8EE532B28979}" srcOrd="0" destOrd="0" presId="urn:microsoft.com/office/officeart/2005/8/layout/hierarchy2"/>
    <dgm:cxn modelId="{AFFF40BA-6938-4FA5-A1A5-6C7A9E699D9E}" type="presParOf" srcId="{20EC7B1D-FBA3-4B61-8958-B059588FD0DE}" destId="{39DAFB72-72BC-4D34-B1E1-A7763DEEC979}" srcOrd="1" destOrd="0" presId="urn:microsoft.com/office/officeart/2005/8/layout/hierarchy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A1A67D-9781-4ED5-BAA6-50B9D3CF07D8}"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n-US"/>
        </a:p>
      </dgm:t>
    </dgm:pt>
    <dgm:pt modelId="{1FC0DCB3-84D0-4FA9-A83A-0AEF76F9D557}">
      <dgm:prSet phldrT="[Text]"/>
      <dgm:spPr>
        <a:solidFill>
          <a:schemeClr val="accent2">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F4A9D37B-5804-428E-8B5D-C3B3358B1A9E}" type="parTrans" cxnId="{758288C7-5E05-43DB-9B6B-C5546FBCC878}">
      <dgm:prSet/>
      <dgm:spPr/>
      <dgm:t>
        <a:bodyPr/>
        <a:lstStyle/>
        <a:p>
          <a:endParaRPr lang="en-US"/>
        </a:p>
      </dgm:t>
    </dgm:pt>
    <dgm:pt modelId="{0A8279DB-9ACC-4E79-997B-B0D6D01788BF}" type="sibTrans" cxnId="{758288C7-5E05-43DB-9B6B-C5546FBCC878}">
      <dgm:prSet/>
      <dgm:spPr/>
      <dgm:t>
        <a:bodyPr/>
        <a:lstStyle/>
        <a:p>
          <a:endParaRPr lang="en-US"/>
        </a:p>
      </dgm:t>
    </dgm:pt>
    <dgm:pt modelId="{8819012C-30A6-4967-94E2-90509F9FE838}" type="asst">
      <dgm:prSet phldrT="[Tex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9ECE3F87-50B6-4DBE-9553-8E7F9947FC9A}" type="parTrans" cxnId="{77BEA1B9-06A5-4F3A-8CBE-B3738EFBDE7A}">
      <dgm:prSet/>
      <dgm:spPr>
        <a:solidFill>
          <a:schemeClr val="bg1"/>
        </a:solidFill>
        <a:ln>
          <a:solidFill>
            <a:schemeClr val="tx2"/>
          </a:solidFill>
        </a:ln>
      </dgm:spPr>
      <dgm:t>
        <a:bodyPr/>
        <a:lstStyle/>
        <a:p>
          <a:endParaRPr lang="en-US" dirty="0">
            <a:cs typeface="B Koodak" panose="00000700000000000000" pitchFamily="2" charset="-78"/>
          </a:endParaRPr>
        </a:p>
      </dgm:t>
    </dgm:pt>
    <dgm:pt modelId="{0D6EE358-8068-416E-A5A1-D77F72641C85}" type="sibTrans" cxnId="{77BEA1B9-06A5-4F3A-8CBE-B3738EFBDE7A}">
      <dgm:prSet/>
      <dgm:spPr/>
      <dgm:t>
        <a:bodyPr/>
        <a:lstStyle/>
        <a:p>
          <a:endParaRPr lang="en-US"/>
        </a:p>
      </dgm:t>
    </dgm:pt>
    <dgm:pt modelId="{B3608C6C-C3AB-4043-AE6D-980D035F83DD}">
      <dgm:prSet phldrT="[Tex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A76B9DFA-FD71-47F4-B102-9E44EED2C827}" type="parTrans" cxnId="{489D297E-5A60-4CD3-A0E5-846A29A6A04A}">
      <dgm:prSet/>
      <dgm:spPr>
        <a:solidFill>
          <a:schemeClr val="bg1"/>
        </a:solidFill>
        <a:ln>
          <a:solidFill>
            <a:schemeClr val="tx2"/>
          </a:solidFill>
        </a:ln>
      </dgm:spPr>
      <dgm:t>
        <a:bodyPr/>
        <a:lstStyle/>
        <a:p>
          <a:endParaRPr lang="en-US" dirty="0">
            <a:cs typeface="B Koodak" panose="00000700000000000000" pitchFamily="2" charset="-78"/>
          </a:endParaRPr>
        </a:p>
      </dgm:t>
    </dgm:pt>
    <dgm:pt modelId="{2AB0D146-EBA4-4E99-969F-4ADD36D32646}" type="sibTrans" cxnId="{489D297E-5A60-4CD3-A0E5-846A29A6A04A}">
      <dgm:prSet/>
      <dgm:spPr/>
      <dgm:t>
        <a:bodyPr/>
        <a:lstStyle/>
        <a:p>
          <a:endParaRPr lang="en-US"/>
        </a:p>
      </dgm:t>
    </dgm:pt>
    <dgm:pt modelId="{C21FFD40-B296-4D70-A1B9-8B3F837C631C}">
      <dgm:prSet phldrT="[Tex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05B9293E-A75C-47AA-A9BC-70A21A5FE717}" type="parTrans" cxnId="{7839CF85-321B-43EB-810A-96DDFB67F43E}">
      <dgm:prSet/>
      <dgm:spPr>
        <a:solidFill>
          <a:schemeClr val="bg1"/>
        </a:solidFill>
        <a:ln>
          <a:solidFill>
            <a:schemeClr val="tx2"/>
          </a:solidFill>
        </a:ln>
      </dgm:spPr>
      <dgm:t>
        <a:bodyPr/>
        <a:lstStyle/>
        <a:p>
          <a:endParaRPr lang="en-US" dirty="0">
            <a:cs typeface="B Koodak" panose="00000700000000000000" pitchFamily="2" charset="-78"/>
          </a:endParaRPr>
        </a:p>
      </dgm:t>
    </dgm:pt>
    <dgm:pt modelId="{1C5F5A9A-40BD-42E7-AC71-0E7F3BADDC47}" type="sibTrans" cxnId="{7839CF85-321B-43EB-810A-96DDFB67F43E}">
      <dgm:prSet/>
      <dgm:spPr/>
      <dgm:t>
        <a:bodyPr/>
        <a:lstStyle/>
        <a:p>
          <a:endParaRPr lang="en-US"/>
        </a:p>
      </dgm:t>
    </dgm:pt>
    <dgm:pt modelId="{96070CB5-D863-4BF0-A695-34C145C724E1}">
      <dgm:prSe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D01BA65A-A6B4-4B23-974F-9EF7631B0E78}" type="parTrans" cxnId="{FAB378B4-45A9-454C-A377-C8452B447DC5}">
      <dgm:prSet/>
      <dgm:spPr>
        <a:solidFill>
          <a:schemeClr val="bg1"/>
        </a:solidFill>
        <a:ln>
          <a:solidFill>
            <a:schemeClr val="tx2"/>
          </a:solidFill>
        </a:ln>
      </dgm:spPr>
      <dgm:t>
        <a:bodyPr/>
        <a:lstStyle/>
        <a:p>
          <a:endParaRPr lang="en-US" dirty="0">
            <a:cs typeface="B Koodak" panose="00000700000000000000" pitchFamily="2" charset="-78"/>
          </a:endParaRPr>
        </a:p>
      </dgm:t>
    </dgm:pt>
    <dgm:pt modelId="{1BC9C2FA-56FD-415B-880B-962A5E198B5F}" type="sibTrans" cxnId="{FAB378B4-45A9-454C-A377-C8452B447DC5}">
      <dgm:prSet/>
      <dgm:spPr/>
      <dgm:t>
        <a:bodyPr/>
        <a:lstStyle/>
        <a:p>
          <a:endParaRPr lang="en-US"/>
        </a:p>
      </dgm:t>
    </dgm:pt>
    <dgm:pt modelId="{D0B2313D-518D-4A8B-B8D2-03360DFA5776}">
      <dgm:prSet/>
      <dgm:spPr>
        <a:solidFill>
          <a:schemeClr val="accent6">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287D43A1-A4EB-4F64-A34C-E65146FAD840}" type="parTrans" cxnId="{08FBBC58-AE5F-4527-B92F-E42A9563A940}">
      <dgm:prSet/>
      <dgm:spPr>
        <a:solidFill>
          <a:schemeClr val="bg1"/>
        </a:solidFill>
        <a:ln>
          <a:solidFill>
            <a:schemeClr val="tx2"/>
          </a:solidFill>
        </a:ln>
      </dgm:spPr>
      <dgm:t>
        <a:bodyPr/>
        <a:lstStyle/>
        <a:p>
          <a:endParaRPr lang="en-US" dirty="0">
            <a:cs typeface="B Koodak" panose="00000700000000000000" pitchFamily="2" charset="-78"/>
          </a:endParaRPr>
        </a:p>
      </dgm:t>
    </dgm:pt>
    <dgm:pt modelId="{B060C7DC-6185-4AE3-903E-3B30D6D70BF0}" type="sibTrans" cxnId="{08FBBC58-AE5F-4527-B92F-E42A9563A940}">
      <dgm:prSet/>
      <dgm:spPr/>
      <dgm:t>
        <a:bodyPr/>
        <a:lstStyle/>
        <a:p>
          <a:endParaRPr lang="en-US"/>
        </a:p>
      </dgm:t>
    </dgm:pt>
    <dgm:pt modelId="{0FA94D76-D3F6-444C-8499-547A6802CE3E}">
      <dgm:prSet/>
      <dgm:spPr>
        <a:solidFill>
          <a:schemeClr val="accent6">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EDE162C4-E93F-4192-8D32-A22992A96A5D}" type="parTrans" cxnId="{4F1145C6-B854-4FA7-ABC0-9F4601E04C6C}">
      <dgm:prSet/>
      <dgm:spPr>
        <a:solidFill>
          <a:schemeClr val="bg1"/>
        </a:solidFill>
        <a:ln>
          <a:solidFill>
            <a:schemeClr val="tx2"/>
          </a:solidFill>
        </a:ln>
      </dgm:spPr>
      <dgm:t>
        <a:bodyPr/>
        <a:lstStyle/>
        <a:p>
          <a:endParaRPr lang="en-US" dirty="0">
            <a:cs typeface="B Koodak" panose="00000700000000000000" pitchFamily="2" charset="-78"/>
          </a:endParaRPr>
        </a:p>
      </dgm:t>
    </dgm:pt>
    <dgm:pt modelId="{D6813074-FC91-43B9-A2D8-C1A0AFAD4320}" type="sibTrans" cxnId="{4F1145C6-B854-4FA7-ABC0-9F4601E04C6C}">
      <dgm:prSet/>
      <dgm:spPr/>
      <dgm:t>
        <a:bodyPr/>
        <a:lstStyle/>
        <a:p>
          <a:endParaRPr lang="en-US"/>
        </a:p>
      </dgm:t>
    </dgm:pt>
    <dgm:pt modelId="{AD9A4B07-44B7-4BA5-A99A-9D98EAA1A339}">
      <dgm:prSet/>
      <dgm:spPr>
        <a:solidFill>
          <a:schemeClr val="accent5">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8EC20465-DB46-4750-ADA5-9D8303A49516}" type="parTrans" cxnId="{5029758E-3936-4062-91AA-40504871578E}">
      <dgm:prSet/>
      <dgm:spPr>
        <a:solidFill>
          <a:schemeClr val="bg1"/>
        </a:solidFill>
        <a:ln>
          <a:solidFill>
            <a:schemeClr val="tx2"/>
          </a:solidFill>
        </a:ln>
      </dgm:spPr>
      <dgm:t>
        <a:bodyPr/>
        <a:lstStyle/>
        <a:p>
          <a:endParaRPr lang="en-US" dirty="0">
            <a:cs typeface="B Koodak" panose="00000700000000000000" pitchFamily="2" charset="-78"/>
          </a:endParaRPr>
        </a:p>
      </dgm:t>
    </dgm:pt>
    <dgm:pt modelId="{BB925EE8-C735-4E37-AF7A-CC2527A76328}" type="sibTrans" cxnId="{5029758E-3936-4062-91AA-40504871578E}">
      <dgm:prSet/>
      <dgm:spPr/>
      <dgm:t>
        <a:bodyPr/>
        <a:lstStyle/>
        <a:p>
          <a:endParaRPr lang="en-US"/>
        </a:p>
      </dgm:t>
    </dgm:pt>
    <dgm:pt modelId="{7BAAE12C-68D3-403A-9A3E-C4158E84309E}">
      <dgm:prSe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09B872F3-BF33-4203-A010-24D79F143458}" type="parTrans" cxnId="{BD6722F6-2F1B-4ABB-9DF4-E3A99E3EF0BA}">
      <dgm:prSet/>
      <dgm:spPr>
        <a:solidFill>
          <a:schemeClr val="bg1"/>
        </a:solidFill>
        <a:ln>
          <a:solidFill>
            <a:schemeClr val="tx2"/>
          </a:solidFill>
        </a:ln>
      </dgm:spPr>
      <dgm:t>
        <a:bodyPr/>
        <a:lstStyle/>
        <a:p>
          <a:endParaRPr lang="en-US" dirty="0">
            <a:cs typeface="B Koodak" panose="00000700000000000000" pitchFamily="2" charset="-78"/>
          </a:endParaRPr>
        </a:p>
      </dgm:t>
    </dgm:pt>
    <dgm:pt modelId="{F2946C1C-7026-4CF3-9153-15E14DD49290}" type="sibTrans" cxnId="{BD6722F6-2F1B-4ABB-9DF4-E3A99E3EF0BA}">
      <dgm:prSet/>
      <dgm:spPr/>
      <dgm:t>
        <a:bodyPr/>
        <a:lstStyle/>
        <a:p>
          <a:endParaRPr lang="en-US"/>
        </a:p>
      </dgm:t>
    </dgm:pt>
    <dgm:pt modelId="{861F4AA3-49DF-436B-BCD1-3622A2C9040A}">
      <dgm:prSet/>
      <dgm:spPr>
        <a:solidFill>
          <a:schemeClr val="accent5">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25943F5-E41E-49FD-B989-3AB7988267B2}" type="parTrans" cxnId="{E0F9CBC0-7CE2-47C6-994A-FF06E9755772}">
      <dgm:prSet/>
      <dgm:spPr>
        <a:solidFill>
          <a:schemeClr val="bg1"/>
        </a:solidFill>
        <a:ln>
          <a:solidFill>
            <a:schemeClr val="tx2"/>
          </a:solidFill>
        </a:ln>
      </dgm:spPr>
      <dgm:t>
        <a:bodyPr/>
        <a:lstStyle/>
        <a:p>
          <a:endParaRPr lang="en-US" dirty="0">
            <a:cs typeface="B Koodak" panose="00000700000000000000" pitchFamily="2" charset="-78"/>
          </a:endParaRPr>
        </a:p>
      </dgm:t>
    </dgm:pt>
    <dgm:pt modelId="{9356CE60-D0F6-4D28-8685-ED06A9E62415}" type="sibTrans" cxnId="{E0F9CBC0-7CE2-47C6-994A-FF06E9755772}">
      <dgm:prSet/>
      <dgm:spPr/>
      <dgm:t>
        <a:bodyPr/>
        <a:lstStyle/>
        <a:p>
          <a:endParaRPr lang="en-US"/>
        </a:p>
      </dgm:t>
    </dgm:pt>
    <dgm:pt modelId="{375D0D3A-E945-4D33-845A-86B4F2A61321}">
      <dgm:prSet/>
      <dgm:spPr>
        <a:solidFill>
          <a:schemeClr val="accent4">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3165B5FF-8EFD-4941-80DC-26984E996781}" type="parTrans" cxnId="{B4FE27FB-5ACE-4B0D-81F7-0804C9DFCB0F}">
      <dgm:prSet/>
      <dgm:spPr>
        <a:solidFill>
          <a:schemeClr val="bg1"/>
        </a:solidFill>
        <a:ln>
          <a:solidFill>
            <a:schemeClr val="tx2"/>
          </a:solidFill>
        </a:ln>
      </dgm:spPr>
      <dgm:t>
        <a:bodyPr/>
        <a:lstStyle/>
        <a:p>
          <a:endParaRPr lang="en-US" dirty="0">
            <a:cs typeface="B Koodak" panose="00000700000000000000" pitchFamily="2" charset="-78"/>
          </a:endParaRPr>
        </a:p>
      </dgm:t>
    </dgm:pt>
    <dgm:pt modelId="{E38185B1-BE25-4077-A8EC-EDBE5E5EF544}" type="sibTrans" cxnId="{B4FE27FB-5ACE-4B0D-81F7-0804C9DFCB0F}">
      <dgm:prSet/>
      <dgm:spPr/>
      <dgm:t>
        <a:bodyPr/>
        <a:lstStyle/>
        <a:p>
          <a:endParaRPr lang="en-US"/>
        </a:p>
      </dgm:t>
    </dgm:pt>
    <dgm:pt modelId="{EA1FE20D-2ADA-43A6-B1DF-29FF5581EF7F}">
      <dgm:prSet/>
      <dgm:spPr>
        <a:solidFill>
          <a:schemeClr val="accent4">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4343BADA-41B2-4D1B-8BFA-41AA545F287B}" type="parTrans" cxnId="{5317E4C6-69B2-47A8-AA62-15DB20695B2F}">
      <dgm:prSet/>
      <dgm:spPr>
        <a:solidFill>
          <a:schemeClr val="bg1"/>
        </a:solidFill>
        <a:ln>
          <a:solidFill>
            <a:schemeClr val="tx2"/>
          </a:solidFill>
        </a:ln>
      </dgm:spPr>
      <dgm:t>
        <a:bodyPr/>
        <a:lstStyle/>
        <a:p>
          <a:endParaRPr lang="en-US" dirty="0">
            <a:cs typeface="B Koodak" panose="00000700000000000000" pitchFamily="2" charset="-78"/>
          </a:endParaRPr>
        </a:p>
      </dgm:t>
    </dgm:pt>
    <dgm:pt modelId="{074D8227-344C-4658-96A1-E378F308091B}" type="sibTrans" cxnId="{5317E4C6-69B2-47A8-AA62-15DB20695B2F}">
      <dgm:prSet/>
      <dgm:spPr/>
      <dgm:t>
        <a:bodyPr/>
        <a:lstStyle/>
        <a:p>
          <a:endParaRPr lang="en-US"/>
        </a:p>
      </dgm:t>
    </dgm:pt>
    <dgm:pt modelId="{696945FB-DACD-453E-B734-0971E11B3D08}">
      <dgm:prSe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E467451-5299-4846-9E80-DB8755650947}" type="parTrans" cxnId="{01360B0A-D76E-48DA-A106-AF9420A19A82}">
      <dgm:prSet/>
      <dgm:spPr>
        <a:solidFill>
          <a:schemeClr val="bg1"/>
        </a:solidFill>
        <a:ln>
          <a:solidFill>
            <a:schemeClr val="tx2"/>
          </a:solidFill>
        </a:ln>
      </dgm:spPr>
      <dgm:t>
        <a:bodyPr/>
        <a:lstStyle/>
        <a:p>
          <a:endParaRPr lang="en-US" dirty="0">
            <a:cs typeface="B Koodak" panose="00000700000000000000" pitchFamily="2" charset="-78"/>
          </a:endParaRPr>
        </a:p>
      </dgm:t>
    </dgm:pt>
    <dgm:pt modelId="{DAD9BE73-697D-418D-80D0-48397203FADE}" type="sibTrans" cxnId="{01360B0A-D76E-48DA-A106-AF9420A19A82}">
      <dgm:prSet/>
      <dgm:spPr/>
      <dgm:t>
        <a:bodyPr/>
        <a:lstStyle/>
        <a:p>
          <a:endParaRPr lang="en-US"/>
        </a:p>
      </dgm:t>
    </dgm:pt>
    <dgm:pt modelId="{4D66A9F0-E402-4323-9B1C-98A29128D5D2}">
      <dgm:prSet/>
      <dgm:spPr>
        <a:noFill/>
        <a:ln w="19050">
          <a:solidFill>
            <a:schemeClr val="tx1"/>
          </a:solidFill>
        </a:ln>
      </dgm:spPr>
      <dgm:t>
        <a:bodyPr/>
        <a:lstStyle/>
        <a:p>
          <a:r>
            <a:rPr lang="fa-IR" dirty="0">
              <a:solidFill>
                <a:sysClr val="windowText" lastClr="000000"/>
              </a:solidFill>
              <a:cs typeface="B Koodak" panose="00000700000000000000" pitchFamily="2" charset="-78"/>
            </a:rPr>
            <a:t>522</a:t>
          </a:r>
          <a:endParaRPr lang="en-US" dirty="0">
            <a:solidFill>
              <a:sysClr val="windowText" lastClr="000000"/>
            </a:solidFill>
            <a:cs typeface="B Koodak" panose="00000700000000000000" pitchFamily="2" charset="-78"/>
          </a:endParaRPr>
        </a:p>
      </dgm:t>
    </dgm:pt>
    <dgm:pt modelId="{80EC04C3-BB17-4813-8DD8-2CDAB2E4411B}" type="parTrans" cxnId="{6760C9B0-0D55-416B-B9B8-DF02EEDF0EAB}">
      <dgm:prSet/>
      <dgm:spPr/>
      <dgm:t>
        <a:bodyPr/>
        <a:lstStyle/>
        <a:p>
          <a:endParaRPr lang="en-US" dirty="0"/>
        </a:p>
      </dgm:t>
    </dgm:pt>
    <dgm:pt modelId="{3DC8123C-5D03-42AF-968F-FFC518400EC6}" type="sibTrans" cxnId="{6760C9B0-0D55-416B-B9B8-DF02EEDF0EAB}">
      <dgm:prSet/>
      <dgm:spPr/>
      <dgm:t>
        <a:bodyPr/>
        <a:lstStyle/>
        <a:p>
          <a:endParaRPr lang="en-US"/>
        </a:p>
      </dgm:t>
    </dgm:pt>
    <dgm:pt modelId="{5AFCFF67-43E4-4358-B0EB-71FF4DDC8C4D}">
      <dgm:prSet/>
      <dgm:spPr>
        <a:noFill/>
        <a:ln w="19050">
          <a:solidFill>
            <a:schemeClr val="tx1"/>
          </a:solidFill>
        </a:ln>
      </dgm:spPr>
      <dgm:t>
        <a:bodyPr/>
        <a:lstStyle/>
        <a:p>
          <a:r>
            <a:rPr lang="fa-IR" dirty="0">
              <a:solidFill>
                <a:sysClr val="windowText" lastClr="000000"/>
              </a:solidFill>
              <a:cs typeface="B Koodak" panose="00000700000000000000" pitchFamily="2" charset="-78"/>
            </a:rPr>
            <a:t>525</a:t>
          </a:r>
          <a:endParaRPr lang="en-US" dirty="0">
            <a:solidFill>
              <a:sysClr val="windowText" lastClr="000000"/>
            </a:solidFill>
            <a:cs typeface="B Koodak" panose="00000700000000000000" pitchFamily="2" charset="-78"/>
          </a:endParaRPr>
        </a:p>
      </dgm:t>
    </dgm:pt>
    <dgm:pt modelId="{5D748D0A-4EF2-4E7B-B391-DCC52A6D73A6}" type="parTrans" cxnId="{89310F3F-496B-4673-BBC9-871396457D2C}">
      <dgm:prSet/>
      <dgm:spPr/>
      <dgm:t>
        <a:bodyPr/>
        <a:lstStyle/>
        <a:p>
          <a:endParaRPr lang="en-US" dirty="0"/>
        </a:p>
      </dgm:t>
    </dgm:pt>
    <dgm:pt modelId="{3E040834-1E85-456C-8254-55318A216747}" type="sibTrans" cxnId="{89310F3F-496B-4673-BBC9-871396457D2C}">
      <dgm:prSet/>
      <dgm:spPr/>
      <dgm:t>
        <a:bodyPr/>
        <a:lstStyle/>
        <a:p>
          <a:endParaRPr lang="en-US"/>
        </a:p>
      </dgm:t>
    </dgm:pt>
    <dgm:pt modelId="{237C8AA1-5FED-4230-BD1A-8559CD6CBBEA}">
      <dgm:prSet/>
      <dgm:spPr>
        <a:noFill/>
        <a:ln w="19050">
          <a:solidFill>
            <a:schemeClr val="tx1"/>
          </a:solidFill>
        </a:ln>
      </dgm:spPr>
      <dgm:t>
        <a:bodyPr/>
        <a:lstStyle/>
        <a:p>
          <a:r>
            <a:rPr lang="fa-IR" dirty="0">
              <a:solidFill>
                <a:sysClr val="windowText" lastClr="000000"/>
              </a:solidFill>
              <a:cs typeface="B Koodak" panose="00000700000000000000" pitchFamily="2" charset="-78"/>
            </a:rPr>
            <a:t>527</a:t>
          </a:r>
          <a:endParaRPr lang="en-US" dirty="0">
            <a:solidFill>
              <a:sysClr val="windowText" lastClr="000000"/>
            </a:solidFill>
            <a:cs typeface="B Koodak" panose="00000700000000000000" pitchFamily="2" charset="-78"/>
          </a:endParaRPr>
        </a:p>
      </dgm:t>
    </dgm:pt>
    <dgm:pt modelId="{6879C6F6-60BC-4AC8-A802-93C7D7344E6C}" type="parTrans" cxnId="{52A8147B-F6B3-4A47-859B-5408EA329EBB}">
      <dgm:prSet/>
      <dgm:spPr/>
      <dgm:t>
        <a:bodyPr/>
        <a:lstStyle/>
        <a:p>
          <a:endParaRPr lang="en-US" dirty="0"/>
        </a:p>
      </dgm:t>
    </dgm:pt>
    <dgm:pt modelId="{CB6F7FD8-08EF-4BF2-8497-82BC85E5BA6C}" type="sibTrans" cxnId="{52A8147B-F6B3-4A47-859B-5408EA329EBB}">
      <dgm:prSet/>
      <dgm:spPr/>
      <dgm:t>
        <a:bodyPr/>
        <a:lstStyle/>
        <a:p>
          <a:endParaRPr lang="en-US"/>
        </a:p>
      </dgm:t>
    </dgm:pt>
    <dgm:pt modelId="{0E7590CF-0E03-498D-8E65-7B0F739F9B3D}">
      <dgm:prSet/>
      <dgm:spPr>
        <a:noFill/>
        <a:ln w="19050">
          <a:solidFill>
            <a:schemeClr val="tx1"/>
          </a:solidFill>
        </a:ln>
      </dgm:spPr>
      <dgm:t>
        <a:bodyPr/>
        <a:lstStyle/>
        <a:p>
          <a:r>
            <a:rPr lang="fa-IR" dirty="0">
              <a:solidFill>
                <a:sysClr val="windowText" lastClr="000000"/>
              </a:solidFill>
              <a:cs typeface="B Koodak" panose="00000700000000000000" pitchFamily="2" charset="-78"/>
            </a:rPr>
            <a:t>552</a:t>
          </a:r>
          <a:endParaRPr lang="en-US" dirty="0">
            <a:solidFill>
              <a:sysClr val="windowText" lastClr="000000"/>
            </a:solidFill>
            <a:cs typeface="B Koodak" panose="00000700000000000000" pitchFamily="2" charset="-78"/>
          </a:endParaRPr>
        </a:p>
      </dgm:t>
    </dgm:pt>
    <dgm:pt modelId="{0E953F84-1FC4-4F0A-9487-A03862878026}" type="parTrans" cxnId="{2602B81D-E7BF-4DA7-96B7-2AC172B61EDE}">
      <dgm:prSet/>
      <dgm:spPr/>
      <dgm:t>
        <a:bodyPr/>
        <a:lstStyle/>
        <a:p>
          <a:endParaRPr lang="en-US" dirty="0"/>
        </a:p>
      </dgm:t>
    </dgm:pt>
    <dgm:pt modelId="{5545604F-9FFF-491D-BBFA-2C86F3FCF671}" type="sibTrans" cxnId="{2602B81D-E7BF-4DA7-96B7-2AC172B61EDE}">
      <dgm:prSet/>
      <dgm:spPr/>
      <dgm:t>
        <a:bodyPr/>
        <a:lstStyle/>
        <a:p>
          <a:endParaRPr lang="en-US"/>
        </a:p>
      </dgm:t>
    </dgm:pt>
    <dgm:pt modelId="{8AF9DC72-F425-436F-98AC-763EE49B74A6}">
      <dgm:prSet/>
      <dgm:spPr>
        <a:noFill/>
        <a:ln w="19050">
          <a:solidFill>
            <a:schemeClr val="tx1"/>
          </a:solidFill>
        </a:ln>
      </dgm:spPr>
      <dgm:t>
        <a:bodyPr/>
        <a:lstStyle/>
        <a:p>
          <a:r>
            <a:rPr lang="fa-IR" dirty="0">
              <a:solidFill>
                <a:sysClr val="windowText" lastClr="000000"/>
              </a:solidFill>
              <a:cs typeface="B Koodak" panose="00000700000000000000" pitchFamily="2" charset="-78"/>
            </a:rPr>
            <a:t>555</a:t>
          </a:r>
          <a:endParaRPr lang="en-US" dirty="0">
            <a:solidFill>
              <a:sysClr val="windowText" lastClr="000000"/>
            </a:solidFill>
            <a:cs typeface="B Koodak" panose="00000700000000000000" pitchFamily="2" charset="-78"/>
          </a:endParaRPr>
        </a:p>
      </dgm:t>
    </dgm:pt>
    <dgm:pt modelId="{D935E290-12D6-47C4-B6E2-3A067BE3B77E}" type="parTrans" cxnId="{102375A6-DB28-49DF-BECB-C296D0C6968B}">
      <dgm:prSet/>
      <dgm:spPr/>
      <dgm:t>
        <a:bodyPr/>
        <a:lstStyle/>
        <a:p>
          <a:endParaRPr lang="en-US" dirty="0"/>
        </a:p>
      </dgm:t>
    </dgm:pt>
    <dgm:pt modelId="{EDF5B91F-4471-4C43-8909-6C7D436E356E}" type="sibTrans" cxnId="{102375A6-DB28-49DF-BECB-C296D0C6968B}">
      <dgm:prSet/>
      <dgm:spPr/>
      <dgm:t>
        <a:bodyPr/>
        <a:lstStyle/>
        <a:p>
          <a:endParaRPr lang="en-US"/>
        </a:p>
      </dgm:t>
    </dgm:pt>
    <dgm:pt modelId="{7E40DB1F-5A25-4ED1-A38D-EFB784E50FDD}">
      <dgm:prSet/>
      <dgm:spPr>
        <a:noFill/>
        <a:ln w="19050">
          <a:solidFill>
            <a:schemeClr val="tx1"/>
          </a:solidFill>
        </a:ln>
      </dgm:spPr>
      <dgm:t>
        <a:bodyPr/>
        <a:lstStyle/>
        <a:p>
          <a:r>
            <a:rPr lang="fa-IR" dirty="0">
              <a:solidFill>
                <a:sysClr val="windowText" lastClr="000000"/>
              </a:solidFill>
              <a:cs typeface="B Koodak" panose="00000700000000000000" pitchFamily="2" charset="-78"/>
            </a:rPr>
            <a:t>557</a:t>
          </a:r>
          <a:endParaRPr lang="en-US" dirty="0">
            <a:solidFill>
              <a:sysClr val="windowText" lastClr="000000"/>
            </a:solidFill>
            <a:cs typeface="B Koodak" panose="00000700000000000000" pitchFamily="2" charset="-78"/>
          </a:endParaRPr>
        </a:p>
      </dgm:t>
    </dgm:pt>
    <dgm:pt modelId="{7CD2B50A-4BAB-45F1-985C-8C463867E984}" type="parTrans" cxnId="{CC343F61-9211-423F-9E62-CDB8B0E98240}">
      <dgm:prSet/>
      <dgm:spPr/>
      <dgm:t>
        <a:bodyPr/>
        <a:lstStyle/>
        <a:p>
          <a:endParaRPr lang="en-US" dirty="0"/>
        </a:p>
      </dgm:t>
    </dgm:pt>
    <dgm:pt modelId="{A0D3C84F-0AD1-4783-9CCE-0B8C1262BA9D}" type="sibTrans" cxnId="{CC343F61-9211-423F-9E62-CDB8B0E98240}">
      <dgm:prSet/>
      <dgm:spPr/>
      <dgm:t>
        <a:bodyPr/>
        <a:lstStyle/>
        <a:p>
          <a:endParaRPr lang="en-US"/>
        </a:p>
      </dgm:t>
    </dgm:pt>
    <dgm:pt modelId="{2431ED7B-4E33-4092-8500-0F6290892D82}">
      <dgm:prSet/>
      <dgm:spPr>
        <a:noFill/>
        <a:ln w="19050">
          <a:solidFill>
            <a:schemeClr val="tx1"/>
          </a:solidFill>
        </a:ln>
      </dgm:spPr>
      <dgm:t>
        <a:bodyPr/>
        <a:lstStyle/>
        <a:p>
          <a:r>
            <a:rPr lang="fa-IR" dirty="0">
              <a:solidFill>
                <a:sysClr val="windowText" lastClr="000000"/>
              </a:solidFill>
              <a:cs typeface="B Koodak" panose="00000700000000000000" pitchFamily="2" charset="-78"/>
            </a:rPr>
            <a:t>572</a:t>
          </a:r>
          <a:endParaRPr lang="en-US" dirty="0">
            <a:solidFill>
              <a:sysClr val="windowText" lastClr="000000"/>
            </a:solidFill>
            <a:cs typeface="B Koodak" panose="00000700000000000000" pitchFamily="2" charset="-78"/>
          </a:endParaRPr>
        </a:p>
      </dgm:t>
    </dgm:pt>
    <dgm:pt modelId="{36161E3E-6A6B-45DD-B7BB-A863436F3B41}" type="parTrans" cxnId="{F17B70F2-00FC-4E2A-A31C-91514EACB571}">
      <dgm:prSet/>
      <dgm:spPr/>
      <dgm:t>
        <a:bodyPr/>
        <a:lstStyle/>
        <a:p>
          <a:endParaRPr lang="en-US" dirty="0"/>
        </a:p>
      </dgm:t>
    </dgm:pt>
    <dgm:pt modelId="{D7D9B732-4E69-4E68-8755-0685044825D0}" type="sibTrans" cxnId="{F17B70F2-00FC-4E2A-A31C-91514EACB571}">
      <dgm:prSet/>
      <dgm:spPr/>
      <dgm:t>
        <a:bodyPr/>
        <a:lstStyle/>
        <a:p>
          <a:endParaRPr lang="en-US"/>
        </a:p>
      </dgm:t>
    </dgm:pt>
    <dgm:pt modelId="{8C06D345-3ADC-489B-AE98-EF53211DA9C6}">
      <dgm:prSet/>
      <dgm:spPr>
        <a:noFill/>
        <a:ln w="19050">
          <a:solidFill>
            <a:schemeClr val="tx1"/>
          </a:solidFill>
        </a:ln>
      </dgm:spPr>
      <dgm:t>
        <a:bodyPr/>
        <a:lstStyle/>
        <a:p>
          <a:r>
            <a:rPr lang="fa-IR" dirty="0">
              <a:solidFill>
                <a:sysClr val="windowText" lastClr="000000"/>
              </a:solidFill>
              <a:cs typeface="B Koodak" panose="00000700000000000000" pitchFamily="2" charset="-78"/>
            </a:rPr>
            <a:t>575</a:t>
          </a:r>
          <a:endParaRPr lang="en-US" dirty="0">
            <a:solidFill>
              <a:sysClr val="windowText" lastClr="000000"/>
            </a:solidFill>
            <a:cs typeface="B Koodak" panose="00000700000000000000" pitchFamily="2" charset="-78"/>
          </a:endParaRPr>
        </a:p>
      </dgm:t>
    </dgm:pt>
    <dgm:pt modelId="{32611B4E-C4AB-4FB1-A274-79E483612F92}" type="parTrans" cxnId="{3AB1769F-D99B-4EB4-B0C3-293136F1A6F0}">
      <dgm:prSet/>
      <dgm:spPr/>
      <dgm:t>
        <a:bodyPr/>
        <a:lstStyle/>
        <a:p>
          <a:endParaRPr lang="en-US" dirty="0"/>
        </a:p>
      </dgm:t>
    </dgm:pt>
    <dgm:pt modelId="{07EFC43D-56CC-4022-9C5E-8876AF9B2A18}" type="sibTrans" cxnId="{3AB1769F-D99B-4EB4-B0C3-293136F1A6F0}">
      <dgm:prSet/>
      <dgm:spPr/>
      <dgm:t>
        <a:bodyPr/>
        <a:lstStyle/>
        <a:p>
          <a:endParaRPr lang="en-US"/>
        </a:p>
      </dgm:t>
    </dgm:pt>
    <dgm:pt modelId="{D7A64AAF-B325-4CFF-B822-D35569AF4E9B}">
      <dgm:prSet/>
      <dgm:spPr>
        <a:noFill/>
        <a:ln w="19050">
          <a:solidFill>
            <a:schemeClr val="tx1"/>
          </a:solidFill>
        </a:ln>
      </dgm:spPr>
      <dgm:t>
        <a:bodyPr/>
        <a:lstStyle/>
        <a:p>
          <a:r>
            <a:rPr lang="fa-IR" dirty="0">
              <a:solidFill>
                <a:sysClr val="windowText" lastClr="000000"/>
              </a:solidFill>
              <a:cs typeface="B Koodak" panose="00000700000000000000" pitchFamily="2" charset="-78"/>
            </a:rPr>
            <a:t>577</a:t>
          </a:r>
          <a:endParaRPr lang="en-US" dirty="0">
            <a:solidFill>
              <a:sysClr val="windowText" lastClr="000000"/>
            </a:solidFill>
            <a:cs typeface="B Koodak" panose="00000700000000000000" pitchFamily="2" charset="-78"/>
          </a:endParaRPr>
        </a:p>
      </dgm:t>
    </dgm:pt>
    <dgm:pt modelId="{D03587D9-2DF4-43D5-BDF9-D711BC60A4D4}" type="parTrans" cxnId="{08EB75DD-279D-444D-85A7-6A9A68BF1F54}">
      <dgm:prSet/>
      <dgm:spPr/>
      <dgm:t>
        <a:bodyPr/>
        <a:lstStyle/>
        <a:p>
          <a:endParaRPr lang="en-US" dirty="0"/>
        </a:p>
      </dgm:t>
    </dgm:pt>
    <dgm:pt modelId="{577B895B-E881-4A85-BFD2-50EE220097CC}" type="sibTrans" cxnId="{08EB75DD-279D-444D-85A7-6A9A68BF1F54}">
      <dgm:prSet/>
      <dgm:spPr/>
      <dgm:t>
        <a:bodyPr/>
        <a:lstStyle/>
        <a:p>
          <a:endParaRPr lang="en-US"/>
        </a:p>
      </dgm:t>
    </dgm:pt>
    <dgm:pt modelId="{5E3B8E87-5647-47DB-BD77-79649597B0C5}" type="pres">
      <dgm:prSet presAssocID="{5FA1A67D-9781-4ED5-BAA6-50B9D3CF07D8}" presName="diagram" presStyleCnt="0">
        <dgm:presLayoutVars>
          <dgm:chPref val="1"/>
          <dgm:dir/>
          <dgm:animOne val="branch"/>
          <dgm:animLvl val="lvl"/>
          <dgm:resizeHandles val="exact"/>
        </dgm:presLayoutVars>
      </dgm:prSet>
      <dgm:spPr/>
      <dgm:t>
        <a:bodyPr/>
        <a:lstStyle/>
        <a:p>
          <a:endParaRPr lang="en-US"/>
        </a:p>
      </dgm:t>
    </dgm:pt>
    <dgm:pt modelId="{FB1B8330-975C-4677-81ED-DE3CCC1A24ED}" type="pres">
      <dgm:prSet presAssocID="{1FC0DCB3-84D0-4FA9-A83A-0AEF76F9D557}" presName="root1" presStyleCnt="0"/>
      <dgm:spPr/>
    </dgm:pt>
    <dgm:pt modelId="{3580FAB2-4BFA-4704-94FD-09CB404F7FC1}" type="pres">
      <dgm:prSet presAssocID="{1FC0DCB3-84D0-4FA9-A83A-0AEF76F9D557}" presName="LevelOneTextNode" presStyleLbl="node0" presStyleIdx="0" presStyleCnt="1" custScaleX="91543">
        <dgm:presLayoutVars>
          <dgm:chPref val="3"/>
        </dgm:presLayoutVars>
      </dgm:prSet>
      <dgm:spPr/>
      <dgm:t>
        <a:bodyPr/>
        <a:lstStyle/>
        <a:p>
          <a:endParaRPr lang="en-US"/>
        </a:p>
      </dgm:t>
    </dgm:pt>
    <dgm:pt modelId="{B01C4568-088A-4755-BF4A-1CBE43619ACD}" type="pres">
      <dgm:prSet presAssocID="{1FC0DCB3-84D0-4FA9-A83A-0AEF76F9D557}" presName="level2hierChild" presStyleCnt="0"/>
      <dgm:spPr/>
    </dgm:pt>
    <dgm:pt modelId="{F798653C-1E24-4056-A244-3D32757E4806}" type="pres">
      <dgm:prSet presAssocID="{9ECE3F87-50B6-4DBE-9553-8E7F9947FC9A}" presName="conn2-1" presStyleLbl="parChTrans1D2" presStyleIdx="0" presStyleCnt="3"/>
      <dgm:spPr/>
      <dgm:t>
        <a:bodyPr/>
        <a:lstStyle/>
        <a:p>
          <a:endParaRPr lang="en-US"/>
        </a:p>
      </dgm:t>
    </dgm:pt>
    <dgm:pt modelId="{2EAA5756-FDD7-4D01-A5A9-C0F4A16AE5E4}" type="pres">
      <dgm:prSet presAssocID="{9ECE3F87-50B6-4DBE-9553-8E7F9947FC9A}" presName="connTx" presStyleLbl="parChTrans1D2" presStyleIdx="0" presStyleCnt="3"/>
      <dgm:spPr/>
      <dgm:t>
        <a:bodyPr/>
        <a:lstStyle/>
        <a:p>
          <a:endParaRPr lang="en-US"/>
        </a:p>
      </dgm:t>
    </dgm:pt>
    <dgm:pt modelId="{E85ECB70-A5AB-46CD-98A4-D43C4E8F6B5E}" type="pres">
      <dgm:prSet presAssocID="{8819012C-30A6-4967-94E2-90509F9FE838}" presName="root2" presStyleCnt="0"/>
      <dgm:spPr/>
    </dgm:pt>
    <dgm:pt modelId="{0F0F6CC0-ACE4-46E7-9E6E-8DD40EA32112}" type="pres">
      <dgm:prSet presAssocID="{8819012C-30A6-4967-94E2-90509F9FE838}" presName="LevelTwoTextNode" presStyleLbl="asst1" presStyleIdx="0" presStyleCnt="1">
        <dgm:presLayoutVars>
          <dgm:chPref val="3"/>
        </dgm:presLayoutVars>
      </dgm:prSet>
      <dgm:spPr/>
      <dgm:t>
        <a:bodyPr/>
        <a:lstStyle/>
        <a:p>
          <a:endParaRPr lang="en-US"/>
        </a:p>
      </dgm:t>
    </dgm:pt>
    <dgm:pt modelId="{74323816-082B-42F7-8D64-DB39CD929208}" type="pres">
      <dgm:prSet presAssocID="{8819012C-30A6-4967-94E2-90509F9FE838}" presName="level3hierChild" presStyleCnt="0"/>
      <dgm:spPr/>
    </dgm:pt>
    <dgm:pt modelId="{7A4119ED-C228-48B2-B53E-C5C31F64B86C}" type="pres">
      <dgm:prSet presAssocID="{D01BA65A-A6B4-4B23-974F-9EF7631B0E78}" presName="conn2-1" presStyleLbl="parChTrans1D3" presStyleIdx="0" presStyleCnt="9"/>
      <dgm:spPr/>
      <dgm:t>
        <a:bodyPr/>
        <a:lstStyle/>
        <a:p>
          <a:endParaRPr lang="en-US"/>
        </a:p>
      </dgm:t>
    </dgm:pt>
    <dgm:pt modelId="{A426CD13-534A-41F3-B287-B5DA3083D919}" type="pres">
      <dgm:prSet presAssocID="{D01BA65A-A6B4-4B23-974F-9EF7631B0E78}" presName="connTx" presStyleLbl="parChTrans1D3" presStyleIdx="0" presStyleCnt="9"/>
      <dgm:spPr/>
      <dgm:t>
        <a:bodyPr/>
        <a:lstStyle/>
        <a:p>
          <a:endParaRPr lang="en-US"/>
        </a:p>
      </dgm:t>
    </dgm:pt>
    <dgm:pt modelId="{B0D2100C-E359-4E30-B9EC-9288450B59E2}" type="pres">
      <dgm:prSet presAssocID="{96070CB5-D863-4BF0-A695-34C145C724E1}" presName="root2" presStyleCnt="0"/>
      <dgm:spPr/>
    </dgm:pt>
    <dgm:pt modelId="{92DFC541-EC5F-4969-8F38-FD7155535003}" type="pres">
      <dgm:prSet presAssocID="{96070CB5-D863-4BF0-A695-34C145C724E1}" presName="LevelTwoTextNode" presStyleLbl="node3" presStyleIdx="0" presStyleCnt="9">
        <dgm:presLayoutVars>
          <dgm:chPref val="3"/>
        </dgm:presLayoutVars>
      </dgm:prSet>
      <dgm:spPr/>
      <dgm:t>
        <a:bodyPr/>
        <a:lstStyle/>
        <a:p>
          <a:endParaRPr lang="en-US"/>
        </a:p>
      </dgm:t>
    </dgm:pt>
    <dgm:pt modelId="{29062141-3E9E-4138-8625-4CD6C4D8176E}" type="pres">
      <dgm:prSet presAssocID="{96070CB5-D863-4BF0-A695-34C145C724E1}" presName="level3hierChild" presStyleCnt="0"/>
      <dgm:spPr/>
    </dgm:pt>
    <dgm:pt modelId="{4F26D608-FF45-4AF4-9E3B-CD8291FA6446}" type="pres">
      <dgm:prSet presAssocID="{80EC04C3-BB17-4813-8DD8-2CDAB2E4411B}" presName="conn2-1" presStyleLbl="parChTrans1D4" presStyleIdx="0" presStyleCnt="9"/>
      <dgm:spPr/>
      <dgm:t>
        <a:bodyPr/>
        <a:lstStyle/>
        <a:p>
          <a:endParaRPr lang="en-US"/>
        </a:p>
      </dgm:t>
    </dgm:pt>
    <dgm:pt modelId="{CBBA957B-AF77-421C-B628-31BC3574D833}" type="pres">
      <dgm:prSet presAssocID="{80EC04C3-BB17-4813-8DD8-2CDAB2E4411B}" presName="connTx" presStyleLbl="parChTrans1D4" presStyleIdx="0" presStyleCnt="9"/>
      <dgm:spPr/>
      <dgm:t>
        <a:bodyPr/>
        <a:lstStyle/>
        <a:p>
          <a:endParaRPr lang="en-US"/>
        </a:p>
      </dgm:t>
    </dgm:pt>
    <dgm:pt modelId="{29F9A30C-DA61-483E-A6CF-D214B7BDED34}" type="pres">
      <dgm:prSet presAssocID="{4D66A9F0-E402-4323-9B1C-98A29128D5D2}" presName="root2" presStyleCnt="0"/>
      <dgm:spPr/>
    </dgm:pt>
    <dgm:pt modelId="{5AD48354-5D55-4322-8227-ADAD74479BE3}" type="pres">
      <dgm:prSet presAssocID="{4D66A9F0-E402-4323-9B1C-98A29128D5D2}" presName="LevelTwoTextNode" presStyleLbl="node4" presStyleIdx="0" presStyleCnt="9">
        <dgm:presLayoutVars>
          <dgm:chPref val="3"/>
        </dgm:presLayoutVars>
      </dgm:prSet>
      <dgm:spPr/>
      <dgm:t>
        <a:bodyPr/>
        <a:lstStyle/>
        <a:p>
          <a:endParaRPr lang="en-US"/>
        </a:p>
      </dgm:t>
    </dgm:pt>
    <dgm:pt modelId="{CCF3051F-F4B1-4681-A52E-F78118D78D20}" type="pres">
      <dgm:prSet presAssocID="{4D66A9F0-E402-4323-9B1C-98A29128D5D2}" presName="level3hierChild" presStyleCnt="0"/>
      <dgm:spPr/>
    </dgm:pt>
    <dgm:pt modelId="{C07B1749-4F30-407D-8BBE-90FED603387F}" type="pres">
      <dgm:prSet presAssocID="{287D43A1-A4EB-4F64-A34C-E65146FAD840}" presName="conn2-1" presStyleLbl="parChTrans1D3" presStyleIdx="1" presStyleCnt="9"/>
      <dgm:spPr/>
      <dgm:t>
        <a:bodyPr/>
        <a:lstStyle/>
        <a:p>
          <a:endParaRPr lang="en-US"/>
        </a:p>
      </dgm:t>
    </dgm:pt>
    <dgm:pt modelId="{B8DACC3C-9CA9-4EC4-924F-FEE234E21C52}" type="pres">
      <dgm:prSet presAssocID="{287D43A1-A4EB-4F64-A34C-E65146FAD840}" presName="connTx" presStyleLbl="parChTrans1D3" presStyleIdx="1" presStyleCnt="9"/>
      <dgm:spPr/>
      <dgm:t>
        <a:bodyPr/>
        <a:lstStyle/>
        <a:p>
          <a:endParaRPr lang="en-US"/>
        </a:p>
      </dgm:t>
    </dgm:pt>
    <dgm:pt modelId="{367FB351-73BE-4F2E-98B4-7EB2A9B03267}" type="pres">
      <dgm:prSet presAssocID="{D0B2313D-518D-4A8B-B8D2-03360DFA5776}" presName="root2" presStyleCnt="0"/>
      <dgm:spPr/>
    </dgm:pt>
    <dgm:pt modelId="{36158D3E-7C49-4EDF-AEA0-F8EBFA591155}" type="pres">
      <dgm:prSet presAssocID="{D0B2313D-518D-4A8B-B8D2-03360DFA5776}" presName="LevelTwoTextNode" presStyleLbl="node3" presStyleIdx="1" presStyleCnt="9">
        <dgm:presLayoutVars>
          <dgm:chPref val="3"/>
        </dgm:presLayoutVars>
      </dgm:prSet>
      <dgm:spPr/>
      <dgm:t>
        <a:bodyPr/>
        <a:lstStyle/>
        <a:p>
          <a:endParaRPr lang="en-US"/>
        </a:p>
      </dgm:t>
    </dgm:pt>
    <dgm:pt modelId="{BC41CCA7-CE8A-4FCA-82B1-9C8A94D90231}" type="pres">
      <dgm:prSet presAssocID="{D0B2313D-518D-4A8B-B8D2-03360DFA5776}" presName="level3hierChild" presStyleCnt="0"/>
      <dgm:spPr/>
    </dgm:pt>
    <dgm:pt modelId="{CB7B2F06-AD37-45C8-A63D-0125EE9A5816}" type="pres">
      <dgm:prSet presAssocID="{5D748D0A-4EF2-4E7B-B391-DCC52A6D73A6}" presName="conn2-1" presStyleLbl="parChTrans1D4" presStyleIdx="1" presStyleCnt="9"/>
      <dgm:spPr/>
      <dgm:t>
        <a:bodyPr/>
        <a:lstStyle/>
        <a:p>
          <a:endParaRPr lang="en-US"/>
        </a:p>
      </dgm:t>
    </dgm:pt>
    <dgm:pt modelId="{E6DCCED2-38BF-41C3-9EE4-1F20E2899140}" type="pres">
      <dgm:prSet presAssocID="{5D748D0A-4EF2-4E7B-B391-DCC52A6D73A6}" presName="connTx" presStyleLbl="parChTrans1D4" presStyleIdx="1" presStyleCnt="9"/>
      <dgm:spPr/>
      <dgm:t>
        <a:bodyPr/>
        <a:lstStyle/>
        <a:p>
          <a:endParaRPr lang="en-US"/>
        </a:p>
      </dgm:t>
    </dgm:pt>
    <dgm:pt modelId="{C865F5F9-C9EC-46F4-97DC-3D675C533525}" type="pres">
      <dgm:prSet presAssocID="{5AFCFF67-43E4-4358-B0EB-71FF4DDC8C4D}" presName="root2" presStyleCnt="0"/>
      <dgm:spPr/>
    </dgm:pt>
    <dgm:pt modelId="{0C9A16B5-8A21-4D2B-A482-E6898D7E2874}" type="pres">
      <dgm:prSet presAssocID="{5AFCFF67-43E4-4358-B0EB-71FF4DDC8C4D}" presName="LevelTwoTextNode" presStyleLbl="node4" presStyleIdx="1" presStyleCnt="9">
        <dgm:presLayoutVars>
          <dgm:chPref val="3"/>
        </dgm:presLayoutVars>
      </dgm:prSet>
      <dgm:spPr/>
      <dgm:t>
        <a:bodyPr/>
        <a:lstStyle/>
        <a:p>
          <a:endParaRPr lang="en-US"/>
        </a:p>
      </dgm:t>
    </dgm:pt>
    <dgm:pt modelId="{E4ABC0E4-9BF3-49E8-91BA-5C6460520FA0}" type="pres">
      <dgm:prSet presAssocID="{5AFCFF67-43E4-4358-B0EB-71FF4DDC8C4D}" presName="level3hierChild" presStyleCnt="0"/>
      <dgm:spPr/>
    </dgm:pt>
    <dgm:pt modelId="{DFEE742E-340E-49B3-8E46-E4672C55D081}" type="pres">
      <dgm:prSet presAssocID="{EDE162C4-E93F-4192-8D32-A22992A96A5D}" presName="conn2-1" presStyleLbl="parChTrans1D3" presStyleIdx="2" presStyleCnt="9"/>
      <dgm:spPr/>
      <dgm:t>
        <a:bodyPr/>
        <a:lstStyle/>
        <a:p>
          <a:endParaRPr lang="en-US"/>
        </a:p>
      </dgm:t>
    </dgm:pt>
    <dgm:pt modelId="{ED79938A-8C2E-43EB-9A9B-EC065472A979}" type="pres">
      <dgm:prSet presAssocID="{EDE162C4-E93F-4192-8D32-A22992A96A5D}" presName="connTx" presStyleLbl="parChTrans1D3" presStyleIdx="2" presStyleCnt="9"/>
      <dgm:spPr/>
      <dgm:t>
        <a:bodyPr/>
        <a:lstStyle/>
        <a:p>
          <a:endParaRPr lang="en-US"/>
        </a:p>
      </dgm:t>
    </dgm:pt>
    <dgm:pt modelId="{FD420B84-6185-4667-AE0C-A56CB8EAA1B0}" type="pres">
      <dgm:prSet presAssocID="{0FA94D76-D3F6-444C-8499-547A6802CE3E}" presName="root2" presStyleCnt="0"/>
      <dgm:spPr/>
    </dgm:pt>
    <dgm:pt modelId="{5E678C0B-2FEA-4DF8-99D9-858F03C45918}" type="pres">
      <dgm:prSet presAssocID="{0FA94D76-D3F6-444C-8499-547A6802CE3E}" presName="LevelTwoTextNode" presStyleLbl="node3" presStyleIdx="2" presStyleCnt="9">
        <dgm:presLayoutVars>
          <dgm:chPref val="3"/>
        </dgm:presLayoutVars>
      </dgm:prSet>
      <dgm:spPr/>
      <dgm:t>
        <a:bodyPr/>
        <a:lstStyle/>
        <a:p>
          <a:endParaRPr lang="en-US"/>
        </a:p>
      </dgm:t>
    </dgm:pt>
    <dgm:pt modelId="{9CFE24DF-BA66-4189-BA57-926C97179F6C}" type="pres">
      <dgm:prSet presAssocID="{0FA94D76-D3F6-444C-8499-547A6802CE3E}" presName="level3hierChild" presStyleCnt="0"/>
      <dgm:spPr/>
    </dgm:pt>
    <dgm:pt modelId="{CAA2E643-63C2-45A8-9ED9-60FEC9916703}" type="pres">
      <dgm:prSet presAssocID="{6879C6F6-60BC-4AC8-A802-93C7D7344E6C}" presName="conn2-1" presStyleLbl="parChTrans1D4" presStyleIdx="2" presStyleCnt="9"/>
      <dgm:spPr/>
      <dgm:t>
        <a:bodyPr/>
        <a:lstStyle/>
        <a:p>
          <a:endParaRPr lang="en-US"/>
        </a:p>
      </dgm:t>
    </dgm:pt>
    <dgm:pt modelId="{BE98D872-A40B-48B5-9CDD-28F037543FA6}" type="pres">
      <dgm:prSet presAssocID="{6879C6F6-60BC-4AC8-A802-93C7D7344E6C}" presName="connTx" presStyleLbl="parChTrans1D4" presStyleIdx="2" presStyleCnt="9"/>
      <dgm:spPr/>
      <dgm:t>
        <a:bodyPr/>
        <a:lstStyle/>
        <a:p>
          <a:endParaRPr lang="en-US"/>
        </a:p>
      </dgm:t>
    </dgm:pt>
    <dgm:pt modelId="{F77F4619-D799-4436-9BD6-F3AAB08B1271}" type="pres">
      <dgm:prSet presAssocID="{237C8AA1-5FED-4230-BD1A-8559CD6CBBEA}" presName="root2" presStyleCnt="0"/>
      <dgm:spPr/>
    </dgm:pt>
    <dgm:pt modelId="{833B8F26-58A0-4E21-B265-6902D589C7FF}" type="pres">
      <dgm:prSet presAssocID="{237C8AA1-5FED-4230-BD1A-8559CD6CBBEA}" presName="LevelTwoTextNode" presStyleLbl="node4" presStyleIdx="2" presStyleCnt="9">
        <dgm:presLayoutVars>
          <dgm:chPref val="3"/>
        </dgm:presLayoutVars>
      </dgm:prSet>
      <dgm:spPr/>
      <dgm:t>
        <a:bodyPr/>
        <a:lstStyle/>
        <a:p>
          <a:endParaRPr lang="en-US"/>
        </a:p>
      </dgm:t>
    </dgm:pt>
    <dgm:pt modelId="{B9CFC35A-6E7E-473E-967E-4B414E9CE892}" type="pres">
      <dgm:prSet presAssocID="{237C8AA1-5FED-4230-BD1A-8559CD6CBBEA}" presName="level3hierChild" presStyleCnt="0"/>
      <dgm:spPr/>
    </dgm:pt>
    <dgm:pt modelId="{70A27DE5-6CB8-4942-9520-A01048B7F4E8}" type="pres">
      <dgm:prSet presAssocID="{A76B9DFA-FD71-47F4-B102-9E44EED2C827}" presName="conn2-1" presStyleLbl="parChTrans1D2" presStyleIdx="1" presStyleCnt="3"/>
      <dgm:spPr/>
      <dgm:t>
        <a:bodyPr/>
        <a:lstStyle/>
        <a:p>
          <a:endParaRPr lang="en-US"/>
        </a:p>
      </dgm:t>
    </dgm:pt>
    <dgm:pt modelId="{B8D38A6F-5B6C-4743-860A-C86CC0F36A9C}" type="pres">
      <dgm:prSet presAssocID="{A76B9DFA-FD71-47F4-B102-9E44EED2C827}" presName="connTx" presStyleLbl="parChTrans1D2" presStyleIdx="1" presStyleCnt="3"/>
      <dgm:spPr/>
      <dgm:t>
        <a:bodyPr/>
        <a:lstStyle/>
        <a:p>
          <a:endParaRPr lang="en-US"/>
        </a:p>
      </dgm:t>
    </dgm:pt>
    <dgm:pt modelId="{2463F25A-C2C0-4A77-B2CE-977941A36143}" type="pres">
      <dgm:prSet presAssocID="{B3608C6C-C3AB-4043-AE6D-980D035F83DD}" presName="root2" presStyleCnt="0"/>
      <dgm:spPr/>
    </dgm:pt>
    <dgm:pt modelId="{6A011040-3FF3-47E5-B670-3DF8BA80DD21}" type="pres">
      <dgm:prSet presAssocID="{B3608C6C-C3AB-4043-AE6D-980D035F83DD}" presName="LevelTwoTextNode" presStyleLbl="node2" presStyleIdx="0" presStyleCnt="2">
        <dgm:presLayoutVars>
          <dgm:chPref val="3"/>
        </dgm:presLayoutVars>
      </dgm:prSet>
      <dgm:spPr/>
      <dgm:t>
        <a:bodyPr/>
        <a:lstStyle/>
        <a:p>
          <a:endParaRPr lang="en-US"/>
        </a:p>
      </dgm:t>
    </dgm:pt>
    <dgm:pt modelId="{95A367AE-2B9C-483D-83E0-60C90D3BC0D6}" type="pres">
      <dgm:prSet presAssocID="{B3608C6C-C3AB-4043-AE6D-980D035F83DD}" presName="level3hierChild" presStyleCnt="0"/>
      <dgm:spPr/>
    </dgm:pt>
    <dgm:pt modelId="{EE7085A2-A11F-4CD6-ABE8-52FAC2DC5B8E}" type="pres">
      <dgm:prSet presAssocID="{8EC20465-DB46-4750-ADA5-9D8303A49516}" presName="conn2-1" presStyleLbl="parChTrans1D3" presStyleIdx="3" presStyleCnt="9"/>
      <dgm:spPr/>
      <dgm:t>
        <a:bodyPr/>
        <a:lstStyle/>
        <a:p>
          <a:endParaRPr lang="en-US"/>
        </a:p>
      </dgm:t>
    </dgm:pt>
    <dgm:pt modelId="{01C914B4-0A48-42D8-BDB2-450B0A941A2F}" type="pres">
      <dgm:prSet presAssocID="{8EC20465-DB46-4750-ADA5-9D8303A49516}" presName="connTx" presStyleLbl="parChTrans1D3" presStyleIdx="3" presStyleCnt="9"/>
      <dgm:spPr/>
      <dgm:t>
        <a:bodyPr/>
        <a:lstStyle/>
        <a:p>
          <a:endParaRPr lang="en-US"/>
        </a:p>
      </dgm:t>
    </dgm:pt>
    <dgm:pt modelId="{6CB63598-9E68-4802-9E94-1C0D927C3019}" type="pres">
      <dgm:prSet presAssocID="{AD9A4B07-44B7-4BA5-A99A-9D98EAA1A339}" presName="root2" presStyleCnt="0"/>
      <dgm:spPr/>
    </dgm:pt>
    <dgm:pt modelId="{0E8EA076-3B17-4FAB-B1A5-CFE528A8D6DA}" type="pres">
      <dgm:prSet presAssocID="{AD9A4B07-44B7-4BA5-A99A-9D98EAA1A339}" presName="LevelTwoTextNode" presStyleLbl="node3" presStyleIdx="3" presStyleCnt="9">
        <dgm:presLayoutVars>
          <dgm:chPref val="3"/>
        </dgm:presLayoutVars>
      </dgm:prSet>
      <dgm:spPr/>
      <dgm:t>
        <a:bodyPr/>
        <a:lstStyle/>
        <a:p>
          <a:endParaRPr lang="en-US"/>
        </a:p>
      </dgm:t>
    </dgm:pt>
    <dgm:pt modelId="{5C59A6EA-B8A3-4671-8FC4-92B2E963F508}" type="pres">
      <dgm:prSet presAssocID="{AD9A4B07-44B7-4BA5-A99A-9D98EAA1A339}" presName="level3hierChild" presStyleCnt="0"/>
      <dgm:spPr/>
    </dgm:pt>
    <dgm:pt modelId="{CCB09B97-01D3-4015-8943-E21302CDC77B}" type="pres">
      <dgm:prSet presAssocID="{0E953F84-1FC4-4F0A-9487-A03862878026}" presName="conn2-1" presStyleLbl="parChTrans1D4" presStyleIdx="3" presStyleCnt="9"/>
      <dgm:spPr/>
      <dgm:t>
        <a:bodyPr/>
        <a:lstStyle/>
        <a:p>
          <a:endParaRPr lang="en-US"/>
        </a:p>
      </dgm:t>
    </dgm:pt>
    <dgm:pt modelId="{30BB24BB-C2F1-40BE-9856-703000FEEE23}" type="pres">
      <dgm:prSet presAssocID="{0E953F84-1FC4-4F0A-9487-A03862878026}" presName="connTx" presStyleLbl="parChTrans1D4" presStyleIdx="3" presStyleCnt="9"/>
      <dgm:spPr/>
      <dgm:t>
        <a:bodyPr/>
        <a:lstStyle/>
        <a:p>
          <a:endParaRPr lang="en-US"/>
        </a:p>
      </dgm:t>
    </dgm:pt>
    <dgm:pt modelId="{9588B789-A1DF-4391-8036-4FD0E1024B4D}" type="pres">
      <dgm:prSet presAssocID="{0E7590CF-0E03-498D-8E65-7B0F739F9B3D}" presName="root2" presStyleCnt="0"/>
      <dgm:spPr/>
    </dgm:pt>
    <dgm:pt modelId="{D1AD7EA0-490E-4515-84AB-DA99DA5E5BC1}" type="pres">
      <dgm:prSet presAssocID="{0E7590CF-0E03-498D-8E65-7B0F739F9B3D}" presName="LevelTwoTextNode" presStyleLbl="node4" presStyleIdx="3" presStyleCnt="9">
        <dgm:presLayoutVars>
          <dgm:chPref val="3"/>
        </dgm:presLayoutVars>
      </dgm:prSet>
      <dgm:spPr/>
      <dgm:t>
        <a:bodyPr/>
        <a:lstStyle/>
        <a:p>
          <a:endParaRPr lang="en-US"/>
        </a:p>
      </dgm:t>
    </dgm:pt>
    <dgm:pt modelId="{8FBB5E94-F9D6-40D8-810D-ABC8B053DB61}" type="pres">
      <dgm:prSet presAssocID="{0E7590CF-0E03-498D-8E65-7B0F739F9B3D}" presName="level3hierChild" presStyleCnt="0"/>
      <dgm:spPr/>
    </dgm:pt>
    <dgm:pt modelId="{4D742785-2109-4663-B15A-826721CA01B4}" type="pres">
      <dgm:prSet presAssocID="{09B872F3-BF33-4203-A010-24D79F143458}" presName="conn2-1" presStyleLbl="parChTrans1D3" presStyleIdx="4" presStyleCnt="9"/>
      <dgm:spPr/>
      <dgm:t>
        <a:bodyPr/>
        <a:lstStyle/>
        <a:p>
          <a:endParaRPr lang="en-US"/>
        </a:p>
      </dgm:t>
    </dgm:pt>
    <dgm:pt modelId="{2032AD93-A236-4CBD-ADDB-51CEB5424CA8}" type="pres">
      <dgm:prSet presAssocID="{09B872F3-BF33-4203-A010-24D79F143458}" presName="connTx" presStyleLbl="parChTrans1D3" presStyleIdx="4" presStyleCnt="9"/>
      <dgm:spPr/>
      <dgm:t>
        <a:bodyPr/>
        <a:lstStyle/>
        <a:p>
          <a:endParaRPr lang="en-US"/>
        </a:p>
      </dgm:t>
    </dgm:pt>
    <dgm:pt modelId="{CB5C5954-0D37-4387-A00C-38EA76333A6C}" type="pres">
      <dgm:prSet presAssocID="{7BAAE12C-68D3-403A-9A3E-C4158E84309E}" presName="root2" presStyleCnt="0"/>
      <dgm:spPr/>
    </dgm:pt>
    <dgm:pt modelId="{EC93BED6-C21F-44D2-9093-8D0CA4637C48}" type="pres">
      <dgm:prSet presAssocID="{7BAAE12C-68D3-403A-9A3E-C4158E84309E}" presName="LevelTwoTextNode" presStyleLbl="node3" presStyleIdx="4" presStyleCnt="9">
        <dgm:presLayoutVars>
          <dgm:chPref val="3"/>
        </dgm:presLayoutVars>
      </dgm:prSet>
      <dgm:spPr/>
      <dgm:t>
        <a:bodyPr/>
        <a:lstStyle/>
        <a:p>
          <a:endParaRPr lang="en-US"/>
        </a:p>
      </dgm:t>
    </dgm:pt>
    <dgm:pt modelId="{8632EE83-7C03-4020-BD5D-E18A070A3018}" type="pres">
      <dgm:prSet presAssocID="{7BAAE12C-68D3-403A-9A3E-C4158E84309E}" presName="level3hierChild" presStyleCnt="0"/>
      <dgm:spPr/>
    </dgm:pt>
    <dgm:pt modelId="{472C0B88-E67F-4F63-9560-9DA92AFC830E}" type="pres">
      <dgm:prSet presAssocID="{D935E290-12D6-47C4-B6E2-3A067BE3B77E}" presName="conn2-1" presStyleLbl="parChTrans1D4" presStyleIdx="4" presStyleCnt="9"/>
      <dgm:spPr/>
      <dgm:t>
        <a:bodyPr/>
        <a:lstStyle/>
        <a:p>
          <a:endParaRPr lang="en-US"/>
        </a:p>
      </dgm:t>
    </dgm:pt>
    <dgm:pt modelId="{E065CCD2-F116-4A4E-8BC2-477021CF1669}" type="pres">
      <dgm:prSet presAssocID="{D935E290-12D6-47C4-B6E2-3A067BE3B77E}" presName="connTx" presStyleLbl="parChTrans1D4" presStyleIdx="4" presStyleCnt="9"/>
      <dgm:spPr/>
      <dgm:t>
        <a:bodyPr/>
        <a:lstStyle/>
        <a:p>
          <a:endParaRPr lang="en-US"/>
        </a:p>
      </dgm:t>
    </dgm:pt>
    <dgm:pt modelId="{0AAA43D9-99A8-445D-BA76-92D512376BB2}" type="pres">
      <dgm:prSet presAssocID="{8AF9DC72-F425-436F-98AC-763EE49B74A6}" presName="root2" presStyleCnt="0"/>
      <dgm:spPr/>
    </dgm:pt>
    <dgm:pt modelId="{F2627C49-A591-43D7-A83A-ACC1853E74E1}" type="pres">
      <dgm:prSet presAssocID="{8AF9DC72-F425-436F-98AC-763EE49B74A6}" presName="LevelTwoTextNode" presStyleLbl="node4" presStyleIdx="4" presStyleCnt="9">
        <dgm:presLayoutVars>
          <dgm:chPref val="3"/>
        </dgm:presLayoutVars>
      </dgm:prSet>
      <dgm:spPr/>
      <dgm:t>
        <a:bodyPr/>
        <a:lstStyle/>
        <a:p>
          <a:endParaRPr lang="en-US"/>
        </a:p>
      </dgm:t>
    </dgm:pt>
    <dgm:pt modelId="{C109F732-769A-4F7F-9562-4664DCC78DCE}" type="pres">
      <dgm:prSet presAssocID="{8AF9DC72-F425-436F-98AC-763EE49B74A6}" presName="level3hierChild" presStyleCnt="0"/>
      <dgm:spPr/>
    </dgm:pt>
    <dgm:pt modelId="{FC9FFEF9-F25F-4D14-BD0D-1D67C718C716}" type="pres">
      <dgm:prSet presAssocID="{125943F5-E41E-49FD-B989-3AB7988267B2}" presName="conn2-1" presStyleLbl="parChTrans1D3" presStyleIdx="5" presStyleCnt="9"/>
      <dgm:spPr/>
      <dgm:t>
        <a:bodyPr/>
        <a:lstStyle/>
        <a:p>
          <a:endParaRPr lang="en-US"/>
        </a:p>
      </dgm:t>
    </dgm:pt>
    <dgm:pt modelId="{FD229C9A-8A25-4974-81C0-1F1523E6CC72}" type="pres">
      <dgm:prSet presAssocID="{125943F5-E41E-49FD-B989-3AB7988267B2}" presName="connTx" presStyleLbl="parChTrans1D3" presStyleIdx="5" presStyleCnt="9"/>
      <dgm:spPr/>
      <dgm:t>
        <a:bodyPr/>
        <a:lstStyle/>
        <a:p>
          <a:endParaRPr lang="en-US"/>
        </a:p>
      </dgm:t>
    </dgm:pt>
    <dgm:pt modelId="{AD9AE1E9-4119-464A-8FA8-E3B8405FC1CD}" type="pres">
      <dgm:prSet presAssocID="{861F4AA3-49DF-436B-BCD1-3622A2C9040A}" presName="root2" presStyleCnt="0"/>
      <dgm:spPr/>
    </dgm:pt>
    <dgm:pt modelId="{CD30596B-92CB-4541-BB59-B6A9A731F203}" type="pres">
      <dgm:prSet presAssocID="{861F4AA3-49DF-436B-BCD1-3622A2C9040A}" presName="LevelTwoTextNode" presStyleLbl="node3" presStyleIdx="5" presStyleCnt="9">
        <dgm:presLayoutVars>
          <dgm:chPref val="3"/>
        </dgm:presLayoutVars>
      </dgm:prSet>
      <dgm:spPr/>
      <dgm:t>
        <a:bodyPr/>
        <a:lstStyle/>
        <a:p>
          <a:endParaRPr lang="en-US"/>
        </a:p>
      </dgm:t>
    </dgm:pt>
    <dgm:pt modelId="{7B1E232C-077C-4296-8151-DF4C93F7D1AA}" type="pres">
      <dgm:prSet presAssocID="{861F4AA3-49DF-436B-BCD1-3622A2C9040A}" presName="level3hierChild" presStyleCnt="0"/>
      <dgm:spPr/>
    </dgm:pt>
    <dgm:pt modelId="{50CA42E3-86C4-407A-BEC1-8ED52BE45C08}" type="pres">
      <dgm:prSet presAssocID="{7CD2B50A-4BAB-45F1-985C-8C463867E984}" presName="conn2-1" presStyleLbl="parChTrans1D4" presStyleIdx="5" presStyleCnt="9"/>
      <dgm:spPr/>
      <dgm:t>
        <a:bodyPr/>
        <a:lstStyle/>
        <a:p>
          <a:endParaRPr lang="en-US"/>
        </a:p>
      </dgm:t>
    </dgm:pt>
    <dgm:pt modelId="{33C20BFF-591A-4177-921B-37D9BAE26308}" type="pres">
      <dgm:prSet presAssocID="{7CD2B50A-4BAB-45F1-985C-8C463867E984}" presName="connTx" presStyleLbl="parChTrans1D4" presStyleIdx="5" presStyleCnt="9"/>
      <dgm:spPr/>
      <dgm:t>
        <a:bodyPr/>
        <a:lstStyle/>
        <a:p>
          <a:endParaRPr lang="en-US"/>
        </a:p>
      </dgm:t>
    </dgm:pt>
    <dgm:pt modelId="{AB992D80-06AA-466C-ADA3-62220A7063E8}" type="pres">
      <dgm:prSet presAssocID="{7E40DB1F-5A25-4ED1-A38D-EFB784E50FDD}" presName="root2" presStyleCnt="0"/>
      <dgm:spPr/>
    </dgm:pt>
    <dgm:pt modelId="{97170A4D-347C-4B19-9E35-5164FD8D6A3A}" type="pres">
      <dgm:prSet presAssocID="{7E40DB1F-5A25-4ED1-A38D-EFB784E50FDD}" presName="LevelTwoTextNode" presStyleLbl="node4" presStyleIdx="5" presStyleCnt="9">
        <dgm:presLayoutVars>
          <dgm:chPref val="3"/>
        </dgm:presLayoutVars>
      </dgm:prSet>
      <dgm:spPr/>
      <dgm:t>
        <a:bodyPr/>
        <a:lstStyle/>
        <a:p>
          <a:endParaRPr lang="en-US"/>
        </a:p>
      </dgm:t>
    </dgm:pt>
    <dgm:pt modelId="{445A9B5D-ABB7-49CE-8A31-F8A661B0D6E3}" type="pres">
      <dgm:prSet presAssocID="{7E40DB1F-5A25-4ED1-A38D-EFB784E50FDD}" presName="level3hierChild" presStyleCnt="0"/>
      <dgm:spPr/>
    </dgm:pt>
    <dgm:pt modelId="{34CE8989-72CA-4362-B3E8-F10EFD86F849}" type="pres">
      <dgm:prSet presAssocID="{05B9293E-A75C-47AA-A9BC-70A21A5FE717}" presName="conn2-1" presStyleLbl="parChTrans1D2" presStyleIdx="2" presStyleCnt="3"/>
      <dgm:spPr/>
      <dgm:t>
        <a:bodyPr/>
        <a:lstStyle/>
        <a:p>
          <a:endParaRPr lang="en-US"/>
        </a:p>
      </dgm:t>
    </dgm:pt>
    <dgm:pt modelId="{5B388EB8-2729-4EDB-8703-C1777E6BF5AB}" type="pres">
      <dgm:prSet presAssocID="{05B9293E-A75C-47AA-A9BC-70A21A5FE717}" presName="connTx" presStyleLbl="parChTrans1D2" presStyleIdx="2" presStyleCnt="3"/>
      <dgm:spPr/>
      <dgm:t>
        <a:bodyPr/>
        <a:lstStyle/>
        <a:p>
          <a:endParaRPr lang="en-US"/>
        </a:p>
      </dgm:t>
    </dgm:pt>
    <dgm:pt modelId="{1CC8A896-7BE8-495F-9700-BBC8C41073CF}" type="pres">
      <dgm:prSet presAssocID="{C21FFD40-B296-4D70-A1B9-8B3F837C631C}" presName="root2" presStyleCnt="0"/>
      <dgm:spPr/>
    </dgm:pt>
    <dgm:pt modelId="{901632C6-7F36-4A78-B7AD-124FC66F35CA}" type="pres">
      <dgm:prSet presAssocID="{C21FFD40-B296-4D70-A1B9-8B3F837C631C}" presName="LevelTwoTextNode" presStyleLbl="node2" presStyleIdx="1" presStyleCnt="2">
        <dgm:presLayoutVars>
          <dgm:chPref val="3"/>
        </dgm:presLayoutVars>
      </dgm:prSet>
      <dgm:spPr/>
      <dgm:t>
        <a:bodyPr/>
        <a:lstStyle/>
        <a:p>
          <a:endParaRPr lang="en-US"/>
        </a:p>
      </dgm:t>
    </dgm:pt>
    <dgm:pt modelId="{7E11875C-B2BD-4C7F-B80A-75F455C2BA1E}" type="pres">
      <dgm:prSet presAssocID="{C21FFD40-B296-4D70-A1B9-8B3F837C631C}" presName="level3hierChild" presStyleCnt="0"/>
      <dgm:spPr/>
    </dgm:pt>
    <dgm:pt modelId="{85FFDA95-71FC-4072-9FA9-5373A84E702B}" type="pres">
      <dgm:prSet presAssocID="{3165B5FF-8EFD-4941-80DC-26984E996781}" presName="conn2-1" presStyleLbl="parChTrans1D3" presStyleIdx="6" presStyleCnt="9"/>
      <dgm:spPr/>
      <dgm:t>
        <a:bodyPr/>
        <a:lstStyle/>
        <a:p>
          <a:endParaRPr lang="en-US"/>
        </a:p>
      </dgm:t>
    </dgm:pt>
    <dgm:pt modelId="{3473559C-9BED-4F88-B643-55EF5E7E31EE}" type="pres">
      <dgm:prSet presAssocID="{3165B5FF-8EFD-4941-80DC-26984E996781}" presName="connTx" presStyleLbl="parChTrans1D3" presStyleIdx="6" presStyleCnt="9"/>
      <dgm:spPr/>
      <dgm:t>
        <a:bodyPr/>
        <a:lstStyle/>
        <a:p>
          <a:endParaRPr lang="en-US"/>
        </a:p>
      </dgm:t>
    </dgm:pt>
    <dgm:pt modelId="{F46E99A8-40B5-4A65-9D49-E08F1603E433}" type="pres">
      <dgm:prSet presAssocID="{375D0D3A-E945-4D33-845A-86B4F2A61321}" presName="root2" presStyleCnt="0"/>
      <dgm:spPr/>
    </dgm:pt>
    <dgm:pt modelId="{FC5AB141-92B1-45EA-8BB8-B60E85BE9CD5}" type="pres">
      <dgm:prSet presAssocID="{375D0D3A-E945-4D33-845A-86B4F2A61321}" presName="LevelTwoTextNode" presStyleLbl="node3" presStyleIdx="6" presStyleCnt="9">
        <dgm:presLayoutVars>
          <dgm:chPref val="3"/>
        </dgm:presLayoutVars>
      </dgm:prSet>
      <dgm:spPr/>
      <dgm:t>
        <a:bodyPr/>
        <a:lstStyle/>
        <a:p>
          <a:endParaRPr lang="en-US"/>
        </a:p>
      </dgm:t>
    </dgm:pt>
    <dgm:pt modelId="{A1760F32-BF26-40D5-9E0D-E7C25FF3B575}" type="pres">
      <dgm:prSet presAssocID="{375D0D3A-E945-4D33-845A-86B4F2A61321}" presName="level3hierChild" presStyleCnt="0"/>
      <dgm:spPr/>
    </dgm:pt>
    <dgm:pt modelId="{68AEF2CD-521E-4499-A82B-9864B641EEEE}" type="pres">
      <dgm:prSet presAssocID="{36161E3E-6A6B-45DD-B7BB-A863436F3B41}" presName="conn2-1" presStyleLbl="parChTrans1D4" presStyleIdx="6" presStyleCnt="9"/>
      <dgm:spPr/>
      <dgm:t>
        <a:bodyPr/>
        <a:lstStyle/>
        <a:p>
          <a:endParaRPr lang="en-US"/>
        </a:p>
      </dgm:t>
    </dgm:pt>
    <dgm:pt modelId="{5B627132-BD80-42ED-AB13-FFD426D9A829}" type="pres">
      <dgm:prSet presAssocID="{36161E3E-6A6B-45DD-B7BB-A863436F3B41}" presName="connTx" presStyleLbl="parChTrans1D4" presStyleIdx="6" presStyleCnt="9"/>
      <dgm:spPr/>
      <dgm:t>
        <a:bodyPr/>
        <a:lstStyle/>
        <a:p>
          <a:endParaRPr lang="en-US"/>
        </a:p>
      </dgm:t>
    </dgm:pt>
    <dgm:pt modelId="{8C41E6C1-FE02-4A6C-AE3D-56FC14AC0709}" type="pres">
      <dgm:prSet presAssocID="{2431ED7B-4E33-4092-8500-0F6290892D82}" presName="root2" presStyleCnt="0"/>
      <dgm:spPr/>
    </dgm:pt>
    <dgm:pt modelId="{356AA342-BA54-44D7-9DEA-08FEC8A16850}" type="pres">
      <dgm:prSet presAssocID="{2431ED7B-4E33-4092-8500-0F6290892D82}" presName="LevelTwoTextNode" presStyleLbl="node4" presStyleIdx="6" presStyleCnt="9">
        <dgm:presLayoutVars>
          <dgm:chPref val="3"/>
        </dgm:presLayoutVars>
      </dgm:prSet>
      <dgm:spPr/>
      <dgm:t>
        <a:bodyPr/>
        <a:lstStyle/>
        <a:p>
          <a:endParaRPr lang="en-US"/>
        </a:p>
      </dgm:t>
    </dgm:pt>
    <dgm:pt modelId="{0FE05E87-DB6A-4A54-BD00-5EE38A004E5D}" type="pres">
      <dgm:prSet presAssocID="{2431ED7B-4E33-4092-8500-0F6290892D82}" presName="level3hierChild" presStyleCnt="0"/>
      <dgm:spPr/>
    </dgm:pt>
    <dgm:pt modelId="{73445EAB-EEEF-406A-8FDA-DAD66F1B31EE}" type="pres">
      <dgm:prSet presAssocID="{4343BADA-41B2-4D1B-8BFA-41AA545F287B}" presName="conn2-1" presStyleLbl="parChTrans1D3" presStyleIdx="7" presStyleCnt="9"/>
      <dgm:spPr/>
      <dgm:t>
        <a:bodyPr/>
        <a:lstStyle/>
        <a:p>
          <a:endParaRPr lang="en-US"/>
        </a:p>
      </dgm:t>
    </dgm:pt>
    <dgm:pt modelId="{71F2A70F-2F8E-4EBD-A892-82E3EB39FCC8}" type="pres">
      <dgm:prSet presAssocID="{4343BADA-41B2-4D1B-8BFA-41AA545F287B}" presName="connTx" presStyleLbl="parChTrans1D3" presStyleIdx="7" presStyleCnt="9"/>
      <dgm:spPr/>
      <dgm:t>
        <a:bodyPr/>
        <a:lstStyle/>
        <a:p>
          <a:endParaRPr lang="en-US"/>
        </a:p>
      </dgm:t>
    </dgm:pt>
    <dgm:pt modelId="{5F78F0EE-E1F6-4730-A7F3-769C7E0D0DEA}" type="pres">
      <dgm:prSet presAssocID="{EA1FE20D-2ADA-43A6-B1DF-29FF5581EF7F}" presName="root2" presStyleCnt="0"/>
      <dgm:spPr/>
    </dgm:pt>
    <dgm:pt modelId="{EBD583B6-EE7A-4BCA-8B8F-4AC4999149F3}" type="pres">
      <dgm:prSet presAssocID="{EA1FE20D-2ADA-43A6-B1DF-29FF5581EF7F}" presName="LevelTwoTextNode" presStyleLbl="node3" presStyleIdx="7" presStyleCnt="9">
        <dgm:presLayoutVars>
          <dgm:chPref val="3"/>
        </dgm:presLayoutVars>
      </dgm:prSet>
      <dgm:spPr/>
      <dgm:t>
        <a:bodyPr/>
        <a:lstStyle/>
        <a:p>
          <a:endParaRPr lang="en-US"/>
        </a:p>
      </dgm:t>
    </dgm:pt>
    <dgm:pt modelId="{79CE1755-FE9E-4F84-9C22-6E1FF2644B7C}" type="pres">
      <dgm:prSet presAssocID="{EA1FE20D-2ADA-43A6-B1DF-29FF5581EF7F}" presName="level3hierChild" presStyleCnt="0"/>
      <dgm:spPr/>
    </dgm:pt>
    <dgm:pt modelId="{927C908D-97E7-496A-93AB-FA75E9654567}" type="pres">
      <dgm:prSet presAssocID="{32611B4E-C4AB-4FB1-A274-79E483612F92}" presName="conn2-1" presStyleLbl="parChTrans1D4" presStyleIdx="7" presStyleCnt="9"/>
      <dgm:spPr/>
      <dgm:t>
        <a:bodyPr/>
        <a:lstStyle/>
        <a:p>
          <a:endParaRPr lang="en-US"/>
        </a:p>
      </dgm:t>
    </dgm:pt>
    <dgm:pt modelId="{549C0950-F6CC-4900-A307-CCE3529EE459}" type="pres">
      <dgm:prSet presAssocID="{32611B4E-C4AB-4FB1-A274-79E483612F92}" presName="connTx" presStyleLbl="parChTrans1D4" presStyleIdx="7" presStyleCnt="9"/>
      <dgm:spPr/>
      <dgm:t>
        <a:bodyPr/>
        <a:lstStyle/>
        <a:p>
          <a:endParaRPr lang="en-US"/>
        </a:p>
      </dgm:t>
    </dgm:pt>
    <dgm:pt modelId="{B0EF884E-2810-4971-BC2F-B9AD17EA6638}" type="pres">
      <dgm:prSet presAssocID="{8C06D345-3ADC-489B-AE98-EF53211DA9C6}" presName="root2" presStyleCnt="0"/>
      <dgm:spPr/>
    </dgm:pt>
    <dgm:pt modelId="{87153E7C-79EB-4823-A7C8-F65AD806843B}" type="pres">
      <dgm:prSet presAssocID="{8C06D345-3ADC-489B-AE98-EF53211DA9C6}" presName="LevelTwoTextNode" presStyleLbl="node4" presStyleIdx="7" presStyleCnt="9">
        <dgm:presLayoutVars>
          <dgm:chPref val="3"/>
        </dgm:presLayoutVars>
      </dgm:prSet>
      <dgm:spPr/>
      <dgm:t>
        <a:bodyPr/>
        <a:lstStyle/>
        <a:p>
          <a:endParaRPr lang="en-US"/>
        </a:p>
      </dgm:t>
    </dgm:pt>
    <dgm:pt modelId="{91DD266E-98BB-47FA-813B-FFA5772487EB}" type="pres">
      <dgm:prSet presAssocID="{8C06D345-3ADC-489B-AE98-EF53211DA9C6}" presName="level3hierChild" presStyleCnt="0"/>
      <dgm:spPr/>
    </dgm:pt>
    <dgm:pt modelId="{0AFAC9CD-9250-428C-8FAD-16D570C8C9A0}" type="pres">
      <dgm:prSet presAssocID="{1E467451-5299-4846-9E80-DB8755650947}" presName="conn2-1" presStyleLbl="parChTrans1D3" presStyleIdx="8" presStyleCnt="9"/>
      <dgm:spPr/>
      <dgm:t>
        <a:bodyPr/>
        <a:lstStyle/>
        <a:p>
          <a:endParaRPr lang="en-US"/>
        </a:p>
      </dgm:t>
    </dgm:pt>
    <dgm:pt modelId="{BD26F1DC-4A1F-4218-AAFA-B16DEAA1933F}" type="pres">
      <dgm:prSet presAssocID="{1E467451-5299-4846-9E80-DB8755650947}" presName="connTx" presStyleLbl="parChTrans1D3" presStyleIdx="8" presStyleCnt="9"/>
      <dgm:spPr/>
      <dgm:t>
        <a:bodyPr/>
        <a:lstStyle/>
        <a:p>
          <a:endParaRPr lang="en-US"/>
        </a:p>
      </dgm:t>
    </dgm:pt>
    <dgm:pt modelId="{C71737FF-D371-47E5-BCC2-E842B2E962A7}" type="pres">
      <dgm:prSet presAssocID="{696945FB-DACD-453E-B734-0971E11B3D08}" presName="root2" presStyleCnt="0"/>
      <dgm:spPr/>
    </dgm:pt>
    <dgm:pt modelId="{C26939E0-DA15-4A4D-999F-58F0268DA0F2}" type="pres">
      <dgm:prSet presAssocID="{696945FB-DACD-453E-B734-0971E11B3D08}" presName="LevelTwoTextNode" presStyleLbl="node3" presStyleIdx="8" presStyleCnt="9">
        <dgm:presLayoutVars>
          <dgm:chPref val="3"/>
        </dgm:presLayoutVars>
      </dgm:prSet>
      <dgm:spPr/>
      <dgm:t>
        <a:bodyPr/>
        <a:lstStyle/>
        <a:p>
          <a:endParaRPr lang="en-US"/>
        </a:p>
      </dgm:t>
    </dgm:pt>
    <dgm:pt modelId="{585CF0C4-6EF7-40F0-923D-E6CE35D34FCF}" type="pres">
      <dgm:prSet presAssocID="{696945FB-DACD-453E-B734-0971E11B3D08}" presName="level3hierChild" presStyleCnt="0"/>
      <dgm:spPr/>
    </dgm:pt>
    <dgm:pt modelId="{B6ED6AD1-83BA-4A75-BD2A-DE42235F1626}" type="pres">
      <dgm:prSet presAssocID="{D03587D9-2DF4-43D5-BDF9-D711BC60A4D4}" presName="conn2-1" presStyleLbl="parChTrans1D4" presStyleIdx="8" presStyleCnt="9"/>
      <dgm:spPr/>
      <dgm:t>
        <a:bodyPr/>
        <a:lstStyle/>
        <a:p>
          <a:endParaRPr lang="en-US"/>
        </a:p>
      </dgm:t>
    </dgm:pt>
    <dgm:pt modelId="{3AA76B72-B7F0-4439-AC20-8E75FD0572C9}" type="pres">
      <dgm:prSet presAssocID="{D03587D9-2DF4-43D5-BDF9-D711BC60A4D4}" presName="connTx" presStyleLbl="parChTrans1D4" presStyleIdx="8" presStyleCnt="9"/>
      <dgm:spPr/>
      <dgm:t>
        <a:bodyPr/>
        <a:lstStyle/>
        <a:p>
          <a:endParaRPr lang="en-US"/>
        </a:p>
      </dgm:t>
    </dgm:pt>
    <dgm:pt modelId="{20EC7B1D-FBA3-4B61-8958-B059588FD0DE}" type="pres">
      <dgm:prSet presAssocID="{D7A64AAF-B325-4CFF-B822-D35569AF4E9B}" presName="root2" presStyleCnt="0"/>
      <dgm:spPr/>
    </dgm:pt>
    <dgm:pt modelId="{49A38726-847F-4CA5-831E-8EE532B28979}" type="pres">
      <dgm:prSet presAssocID="{D7A64AAF-B325-4CFF-B822-D35569AF4E9B}" presName="LevelTwoTextNode" presStyleLbl="node4" presStyleIdx="8" presStyleCnt="9">
        <dgm:presLayoutVars>
          <dgm:chPref val="3"/>
        </dgm:presLayoutVars>
      </dgm:prSet>
      <dgm:spPr/>
      <dgm:t>
        <a:bodyPr/>
        <a:lstStyle/>
        <a:p>
          <a:endParaRPr lang="en-US"/>
        </a:p>
      </dgm:t>
    </dgm:pt>
    <dgm:pt modelId="{39DAFB72-72BC-4D34-B1E1-A7763DEEC979}" type="pres">
      <dgm:prSet presAssocID="{D7A64AAF-B325-4CFF-B822-D35569AF4E9B}" presName="level3hierChild" presStyleCnt="0"/>
      <dgm:spPr/>
    </dgm:pt>
  </dgm:ptLst>
  <dgm:cxnLst>
    <dgm:cxn modelId="{C86B3609-3DEA-4B8D-8945-17EF15E6AC14}" type="presOf" srcId="{C21FFD40-B296-4D70-A1B9-8B3F837C631C}" destId="{901632C6-7F36-4A78-B7AD-124FC66F35CA}" srcOrd="0" destOrd="0" presId="urn:microsoft.com/office/officeart/2005/8/layout/hierarchy2"/>
    <dgm:cxn modelId="{92E886B6-1901-48CB-8A83-BE3270DAC508}" type="presOf" srcId="{AD9A4B07-44B7-4BA5-A99A-9D98EAA1A339}" destId="{0E8EA076-3B17-4FAB-B1A5-CFE528A8D6DA}" srcOrd="0" destOrd="0" presId="urn:microsoft.com/office/officeart/2005/8/layout/hierarchy2"/>
    <dgm:cxn modelId="{F17B70F2-00FC-4E2A-A31C-91514EACB571}" srcId="{375D0D3A-E945-4D33-845A-86B4F2A61321}" destId="{2431ED7B-4E33-4092-8500-0F6290892D82}" srcOrd="0" destOrd="0" parTransId="{36161E3E-6A6B-45DD-B7BB-A863436F3B41}" sibTransId="{D7D9B732-4E69-4E68-8755-0685044825D0}"/>
    <dgm:cxn modelId="{34B8A79C-F892-404E-AA7A-A3D383BF88B6}" type="presOf" srcId="{5D748D0A-4EF2-4E7B-B391-DCC52A6D73A6}" destId="{CB7B2F06-AD37-45C8-A63D-0125EE9A5816}" srcOrd="0" destOrd="0" presId="urn:microsoft.com/office/officeart/2005/8/layout/hierarchy2"/>
    <dgm:cxn modelId="{4E62E717-A7D6-4599-89E3-378A59459560}" type="presOf" srcId="{4343BADA-41B2-4D1B-8BFA-41AA545F287B}" destId="{73445EAB-EEEF-406A-8FDA-DAD66F1B31EE}" srcOrd="0" destOrd="0" presId="urn:microsoft.com/office/officeart/2005/8/layout/hierarchy2"/>
    <dgm:cxn modelId="{77BEA1B9-06A5-4F3A-8CBE-B3738EFBDE7A}" srcId="{1FC0DCB3-84D0-4FA9-A83A-0AEF76F9D557}" destId="{8819012C-30A6-4967-94E2-90509F9FE838}" srcOrd="0" destOrd="0" parTransId="{9ECE3F87-50B6-4DBE-9553-8E7F9947FC9A}" sibTransId="{0D6EE358-8068-416E-A5A1-D77F72641C85}"/>
    <dgm:cxn modelId="{2602B81D-E7BF-4DA7-96B7-2AC172B61EDE}" srcId="{AD9A4B07-44B7-4BA5-A99A-9D98EAA1A339}" destId="{0E7590CF-0E03-498D-8E65-7B0F739F9B3D}" srcOrd="0" destOrd="0" parTransId="{0E953F84-1FC4-4F0A-9487-A03862878026}" sibTransId="{5545604F-9FFF-491D-BBFA-2C86F3FCF671}"/>
    <dgm:cxn modelId="{ADF81F71-3529-44F0-A1AD-8FD30AE9EC73}" type="presOf" srcId="{0E953F84-1FC4-4F0A-9487-A03862878026}" destId="{CCB09B97-01D3-4015-8943-E21302CDC77B}" srcOrd="0" destOrd="0" presId="urn:microsoft.com/office/officeart/2005/8/layout/hierarchy2"/>
    <dgm:cxn modelId="{BCC8E2E8-5D4D-42B7-80C7-9B7C5CB33284}" type="presOf" srcId="{7CD2B50A-4BAB-45F1-985C-8C463867E984}" destId="{33C20BFF-591A-4177-921B-37D9BAE26308}" srcOrd="1" destOrd="0" presId="urn:microsoft.com/office/officeart/2005/8/layout/hierarchy2"/>
    <dgm:cxn modelId="{758288C7-5E05-43DB-9B6B-C5546FBCC878}" srcId="{5FA1A67D-9781-4ED5-BAA6-50B9D3CF07D8}" destId="{1FC0DCB3-84D0-4FA9-A83A-0AEF76F9D557}" srcOrd="0" destOrd="0" parTransId="{F4A9D37B-5804-428E-8B5D-C3B3358B1A9E}" sibTransId="{0A8279DB-9ACC-4E79-997B-B0D6D01788BF}"/>
    <dgm:cxn modelId="{BEF369AB-7044-45E5-ADFC-346CD3E3142F}" type="presOf" srcId="{9ECE3F87-50B6-4DBE-9553-8E7F9947FC9A}" destId="{2EAA5756-FDD7-4D01-A5A9-C0F4A16AE5E4}" srcOrd="1" destOrd="0" presId="urn:microsoft.com/office/officeart/2005/8/layout/hierarchy2"/>
    <dgm:cxn modelId="{2F72C1A3-6DEF-493B-93DA-10E6CA15244B}" type="presOf" srcId="{8C06D345-3ADC-489B-AE98-EF53211DA9C6}" destId="{87153E7C-79EB-4823-A7C8-F65AD806843B}" srcOrd="0" destOrd="0" presId="urn:microsoft.com/office/officeart/2005/8/layout/hierarchy2"/>
    <dgm:cxn modelId="{BD6722F6-2F1B-4ABB-9DF4-E3A99E3EF0BA}" srcId="{B3608C6C-C3AB-4043-AE6D-980D035F83DD}" destId="{7BAAE12C-68D3-403A-9A3E-C4158E84309E}" srcOrd="1" destOrd="0" parTransId="{09B872F3-BF33-4203-A010-24D79F143458}" sibTransId="{F2946C1C-7026-4CF3-9153-15E14DD49290}"/>
    <dgm:cxn modelId="{717F45BE-205E-43A2-BBAB-C45CAC12CB63}" type="presOf" srcId="{EDE162C4-E93F-4192-8D32-A22992A96A5D}" destId="{DFEE742E-340E-49B3-8E46-E4672C55D081}" srcOrd="0" destOrd="0" presId="urn:microsoft.com/office/officeart/2005/8/layout/hierarchy2"/>
    <dgm:cxn modelId="{AC3037F5-C727-44A6-AA1B-908CF657DDBF}" type="presOf" srcId="{05B9293E-A75C-47AA-A9BC-70A21A5FE717}" destId="{5B388EB8-2729-4EDB-8703-C1777E6BF5AB}" srcOrd="1" destOrd="0" presId="urn:microsoft.com/office/officeart/2005/8/layout/hierarchy2"/>
    <dgm:cxn modelId="{FAB378B4-45A9-454C-A377-C8452B447DC5}" srcId="{8819012C-30A6-4967-94E2-90509F9FE838}" destId="{96070CB5-D863-4BF0-A695-34C145C724E1}" srcOrd="0" destOrd="0" parTransId="{D01BA65A-A6B4-4B23-974F-9EF7631B0E78}" sibTransId="{1BC9C2FA-56FD-415B-880B-962A5E198B5F}"/>
    <dgm:cxn modelId="{52A8147B-F6B3-4A47-859B-5408EA329EBB}" srcId="{0FA94D76-D3F6-444C-8499-547A6802CE3E}" destId="{237C8AA1-5FED-4230-BD1A-8559CD6CBBEA}" srcOrd="0" destOrd="0" parTransId="{6879C6F6-60BC-4AC8-A802-93C7D7344E6C}" sibTransId="{CB6F7FD8-08EF-4BF2-8497-82BC85E5BA6C}"/>
    <dgm:cxn modelId="{102375A6-DB28-49DF-BECB-C296D0C6968B}" srcId="{7BAAE12C-68D3-403A-9A3E-C4158E84309E}" destId="{8AF9DC72-F425-436F-98AC-763EE49B74A6}" srcOrd="0" destOrd="0" parTransId="{D935E290-12D6-47C4-B6E2-3A067BE3B77E}" sibTransId="{EDF5B91F-4471-4C43-8909-6C7D436E356E}"/>
    <dgm:cxn modelId="{F0AE5EF3-1A08-4114-8249-9E245B1B23DD}" type="presOf" srcId="{3165B5FF-8EFD-4941-80DC-26984E996781}" destId="{3473559C-9BED-4F88-B643-55EF5E7E31EE}" srcOrd="1" destOrd="0" presId="urn:microsoft.com/office/officeart/2005/8/layout/hierarchy2"/>
    <dgm:cxn modelId="{4F1145C6-B854-4FA7-ABC0-9F4601E04C6C}" srcId="{8819012C-30A6-4967-94E2-90509F9FE838}" destId="{0FA94D76-D3F6-444C-8499-547A6802CE3E}" srcOrd="2" destOrd="0" parTransId="{EDE162C4-E93F-4192-8D32-A22992A96A5D}" sibTransId="{D6813074-FC91-43B9-A2D8-C1A0AFAD4320}"/>
    <dgm:cxn modelId="{6E72E067-CDC1-4AB4-85B8-B6ADF3951F17}" type="presOf" srcId="{287D43A1-A4EB-4F64-A34C-E65146FAD840}" destId="{C07B1749-4F30-407D-8BBE-90FED603387F}" srcOrd="0" destOrd="0" presId="urn:microsoft.com/office/officeart/2005/8/layout/hierarchy2"/>
    <dgm:cxn modelId="{879886CB-BB63-4811-87F6-73D6A3DCF026}" type="presOf" srcId="{EDE162C4-E93F-4192-8D32-A22992A96A5D}" destId="{ED79938A-8C2E-43EB-9A9B-EC065472A979}" srcOrd="1" destOrd="0" presId="urn:microsoft.com/office/officeart/2005/8/layout/hierarchy2"/>
    <dgm:cxn modelId="{33954016-FBF9-422B-958E-4EAEF0D6CDC7}" type="presOf" srcId="{D7A64AAF-B325-4CFF-B822-D35569AF4E9B}" destId="{49A38726-847F-4CA5-831E-8EE532B28979}" srcOrd="0" destOrd="0" presId="urn:microsoft.com/office/officeart/2005/8/layout/hierarchy2"/>
    <dgm:cxn modelId="{5317E4C6-69B2-47A8-AA62-15DB20695B2F}" srcId="{C21FFD40-B296-4D70-A1B9-8B3F837C631C}" destId="{EA1FE20D-2ADA-43A6-B1DF-29FF5581EF7F}" srcOrd="1" destOrd="0" parTransId="{4343BADA-41B2-4D1B-8BFA-41AA545F287B}" sibTransId="{074D8227-344C-4658-96A1-E378F308091B}"/>
    <dgm:cxn modelId="{A7904B93-FC5E-4DBF-93D1-DAD433B854BC}" type="presOf" srcId="{D935E290-12D6-47C4-B6E2-3A067BE3B77E}" destId="{472C0B88-E67F-4F63-9560-9DA92AFC830E}" srcOrd="0" destOrd="0" presId="urn:microsoft.com/office/officeart/2005/8/layout/hierarchy2"/>
    <dgm:cxn modelId="{5029758E-3936-4062-91AA-40504871578E}" srcId="{B3608C6C-C3AB-4043-AE6D-980D035F83DD}" destId="{AD9A4B07-44B7-4BA5-A99A-9D98EAA1A339}" srcOrd="0" destOrd="0" parTransId="{8EC20465-DB46-4750-ADA5-9D8303A49516}" sibTransId="{BB925EE8-C735-4E37-AF7A-CC2527A76328}"/>
    <dgm:cxn modelId="{9BEAF2D7-8ADF-477B-A9B5-388CE9BF3773}" type="presOf" srcId="{5FA1A67D-9781-4ED5-BAA6-50B9D3CF07D8}" destId="{5E3B8E87-5647-47DB-BD77-79649597B0C5}" srcOrd="0" destOrd="0" presId="urn:microsoft.com/office/officeart/2005/8/layout/hierarchy2"/>
    <dgm:cxn modelId="{09956E1E-A3B8-463D-A8A4-9150CEC3A64C}" type="presOf" srcId="{696945FB-DACD-453E-B734-0971E11B3D08}" destId="{C26939E0-DA15-4A4D-999F-58F0268DA0F2}" srcOrd="0" destOrd="0" presId="urn:microsoft.com/office/officeart/2005/8/layout/hierarchy2"/>
    <dgm:cxn modelId="{7839CF85-321B-43EB-810A-96DDFB67F43E}" srcId="{1FC0DCB3-84D0-4FA9-A83A-0AEF76F9D557}" destId="{C21FFD40-B296-4D70-A1B9-8B3F837C631C}" srcOrd="2" destOrd="0" parTransId="{05B9293E-A75C-47AA-A9BC-70A21A5FE717}" sibTransId="{1C5F5A9A-40BD-42E7-AC71-0E7F3BADDC47}"/>
    <dgm:cxn modelId="{3AB1769F-D99B-4EB4-B0C3-293136F1A6F0}" srcId="{EA1FE20D-2ADA-43A6-B1DF-29FF5581EF7F}" destId="{8C06D345-3ADC-489B-AE98-EF53211DA9C6}" srcOrd="0" destOrd="0" parTransId="{32611B4E-C4AB-4FB1-A274-79E483612F92}" sibTransId="{07EFC43D-56CC-4022-9C5E-8876AF9B2A18}"/>
    <dgm:cxn modelId="{B269D4D5-E257-4143-AD42-1DE33B50CF2F}" type="presOf" srcId="{7BAAE12C-68D3-403A-9A3E-C4158E84309E}" destId="{EC93BED6-C21F-44D2-9093-8D0CA4637C48}" srcOrd="0" destOrd="0" presId="urn:microsoft.com/office/officeart/2005/8/layout/hierarchy2"/>
    <dgm:cxn modelId="{489D297E-5A60-4CD3-A0E5-846A29A6A04A}" srcId="{1FC0DCB3-84D0-4FA9-A83A-0AEF76F9D557}" destId="{B3608C6C-C3AB-4043-AE6D-980D035F83DD}" srcOrd="1" destOrd="0" parTransId="{A76B9DFA-FD71-47F4-B102-9E44EED2C827}" sibTransId="{2AB0D146-EBA4-4E99-969F-4ADD36D32646}"/>
    <dgm:cxn modelId="{ACA70F34-ED32-46EA-B53C-B3E785E0491E}" type="presOf" srcId="{80EC04C3-BB17-4813-8DD8-2CDAB2E4411B}" destId="{4F26D608-FF45-4AF4-9E3B-CD8291FA6446}" srcOrd="0" destOrd="0" presId="urn:microsoft.com/office/officeart/2005/8/layout/hierarchy2"/>
    <dgm:cxn modelId="{368AD314-C825-43E6-BEE2-C523CDF9F21E}" type="presOf" srcId="{3165B5FF-8EFD-4941-80DC-26984E996781}" destId="{85FFDA95-71FC-4072-9FA9-5373A84E702B}" srcOrd="0" destOrd="0" presId="urn:microsoft.com/office/officeart/2005/8/layout/hierarchy2"/>
    <dgm:cxn modelId="{FA7A3823-3EAE-4CB2-967E-9032A69D04D4}" type="presOf" srcId="{09B872F3-BF33-4203-A010-24D79F143458}" destId="{4D742785-2109-4663-B15A-826721CA01B4}" srcOrd="0" destOrd="0" presId="urn:microsoft.com/office/officeart/2005/8/layout/hierarchy2"/>
    <dgm:cxn modelId="{0A9D69BE-2DA9-4359-BCC7-1993D9A2E36E}" type="presOf" srcId="{8EC20465-DB46-4750-ADA5-9D8303A49516}" destId="{EE7085A2-A11F-4CD6-ABE8-52FAC2DC5B8E}" srcOrd="0" destOrd="0" presId="urn:microsoft.com/office/officeart/2005/8/layout/hierarchy2"/>
    <dgm:cxn modelId="{0DDF6FDC-1AF0-4EE3-9C86-534F3A6FB915}" type="presOf" srcId="{09B872F3-BF33-4203-A010-24D79F143458}" destId="{2032AD93-A236-4CBD-ADDB-51CEB5424CA8}" srcOrd="1" destOrd="0" presId="urn:microsoft.com/office/officeart/2005/8/layout/hierarchy2"/>
    <dgm:cxn modelId="{053A68F1-00E7-4E8B-9677-D5A8847A984A}" type="presOf" srcId="{2431ED7B-4E33-4092-8500-0F6290892D82}" destId="{356AA342-BA54-44D7-9DEA-08FEC8A16850}" srcOrd="0" destOrd="0" presId="urn:microsoft.com/office/officeart/2005/8/layout/hierarchy2"/>
    <dgm:cxn modelId="{6760C9B0-0D55-416B-B9B8-DF02EEDF0EAB}" srcId="{96070CB5-D863-4BF0-A695-34C145C724E1}" destId="{4D66A9F0-E402-4323-9B1C-98A29128D5D2}" srcOrd="0" destOrd="0" parTransId="{80EC04C3-BB17-4813-8DD8-2CDAB2E4411B}" sibTransId="{3DC8123C-5D03-42AF-968F-FFC518400EC6}"/>
    <dgm:cxn modelId="{3ECFEB3A-A8B6-42E7-9EA9-D028ADF6DC90}" type="presOf" srcId="{7CD2B50A-4BAB-45F1-985C-8C463867E984}" destId="{50CA42E3-86C4-407A-BEC1-8ED52BE45C08}" srcOrd="0" destOrd="0" presId="urn:microsoft.com/office/officeart/2005/8/layout/hierarchy2"/>
    <dgm:cxn modelId="{CC343F61-9211-423F-9E62-CDB8B0E98240}" srcId="{861F4AA3-49DF-436B-BCD1-3622A2C9040A}" destId="{7E40DB1F-5A25-4ED1-A38D-EFB784E50FDD}" srcOrd="0" destOrd="0" parTransId="{7CD2B50A-4BAB-45F1-985C-8C463867E984}" sibTransId="{A0D3C84F-0AD1-4783-9CCE-0B8C1262BA9D}"/>
    <dgm:cxn modelId="{B4FE27FB-5ACE-4B0D-81F7-0804C9DFCB0F}" srcId="{C21FFD40-B296-4D70-A1B9-8B3F837C631C}" destId="{375D0D3A-E945-4D33-845A-86B4F2A61321}" srcOrd="0" destOrd="0" parTransId="{3165B5FF-8EFD-4941-80DC-26984E996781}" sibTransId="{E38185B1-BE25-4077-A8EC-EDBE5E5EF544}"/>
    <dgm:cxn modelId="{C11A9C1B-9C38-4554-A7DB-0DC39F7564CC}" type="presOf" srcId="{7E40DB1F-5A25-4ED1-A38D-EFB784E50FDD}" destId="{97170A4D-347C-4B19-9E35-5164FD8D6A3A}" srcOrd="0" destOrd="0" presId="urn:microsoft.com/office/officeart/2005/8/layout/hierarchy2"/>
    <dgm:cxn modelId="{C8D4D2FD-7E2D-4E04-9498-B721FE40FA74}" type="presOf" srcId="{32611B4E-C4AB-4FB1-A274-79E483612F92}" destId="{927C908D-97E7-496A-93AB-FA75E9654567}" srcOrd="0" destOrd="0" presId="urn:microsoft.com/office/officeart/2005/8/layout/hierarchy2"/>
    <dgm:cxn modelId="{9DB02DC3-E691-45DA-934C-7B7CE47DB809}" type="presOf" srcId="{6879C6F6-60BC-4AC8-A802-93C7D7344E6C}" destId="{BE98D872-A40B-48B5-9CDD-28F037543FA6}" srcOrd="1" destOrd="0" presId="urn:microsoft.com/office/officeart/2005/8/layout/hierarchy2"/>
    <dgm:cxn modelId="{CB2D9E65-7DE5-435B-8B96-32C80E7638D6}" type="presOf" srcId="{4343BADA-41B2-4D1B-8BFA-41AA545F287B}" destId="{71F2A70F-2F8E-4EBD-A892-82E3EB39FCC8}" srcOrd="1" destOrd="0" presId="urn:microsoft.com/office/officeart/2005/8/layout/hierarchy2"/>
    <dgm:cxn modelId="{26BB9555-5E0D-4DD4-98DD-5505B38D6DB3}" type="presOf" srcId="{D01BA65A-A6B4-4B23-974F-9EF7631B0E78}" destId="{7A4119ED-C228-48B2-B53E-C5C31F64B86C}" srcOrd="0" destOrd="0" presId="urn:microsoft.com/office/officeart/2005/8/layout/hierarchy2"/>
    <dgm:cxn modelId="{8DC6A85C-1860-4311-B07A-29BA204FAB16}" type="presOf" srcId="{6879C6F6-60BC-4AC8-A802-93C7D7344E6C}" destId="{CAA2E643-63C2-45A8-9ED9-60FEC9916703}" srcOrd="0" destOrd="0" presId="urn:microsoft.com/office/officeart/2005/8/layout/hierarchy2"/>
    <dgm:cxn modelId="{413D9400-F6DF-4223-9BC5-8EE9821B94B1}" type="presOf" srcId="{D935E290-12D6-47C4-B6E2-3A067BE3B77E}" destId="{E065CCD2-F116-4A4E-8BC2-477021CF1669}" srcOrd="1" destOrd="0" presId="urn:microsoft.com/office/officeart/2005/8/layout/hierarchy2"/>
    <dgm:cxn modelId="{BD0C7FAE-B80B-4B44-8C09-8D45E4076EFB}" type="presOf" srcId="{A76B9DFA-FD71-47F4-B102-9E44EED2C827}" destId="{B8D38A6F-5B6C-4743-860A-C86CC0F36A9C}" srcOrd="1" destOrd="0" presId="urn:microsoft.com/office/officeart/2005/8/layout/hierarchy2"/>
    <dgm:cxn modelId="{13176058-8430-4958-AC87-3AB89EBBBEAA}" type="presOf" srcId="{0E953F84-1FC4-4F0A-9487-A03862878026}" destId="{30BB24BB-C2F1-40BE-9856-703000FEEE23}" srcOrd="1" destOrd="0" presId="urn:microsoft.com/office/officeart/2005/8/layout/hierarchy2"/>
    <dgm:cxn modelId="{7A3514B2-0DDA-449C-B13F-D152639712FF}" type="presOf" srcId="{8AF9DC72-F425-436F-98AC-763EE49B74A6}" destId="{F2627C49-A591-43D7-A83A-ACC1853E74E1}" srcOrd="0" destOrd="0" presId="urn:microsoft.com/office/officeart/2005/8/layout/hierarchy2"/>
    <dgm:cxn modelId="{08EB75DD-279D-444D-85A7-6A9A68BF1F54}" srcId="{696945FB-DACD-453E-B734-0971E11B3D08}" destId="{D7A64AAF-B325-4CFF-B822-D35569AF4E9B}" srcOrd="0" destOrd="0" parTransId="{D03587D9-2DF4-43D5-BDF9-D711BC60A4D4}" sibTransId="{577B895B-E881-4A85-BFD2-50EE220097CC}"/>
    <dgm:cxn modelId="{5DC60EAC-7B2F-4661-9714-C71842219747}" type="presOf" srcId="{EA1FE20D-2ADA-43A6-B1DF-29FF5581EF7F}" destId="{EBD583B6-EE7A-4BCA-8B8F-4AC4999149F3}" srcOrd="0" destOrd="0" presId="urn:microsoft.com/office/officeart/2005/8/layout/hierarchy2"/>
    <dgm:cxn modelId="{6D9D03A8-AD7A-4C1B-BE5C-559DB91014A5}" type="presOf" srcId="{861F4AA3-49DF-436B-BCD1-3622A2C9040A}" destId="{CD30596B-92CB-4541-BB59-B6A9A731F203}" srcOrd="0" destOrd="0" presId="urn:microsoft.com/office/officeart/2005/8/layout/hierarchy2"/>
    <dgm:cxn modelId="{01360B0A-D76E-48DA-A106-AF9420A19A82}" srcId="{C21FFD40-B296-4D70-A1B9-8B3F837C631C}" destId="{696945FB-DACD-453E-B734-0971E11B3D08}" srcOrd="2" destOrd="0" parTransId="{1E467451-5299-4846-9E80-DB8755650947}" sibTransId="{DAD9BE73-697D-418D-80D0-48397203FADE}"/>
    <dgm:cxn modelId="{B7AAFFF5-EEAA-40CC-88B5-D333E03493F3}" type="presOf" srcId="{4D66A9F0-E402-4323-9B1C-98A29128D5D2}" destId="{5AD48354-5D55-4322-8227-ADAD74479BE3}" srcOrd="0" destOrd="0" presId="urn:microsoft.com/office/officeart/2005/8/layout/hierarchy2"/>
    <dgm:cxn modelId="{D61A003D-562E-425C-8C1C-B1F44AF3F6E3}" type="presOf" srcId="{80EC04C3-BB17-4813-8DD8-2CDAB2E4411B}" destId="{CBBA957B-AF77-421C-B628-31BC3574D833}" srcOrd="1" destOrd="0" presId="urn:microsoft.com/office/officeart/2005/8/layout/hierarchy2"/>
    <dgm:cxn modelId="{87902F69-2A58-4BEB-BBB6-12EC5AA48588}" type="presOf" srcId="{D01BA65A-A6B4-4B23-974F-9EF7631B0E78}" destId="{A426CD13-534A-41F3-B287-B5DA3083D919}" srcOrd="1" destOrd="0" presId="urn:microsoft.com/office/officeart/2005/8/layout/hierarchy2"/>
    <dgm:cxn modelId="{8672DAFF-8A0A-4583-BF31-B46BD8E43808}" type="presOf" srcId="{287D43A1-A4EB-4F64-A34C-E65146FAD840}" destId="{B8DACC3C-9CA9-4EC4-924F-FEE234E21C52}" srcOrd="1" destOrd="0" presId="urn:microsoft.com/office/officeart/2005/8/layout/hierarchy2"/>
    <dgm:cxn modelId="{10092D5F-A862-465C-92C1-59BAE222990D}" type="presOf" srcId="{36161E3E-6A6B-45DD-B7BB-A863436F3B41}" destId="{5B627132-BD80-42ED-AB13-FFD426D9A829}" srcOrd="1" destOrd="0" presId="urn:microsoft.com/office/officeart/2005/8/layout/hierarchy2"/>
    <dgm:cxn modelId="{C53D9156-6EF5-4F91-96D4-0C444304D364}" type="presOf" srcId="{05B9293E-A75C-47AA-A9BC-70A21A5FE717}" destId="{34CE8989-72CA-4362-B3E8-F10EFD86F849}" srcOrd="0" destOrd="0" presId="urn:microsoft.com/office/officeart/2005/8/layout/hierarchy2"/>
    <dgm:cxn modelId="{2B1241EA-BD30-45EA-A451-35800812505C}" type="presOf" srcId="{96070CB5-D863-4BF0-A695-34C145C724E1}" destId="{92DFC541-EC5F-4969-8F38-FD7155535003}" srcOrd="0" destOrd="0" presId="urn:microsoft.com/office/officeart/2005/8/layout/hierarchy2"/>
    <dgm:cxn modelId="{DBDC878F-D408-499D-B244-BF451A213872}" type="presOf" srcId="{125943F5-E41E-49FD-B989-3AB7988267B2}" destId="{FC9FFEF9-F25F-4D14-BD0D-1D67C718C716}" srcOrd="0" destOrd="0" presId="urn:microsoft.com/office/officeart/2005/8/layout/hierarchy2"/>
    <dgm:cxn modelId="{6F43CCDF-5EC6-4FFA-9B7A-176E1EC4977E}" type="presOf" srcId="{D03587D9-2DF4-43D5-BDF9-D711BC60A4D4}" destId="{3AA76B72-B7F0-4439-AC20-8E75FD0572C9}" srcOrd="1" destOrd="0" presId="urn:microsoft.com/office/officeart/2005/8/layout/hierarchy2"/>
    <dgm:cxn modelId="{9C096296-7A77-44F7-A755-4D844177AB00}" type="presOf" srcId="{9ECE3F87-50B6-4DBE-9553-8E7F9947FC9A}" destId="{F798653C-1E24-4056-A244-3D32757E4806}" srcOrd="0" destOrd="0" presId="urn:microsoft.com/office/officeart/2005/8/layout/hierarchy2"/>
    <dgm:cxn modelId="{AEDDE4A9-22C9-498C-A5B0-1D05200B0455}" type="presOf" srcId="{1E467451-5299-4846-9E80-DB8755650947}" destId="{BD26F1DC-4A1F-4218-AAFA-B16DEAA1933F}" srcOrd="1" destOrd="0" presId="urn:microsoft.com/office/officeart/2005/8/layout/hierarchy2"/>
    <dgm:cxn modelId="{0BCA3657-1E8F-40A8-9921-0B70A88DE306}" type="presOf" srcId="{5AFCFF67-43E4-4358-B0EB-71FF4DDC8C4D}" destId="{0C9A16B5-8A21-4D2B-A482-E6898D7E2874}" srcOrd="0" destOrd="0" presId="urn:microsoft.com/office/officeart/2005/8/layout/hierarchy2"/>
    <dgm:cxn modelId="{D10A4D45-D966-4F3F-8945-D0510FCBE860}" type="presOf" srcId="{8EC20465-DB46-4750-ADA5-9D8303A49516}" destId="{01C914B4-0A48-42D8-BDB2-450B0A941A2F}" srcOrd="1" destOrd="0" presId="urn:microsoft.com/office/officeart/2005/8/layout/hierarchy2"/>
    <dgm:cxn modelId="{95D8C5B4-8F6A-4DBB-9358-63FAA1717808}" type="presOf" srcId="{B3608C6C-C3AB-4043-AE6D-980D035F83DD}" destId="{6A011040-3FF3-47E5-B670-3DF8BA80DD21}" srcOrd="0" destOrd="0" presId="urn:microsoft.com/office/officeart/2005/8/layout/hierarchy2"/>
    <dgm:cxn modelId="{A3CE9BB3-8000-47C7-B0F5-D455CE06C6CB}" type="presOf" srcId="{36161E3E-6A6B-45DD-B7BB-A863436F3B41}" destId="{68AEF2CD-521E-4499-A82B-9864B641EEEE}" srcOrd="0" destOrd="0" presId="urn:microsoft.com/office/officeart/2005/8/layout/hierarchy2"/>
    <dgm:cxn modelId="{B03CCA98-A69F-4609-83EB-56C6D5EA7659}" type="presOf" srcId="{375D0D3A-E945-4D33-845A-86B4F2A61321}" destId="{FC5AB141-92B1-45EA-8BB8-B60E85BE9CD5}" srcOrd="0" destOrd="0" presId="urn:microsoft.com/office/officeart/2005/8/layout/hierarchy2"/>
    <dgm:cxn modelId="{E0F9CBC0-7CE2-47C6-994A-FF06E9755772}" srcId="{B3608C6C-C3AB-4043-AE6D-980D035F83DD}" destId="{861F4AA3-49DF-436B-BCD1-3622A2C9040A}" srcOrd="2" destOrd="0" parTransId="{125943F5-E41E-49FD-B989-3AB7988267B2}" sibTransId="{9356CE60-D0F6-4D28-8685-ED06A9E62415}"/>
    <dgm:cxn modelId="{89310F3F-496B-4673-BBC9-871396457D2C}" srcId="{D0B2313D-518D-4A8B-B8D2-03360DFA5776}" destId="{5AFCFF67-43E4-4358-B0EB-71FF4DDC8C4D}" srcOrd="0" destOrd="0" parTransId="{5D748D0A-4EF2-4E7B-B391-DCC52A6D73A6}" sibTransId="{3E040834-1E85-456C-8254-55318A216747}"/>
    <dgm:cxn modelId="{FBAB1CF9-55C7-442F-B686-78B19D4F4A86}" type="presOf" srcId="{0E7590CF-0E03-498D-8E65-7B0F739F9B3D}" destId="{D1AD7EA0-490E-4515-84AB-DA99DA5E5BC1}" srcOrd="0" destOrd="0" presId="urn:microsoft.com/office/officeart/2005/8/layout/hierarchy2"/>
    <dgm:cxn modelId="{96446111-3AF5-4FF7-A70B-7DCDA890A43A}" type="presOf" srcId="{D0B2313D-518D-4A8B-B8D2-03360DFA5776}" destId="{36158D3E-7C49-4EDF-AEA0-F8EBFA591155}" srcOrd="0" destOrd="0" presId="urn:microsoft.com/office/officeart/2005/8/layout/hierarchy2"/>
    <dgm:cxn modelId="{826428E0-C814-4825-BCAA-AC7115C51EA6}" type="presOf" srcId="{0FA94D76-D3F6-444C-8499-547A6802CE3E}" destId="{5E678C0B-2FEA-4DF8-99D9-858F03C45918}" srcOrd="0" destOrd="0" presId="urn:microsoft.com/office/officeart/2005/8/layout/hierarchy2"/>
    <dgm:cxn modelId="{08FBBC58-AE5F-4527-B92F-E42A9563A940}" srcId="{8819012C-30A6-4967-94E2-90509F9FE838}" destId="{D0B2313D-518D-4A8B-B8D2-03360DFA5776}" srcOrd="1" destOrd="0" parTransId="{287D43A1-A4EB-4F64-A34C-E65146FAD840}" sibTransId="{B060C7DC-6185-4AE3-903E-3B30D6D70BF0}"/>
    <dgm:cxn modelId="{328BB111-68AA-46DF-91E4-74B669CFE565}" type="presOf" srcId="{8819012C-30A6-4967-94E2-90509F9FE838}" destId="{0F0F6CC0-ACE4-46E7-9E6E-8DD40EA32112}" srcOrd="0" destOrd="0" presId="urn:microsoft.com/office/officeart/2005/8/layout/hierarchy2"/>
    <dgm:cxn modelId="{4E464D9A-2BE1-4B20-8171-D31C8B198576}" type="presOf" srcId="{1FC0DCB3-84D0-4FA9-A83A-0AEF76F9D557}" destId="{3580FAB2-4BFA-4704-94FD-09CB404F7FC1}" srcOrd="0" destOrd="0" presId="urn:microsoft.com/office/officeart/2005/8/layout/hierarchy2"/>
    <dgm:cxn modelId="{D3414548-007C-44DF-ADF6-CAD1068AF819}" type="presOf" srcId="{5D748D0A-4EF2-4E7B-B391-DCC52A6D73A6}" destId="{E6DCCED2-38BF-41C3-9EE4-1F20E2899140}" srcOrd="1" destOrd="0" presId="urn:microsoft.com/office/officeart/2005/8/layout/hierarchy2"/>
    <dgm:cxn modelId="{65B3603F-D610-4FA2-85DB-933EDE50AACC}" type="presOf" srcId="{32611B4E-C4AB-4FB1-A274-79E483612F92}" destId="{549C0950-F6CC-4900-A307-CCE3529EE459}" srcOrd="1" destOrd="0" presId="urn:microsoft.com/office/officeart/2005/8/layout/hierarchy2"/>
    <dgm:cxn modelId="{1529DF8B-D2BF-4409-AD5D-895FB53572A2}" type="presOf" srcId="{A76B9DFA-FD71-47F4-B102-9E44EED2C827}" destId="{70A27DE5-6CB8-4942-9520-A01048B7F4E8}" srcOrd="0" destOrd="0" presId="urn:microsoft.com/office/officeart/2005/8/layout/hierarchy2"/>
    <dgm:cxn modelId="{E64F2031-06DD-4A85-9C89-2889F2EBF321}" type="presOf" srcId="{125943F5-E41E-49FD-B989-3AB7988267B2}" destId="{FD229C9A-8A25-4974-81C0-1F1523E6CC72}" srcOrd="1" destOrd="0" presId="urn:microsoft.com/office/officeart/2005/8/layout/hierarchy2"/>
    <dgm:cxn modelId="{6E0D3EEE-C1AB-42F3-BE57-3E28F658A8FE}" type="presOf" srcId="{237C8AA1-5FED-4230-BD1A-8559CD6CBBEA}" destId="{833B8F26-58A0-4E21-B265-6902D589C7FF}" srcOrd="0" destOrd="0" presId="urn:microsoft.com/office/officeart/2005/8/layout/hierarchy2"/>
    <dgm:cxn modelId="{D03E7A45-12AA-494E-863B-12104F3F8D8D}" type="presOf" srcId="{D03587D9-2DF4-43D5-BDF9-D711BC60A4D4}" destId="{B6ED6AD1-83BA-4A75-BD2A-DE42235F1626}" srcOrd="0" destOrd="0" presId="urn:microsoft.com/office/officeart/2005/8/layout/hierarchy2"/>
    <dgm:cxn modelId="{369714D9-65D9-41F2-831B-BF22A164DEF3}" type="presOf" srcId="{1E467451-5299-4846-9E80-DB8755650947}" destId="{0AFAC9CD-9250-428C-8FAD-16D570C8C9A0}" srcOrd="0" destOrd="0" presId="urn:microsoft.com/office/officeart/2005/8/layout/hierarchy2"/>
    <dgm:cxn modelId="{A7577405-ED84-4BE0-9317-B6F3FCECD8D6}" type="presParOf" srcId="{5E3B8E87-5647-47DB-BD77-79649597B0C5}" destId="{FB1B8330-975C-4677-81ED-DE3CCC1A24ED}" srcOrd="0" destOrd="0" presId="urn:microsoft.com/office/officeart/2005/8/layout/hierarchy2"/>
    <dgm:cxn modelId="{F5CD5E9B-D7AE-495A-95BA-B7B208018EAD}" type="presParOf" srcId="{FB1B8330-975C-4677-81ED-DE3CCC1A24ED}" destId="{3580FAB2-4BFA-4704-94FD-09CB404F7FC1}" srcOrd="0" destOrd="0" presId="urn:microsoft.com/office/officeart/2005/8/layout/hierarchy2"/>
    <dgm:cxn modelId="{D06340F0-A6C8-468E-BFC0-639D02AC6041}" type="presParOf" srcId="{FB1B8330-975C-4677-81ED-DE3CCC1A24ED}" destId="{B01C4568-088A-4755-BF4A-1CBE43619ACD}" srcOrd="1" destOrd="0" presId="urn:microsoft.com/office/officeart/2005/8/layout/hierarchy2"/>
    <dgm:cxn modelId="{DCB2542A-B296-4763-B976-5600854FCD2A}" type="presParOf" srcId="{B01C4568-088A-4755-BF4A-1CBE43619ACD}" destId="{F798653C-1E24-4056-A244-3D32757E4806}" srcOrd="0" destOrd="0" presId="urn:microsoft.com/office/officeart/2005/8/layout/hierarchy2"/>
    <dgm:cxn modelId="{DB9FBC69-1214-4331-A1D4-93CCBA5967B4}" type="presParOf" srcId="{F798653C-1E24-4056-A244-3D32757E4806}" destId="{2EAA5756-FDD7-4D01-A5A9-C0F4A16AE5E4}" srcOrd="0" destOrd="0" presId="urn:microsoft.com/office/officeart/2005/8/layout/hierarchy2"/>
    <dgm:cxn modelId="{FE6F8C43-F02C-4144-95BA-F20CCEA4C2E4}" type="presParOf" srcId="{B01C4568-088A-4755-BF4A-1CBE43619ACD}" destId="{E85ECB70-A5AB-46CD-98A4-D43C4E8F6B5E}" srcOrd="1" destOrd="0" presId="urn:microsoft.com/office/officeart/2005/8/layout/hierarchy2"/>
    <dgm:cxn modelId="{18DEA3A1-A5C5-4988-9288-51B8F48A726D}" type="presParOf" srcId="{E85ECB70-A5AB-46CD-98A4-D43C4E8F6B5E}" destId="{0F0F6CC0-ACE4-46E7-9E6E-8DD40EA32112}" srcOrd="0" destOrd="0" presId="urn:microsoft.com/office/officeart/2005/8/layout/hierarchy2"/>
    <dgm:cxn modelId="{C563F196-B7B3-4A92-85FB-549A38AAF5D1}" type="presParOf" srcId="{E85ECB70-A5AB-46CD-98A4-D43C4E8F6B5E}" destId="{74323816-082B-42F7-8D64-DB39CD929208}" srcOrd="1" destOrd="0" presId="urn:microsoft.com/office/officeart/2005/8/layout/hierarchy2"/>
    <dgm:cxn modelId="{6F06A563-E011-4DBA-9EC4-F2D90A28AB6A}" type="presParOf" srcId="{74323816-082B-42F7-8D64-DB39CD929208}" destId="{7A4119ED-C228-48B2-B53E-C5C31F64B86C}" srcOrd="0" destOrd="0" presId="urn:microsoft.com/office/officeart/2005/8/layout/hierarchy2"/>
    <dgm:cxn modelId="{444BE0F2-A841-4AA0-B5D4-187766115045}" type="presParOf" srcId="{7A4119ED-C228-48B2-B53E-C5C31F64B86C}" destId="{A426CD13-534A-41F3-B287-B5DA3083D919}" srcOrd="0" destOrd="0" presId="urn:microsoft.com/office/officeart/2005/8/layout/hierarchy2"/>
    <dgm:cxn modelId="{F2CD7422-3EC3-492B-9D2F-D63EF5A2F126}" type="presParOf" srcId="{74323816-082B-42F7-8D64-DB39CD929208}" destId="{B0D2100C-E359-4E30-B9EC-9288450B59E2}" srcOrd="1" destOrd="0" presId="urn:microsoft.com/office/officeart/2005/8/layout/hierarchy2"/>
    <dgm:cxn modelId="{068D9D39-A4EC-4AB4-9069-854B6A2A7421}" type="presParOf" srcId="{B0D2100C-E359-4E30-B9EC-9288450B59E2}" destId="{92DFC541-EC5F-4969-8F38-FD7155535003}" srcOrd="0" destOrd="0" presId="urn:microsoft.com/office/officeart/2005/8/layout/hierarchy2"/>
    <dgm:cxn modelId="{EF2DB68B-135A-495D-A725-374069521ADF}" type="presParOf" srcId="{B0D2100C-E359-4E30-B9EC-9288450B59E2}" destId="{29062141-3E9E-4138-8625-4CD6C4D8176E}" srcOrd="1" destOrd="0" presId="urn:microsoft.com/office/officeart/2005/8/layout/hierarchy2"/>
    <dgm:cxn modelId="{1A746D85-5245-4421-9965-7FA39514146A}" type="presParOf" srcId="{29062141-3E9E-4138-8625-4CD6C4D8176E}" destId="{4F26D608-FF45-4AF4-9E3B-CD8291FA6446}" srcOrd="0" destOrd="0" presId="urn:microsoft.com/office/officeart/2005/8/layout/hierarchy2"/>
    <dgm:cxn modelId="{9F29705C-1E2A-4947-8BEB-D2A3BC93F04F}" type="presParOf" srcId="{4F26D608-FF45-4AF4-9E3B-CD8291FA6446}" destId="{CBBA957B-AF77-421C-B628-31BC3574D833}" srcOrd="0" destOrd="0" presId="urn:microsoft.com/office/officeart/2005/8/layout/hierarchy2"/>
    <dgm:cxn modelId="{09A5DEDC-6351-4536-95DA-4652A852B8CA}" type="presParOf" srcId="{29062141-3E9E-4138-8625-4CD6C4D8176E}" destId="{29F9A30C-DA61-483E-A6CF-D214B7BDED34}" srcOrd="1" destOrd="0" presId="urn:microsoft.com/office/officeart/2005/8/layout/hierarchy2"/>
    <dgm:cxn modelId="{649AB9D6-7EBE-421C-AD5F-CAEB1D3BC1DE}" type="presParOf" srcId="{29F9A30C-DA61-483E-A6CF-D214B7BDED34}" destId="{5AD48354-5D55-4322-8227-ADAD74479BE3}" srcOrd="0" destOrd="0" presId="urn:microsoft.com/office/officeart/2005/8/layout/hierarchy2"/>
    <dgm:cxn modelId="{8269BB49-8F1E-4327-831C-234D88B8BFB3}" type="presParOf" srcId="{29F9A30C-DA61-483E-A6CF-D214B7BDED34}" destId="{CCF3051F-F4B1-4681-A52E-F78118D78D20}" srcOrd="1" destOrd="0" presId="urn:microsoft.com/office/officeart/2005/8/layout/hierarchy2"/>
    <dgm:cxn modelId="{2C2D8581-C599-4BDF-8B18-1E412B3B8041}" type="presParOf" srcId="{74323816-082B-42F7-8D64-DB39CD929208}" destId="{C07B1749-4F30-407D-8BBE-90FED603387F}" srcOrd="2" destOrd="0" presId="urn:microsoft.com/office/officeart/2005/8/layout/hierarchy2"/>
    <dgm:cxn modelId="{8A91CE22-F8EF-480C-85CB-AC5A19735AA0}" type="presParOf" srcId="{C07B1749-4F30-407D-8BBE-90FED603387F}" destId="{B8DACC3C-9CA9-4EC4-924F-FEE234E21C52}" srcOrd="0" destOrd="0" presId="urn:microsoft.com/office/officeart/2005/8/layout/hierarchy2"/>
    <dgm:cxn modelId="{34CD71F3-66FB-4E35-95D5-2BAE87FF05F9}" type="presParOf" srcId="{74323816-082B-42F7-8D64-DB39CD929208}" destId="{367FB351-73BE-4F2E-98B4-7EB2A9B03267}" srcOrd="3" destOrd="0" presId="urn:microsoft.com/office/officeart/2005/8/layout/hierarchy2"/>
    <dgm:cxn modelId="{71EA79E3-2B61-463B-94E1-AA8CA514BB7D}" type="presParOf" srcId="{367FB351-73BE-4F2E-98B4-7EB2A9B03267}" destId="{36158D3E-7C49-4EDF-AEA0-F8EBFA591155}" srcOrd="0" destOrd="0" presId="urn:microsoft.com/office/officeart/2005/8/layout/hierarchy2"/>
    <dgm:cxn modelId="{4E74E337-36EA-46E7-839F-30C2E62C2F9A}" type="presParOf" srcId="{367FB351-73BE-4F2E-98B4-7EB2A9B03267}" destId="{BC41CCA7-CE8A-4FCA-82B1-9C8A94D90231}" srcOrd="1" destOrd="0" presId="urn:microsoft.com/office/officeart/2005/8/layout/hierarchy2"/>
    <dgm:cxn modelId="{85D5A799-65E9-4825-B754-63112B7169DC}" type="presParOf" srcId="{BC41CCA7-CE8A-4FCA-82B1-9C8A94D90231}" destId="{CB7B2F06-AD37-45C8-A63D-0125EE9A5816}" srcOrd="0" destOrd="0" presId="urn:microsoft.com/office/officeart/2005/8/layout/hierarchy2"/>
    <dgm:cxn modelId="{B6805AA0-C600-4F3E-A329-DCCEEB6B5CD9}" type="presParOf" srcId="{CB7B2F06-AD37-45C8-A63D-0125EE9A5816}" destId="{E6DCCED2-38BF-41C3-9EE4-1F20E2899140}" srcOrd="0" destOrd="0" presId="urn:microsoft.com/office/officeart/2005/8/layout/hierarchy2"/>
    <dgm:cxn modelId="{3E42BB39-975B-4FB5-90F3-8E415454FCED}" type="presParOf" srcId="{BC41CCA7-CE8A-4FCA-82B1-9C8A94D90231}" destId="{C865F5F9-C9EC-46F4-97DC-3D675C533525}" srcOrd="1" destOrd="0" presId="urn:microsoft.com/office/officeart/2005/8/layout/hierarchy2"/>
    <dgm:cxn modelId="{F4146587-EC13-4A15-B869-9F8E1A50ED5E}" type="presParOf" srcId="{C865F5F9-C9EC-46F4-97DC-3D675C533525}" destId="{0C9A16B5-8A21-4D2B-A482-E6898D7E2874}" srcOrd="0" destOrd="0" presId="urn:microsoft.com/office/officeart/2005/8/layout/hierarchy2"/>
    <dgm:cxn modelId="{738E2C14-969F-4D2D-A45E-263869164B73}" type="presParOf" srcId="{C865F5F9-C9EC-46F4-97DC-3D675C533525}" destId="{E4ABC0E4-9BF3-49E8-91BA-5C6460520FA0}" srcOrd="1" destOrd="0" presId="urn:microsoft.com/office/officeart/2005/8/layout/hierarchy2"/>
    <dgm:cxn modelId="{FF4894FB-1D57-4941-93EB-F1D0074344D0}" type="presParOf" srcId="{74323816-082B-42F7-8D64-DB39CD929208}" destId="{DFEE742E-340E-49B3-8E46-E4672C55D081}" srcOrd="4" destOrd="0" presId="urn:microsoft.com/office/officeart/2005/8/layout/hierarchy2"/>
    <dgm:cxn modelId="{7754BADF-E4DE-4412-AD2D-F53CE48A4F18}" type="presParOf" srcId="{DFEE742E-340E-49B3-8E46-E4672C55D081}" destId="{ED79938A-8C2E-43EB-9A9B-EC065472A979}" srcOrd="0" destOrd="0" presId="urn:microsoft.com/office/officeart/2005/8/layout/hierarchy2"/>
    <dgm:cxn modelId="{450A6303-9A26-40E6-AD6E-0CF17053B847}" type="presParOf" srcId="{74323816-082B-42F7-8D64-DB39CD929208}" destId="{FD420B84-6185-4667-AE0C-A56CB8EAA1B0}" srcOrd="5" destOrd="0" presId="urn:microsoft.com/office/officeart/2005/8/layout/hierarchy2"/>
    <dgm:cxn modelId="{0C791B62-06DD-4E83-B884-89C88D972E39}" type="presParOf" srcId="{FD420B84-6185-4667-AE0C-A56CB8EAA1B0}" destId="{5E678C0B-2FEA-4DF8-99D9-858F03C45918}" srcOrd="0" destOrd="0" presId="urn:microsoft.com/office/officeart/2005/8/layout/hierarchy2"/>
    <dgm:cxn modelId="{51F96B80-F7AF-4F46-9A17-3C326D72946B}" type="presParOf" srcId="{FD420B84-6185-4667-AE0C-A56CB8EAA1B0}" destId="{9CFE24DF-BA66-4189-BA57-926C97179F6C}" srcOrd="1" destOrd="0" presId="urn:microsoft.com/office/officeart/2005/8/layout/hierarchy2"/>
    <dgm:cxn modelId="{391E7408-C2E2-4FBC-883E-7DE88E3AACF6}" type="presParOf" srcId="{9CFE24DF-BA66-4189-BA57-926C97179F6C}" destId="{CAA2E643-63C2-45A8-9ED9-60FEC9916703}" srcOrd="0" destOrd="0" presId="urn:microsoft.com/office/officeart/2005/8/layout/hierarchy2"/>
    <dgm:cxn modelId="{95DCA636-3A7D-404E-B61A-B4C55573813F}" type="presParOf" srcId="{CAA2E643-63C2-45A8-9ED9-60FEC9916703}" destId="{BE98D872-A40B-48B5-9CDD-28F037543FA6}" srcOrd="0" destOrd="0" presId="urn:microsoft.com/office/officeart/2005/8/layout/hierarchy2"/>
    <dgm:cxn modelId="{EA46E7A1-39B6-4630-9C2F-8506CFFC3CB0}" type="presParOf" srcId="{9CFE24DF-BA66-4189-BA57-926C97179F6C}" destId="{F77F4619-D799-4436-9BD6-F3AAB08B1271}" srcOrd="1" destOrd="0" presId="urn:microsoft.com/office/officeart/2005/8/layout/hierarchy2"/>
    <dgm:cxn modelId="{40E99A68-321A-4E30-B3C9-656FB27049B5}" type="presParOf" srcId="{F77F4619-D799-4436-9BD6-F3AAB08B1271}" destId="{833B8F26-58A0-4E21-B265-6902D589C7FF}" srcOrd="0" destOrd="0" presId="urn:microsoft.com/office/officeart/2005/8/layout/hierarchy2"/>
    <dgm:cxn modelId="{F7E585D3-43B2-4060-9BE9-501F8479328A}" type="presParOf" srcId="{F77F4619-D799-4436-9BD6-F3AAB08B1271}" destId="{B9CFC35A-6E7E-473E-967E-4B414E9CE892}" srcOrd="1" destOrd="0" presId="urn:microsoft.com/office/officeart/2005/8/layout/hierarchy2"/>
    <dgm:cxn modelId="{40BA3CE6-4634-4D05-88E1-13CB6EDF2C5E}" type="presParOf" srcId="{B01C4568-088A-4755-BF4A-1CBE43619ACD}" destId="{70A27DE5-6CB8-4942-9520-A01048B7F4E8}" srcOrd="2" destOrd="0" presId="urn:microsoft.com/office/officeart/2005/8/layout/hierarchy2"/>
    <dgm:cxn modelId="{16C7A6EC-FAA0-412B-A9EF-1BDBE87EA1B3}" type="presParOf" srcId="{70A27DE5-6CB8-4942-9520-A01048B7F4E8}" destId="{B8D38A6F-5B6C-4743-860A-C86CC0F36A9C}" srcOrd="0" destOrd="0" presId="urn:microsoft.com/office/officeart/2005/8/layout/hierarchy2"/>
    <dgm:cxn modelId="{678D7846-81F9-4A48-BCDD-70EB6C1DAC5B}" type="presParOf" srcId="{B01C4568-088A-4755-BF4A-1CBE43619ACD}" destId="{2463F25A-C2C0-4A77-B2CE-977941A36143}" srcOrd="3" destOrd="0" presId="urn:microsoft.com/office/officeart/2005/8/layout/hierarchy2"/>
    <dgm:cxn modelId="{5AB9EB5F-0013-4938-9B9B-E1126154507E}" type="presParOf" srcId="{2463F25A-C2C0-4A77-B2CE-977941A36143}" destId="{6A011040-3FF3-47E5-B670-3DF8BA80DD21}" srcOrd="0" destOrd="0" presId="urn:microsoft.com/office/officeart/2005/8/layout/hierarchy2"/>
    <dgm:cxn modelId="{38EB456A-E43D-446E-91BA-F6C2970D55D0}" type="presParOf" srcId="{2463F25A-C2C0-4A77-B2CE-977941A36143}" destId="{95A367AE-2B9C-483D-83E0-60C90D3BC0D6}" srcOrd="1" destOrd="0" presId="urn:microsoft.com/office/officeart/2005/8/layout/hierarchy2"/>
    <dgm:cxn modelId="{9B184F53-CAF3-46D3-85F3-6B06E2F87474}" type="presParOf" srcId="{95A367AE-2B9C-483D-83E0-60C90D3BC0D6}" destId="{EE7085A2-A11F-4CD6-ABE8-52FAC2DC5B8E}" srcOrd="0" destOrd="0" presId="urn:microsoft.com/office/officeart/2005/8/layout/hierarchy2"/>
    <dgm:cxn modelId="{5263F465-06C3-4E8B-9A19-AD84F48E08A3}" type="presParOf" srcId="{EE7085A2-A11F-4CD6-ABE8-52FAC2DC5B8E}" destId="{01C914B4-0A48-42D8-BDB2-450B0A941A2F}" srcOrd="0" destOrd="0" presId="urn:microsoft.com/office/officeart/2005/8/layout/hierarchy2"/>
    <dgm:cxn modelId="{AC1140AF-9DE9-434A-A186-EAF46D2ABDE8}" type="presParOf" srcId="{95A367AE-2B9C-483D-83E0-60C90D3BC0D6}" destId="{6CB63598-9E68-4802-9E94-1C0D927C3019}" srcOrd="1" destOrd="0" presId="urn:microsoft.com/office/officeart/2005/8/layout/hierarchy2"/>
    <dgm:cxn modelId="{5460DD36-A3F7-4142-AFF7-5E681ED698BE}" type="presParOf" srcId="{6CB63598-9E68-4802-9E94-1C0D927C3019}" destId="{0E8EA076-3B17-4FAB-B1A5-CFE528A8D6DA}" srcOrd="0" destOrd="0" presId="urn:microsoft.com/office/officeart/2005/8/layout/hierarchy2"/>
    <dgm:cxn modelId="{68F48FA4-2361-4255-A7FE-09AD202568CD}" type="presParOf" srcId="{6CB63598-9E68-4802-9E94-1C0D927C3019}" destId="{5C59A6EA-B8A3-4671-8FC4-92B2E963F508}" srcOrd="1" destOrd="0" presId="urn:microsoft.com/office/officeart/2005/8/layout/hierarchy2"/>
    <dgm:cxn modelId="{8D196BFE-3CC5-47A2-AF1D-61A333656E58}" type="presParOf" srcId="{5C59A6EA-B8A3-4671-8FC4-92B2E963F508}" destId="{CCB09B97-01D3-4015-8943-E21302CDC77B}" srcOrd="0" destOrd="0" presId="urn:microsoft.com/office/officeart/2005/8/layout/hierarchy2"/>
    <dgm:cxn modelId="{9F18121A-4425-49CE-AF7D-EA9C55D257F3}" type="presParOf" srcId="{CCB09B97-01D3-4015-8943-E21302CDC77B}" destId="{30BB24BB-C2F1-40BE-9856-703000FEEE23}" srcOrd="0" destOrd="0" presId="urn:microsoft.com/office/officeart/2005/8/layout/hierarchy2"/>
    <dgm:cxn modelId="{DD078BE4-490D-4221-8F3C-F92A720AA44F}" type="presParOf" srcId="{5C59A6EA-B8A3-4671-8FC4-92B2E963F508}" destId="{9588B789-A1DF-4391-8036-4FD0E1024B4D}" srcOrd="1" destOrd="0" presId="urn:microsoft.com/office/officeart/2005/8/layout/hierarchy2"/>
    <dgm:cxn modelId="{C3581C29-4582-40AC-961B-B5471400588F}" type="presParOf" srcId="{9588B789-A1DF-4391-8036-4FD0E1024B4D}" destId="{D1AD7EA0-490E-4515-84AB-DA99DA5E5BC1}" srcOrd="0" destOrd="0" presId="urn:microsoft.com/office/officeart/2005/8/layout/hierarchy2"/>
    <dgm:cxn modelId="{51788200-5FB3-4F97-9847-BEC3221B3B97}" type="presParOf" srcId="{9588B789-A1DF-4391-8036-4FD0E1024B4D}" destId="{8FBB5E94-F9D6-40D8-810D-ABC8B053DB61}" srcOrd="1" destOrd="0" presId="urn:microsoft.com/office/officeart/2005/8/layout/hierarchy2"/>
    <dgm:cxn modelId="{E9A1409A-3B6A-44E7-A722-3F917A2C576B}" type="presParOf" srcId="{95A367AE-2B9C-483D-83E0-60C90D3BC0D6}" destId="{4D742785-2109-4663-B15A-826721CA01B4}" srcOrd="2" destOrd="0" presId="urn:microsoft.com/office/officeart/2005/8/layout/hierarchy2"/>
    <dgm:cxn modelId="{1CC17D63-49F4-4E18-8329-840342B5FA9E}" type="presParOf" srcId="{4D742785-2109-4663-B15A-826721CA01B4}" destId="{2032AD93-A236-4CBD-ADDB-51CEB5424CA8}" srcOrd="0" destOrd="0" presId="urn:microsoft.com/office/officeart/2005/8/layout/hierarchy2"/>
    <dgm:cxn modelId="{81499587-51E1-4765-8E42-902AC78F2C77}" type="presParOf" srcId="{95A367AE-2B9C-483D-83E0-60C90D3BC0D6}" destId="{CB5C5954-0D37-4387-A00C-38EA76333A6C}" srcOrd="3" destOrd="0" presId="urn:microsoft.com/office/officeart/2005/8/layout/hierarchy2"/>
    <dgm:cxn modelId="{D4579033-1BE4-45E4-AF39-964E94A01BE6}" type="presParOf" srcId="{CB5C5954-0D37-4387-A00C-38EA76333A6C}" destId="{EC93BED6-C21F-44D2-9093-8D0CA4637C48}" srcOrd="0" destOrd="0" presId="urn:microsoft.com/office/officeart/2005/8/layout/hierarchy2"/>
    <dgm:cxn modelId="{B9F3DD14-F1E1-4E71-8F02-D0A6AF400B84}" type="presParOf" srcId="{CB5C5954-0D37-4387-A00C-38EA76333A6C}" destId="{8632EE83-7C03-4020-BD5D-E18A070A3018}" srcOrd="1" destOrd="0" presId="urn:microsoft.com/office/officeart/2005/8/layout/hierarchy2"/>
    <dgm:cxn modelId="{682A7BFB-D195-4079-B89F-FEDF21A52264}" type="presParOf" srcId="{8632EE83-7C03-4020-BD5D-E18A070A3018}" destId="{472C0B88-E67F-4F63-9560-9DA92AFC830E}" srcOrd="0" destOrd="0" presId="urn:microsoft.com/office/officeart/2005/8/layout/hierarchy2"/>
    <dgm:cxn modelId="{02072478-EABC-4319-90E8-49AFA576E5D6}" type="presParOf" srcId="{472C0B88-E67F-4F63-9560-9DA92AFC830E}" destId="{E065CCD2-F116-4A4E-8BC2-477021CF1669}" srcOrd="0" destOrd="0" presId="urn:microsoft.com/office/officeart/2005/8/layout/hierarchy2"/>
    <dgm:cxn modelId="{F7E5E289-1A2B-4B56-8849-8954B3FD7DEA}" type="presParOf" srcId="{8632EE83-7C03-4020-BD5D-E18A070A3018}" destId="{0AAA43D9-99A8-445D-BA76-92D512376BB2}" srcOrd="1" destOrd="0" presId="urn:microsoft.com/office/officeart/2005/8/layout/hierarchy2"/>
    <dgm:cxn modelId="{46EA5435-F9B6-49BC-93E4-4A1D6D246DDE}" type="presParOf" srcId="{0AAA43D9-99A8-445D-BA76-92D512376BB2}" destId="{F2627C49-A591-43D7-A83A-ACC1853E74E1}" srcOrd="0" destOrd="0" presId="urn:microsoft.com/office/officeart/2005/8/layout/hierarchy2"/>
    <dgm:cxn modelId="{0A07ECBF-2CD0-4520-BDA8-B1B27DA8FB0E}" type="presParOf" srcId="{0AAA43D9-99A8-445D-BA76-92D512376BB2}" destId="{C109F732-769A-4F7F-9562-4664DCC78DCE}" srcOrd="1" destOrd="0" presId="urn:microsoft.com/office/officeart/2005/8/layout/hierarchy2"/>
    <dgm:cxn modelId="{112EEF2C-0551-4E3E-8A70-FF41B7D0C9BE}" type="presParOf" srcId="{95A367AE-2B9C-483D-83E0-60C90D3BC0D6}" destId="{FC9FFEF9-F25F-4D14-BD0D-1D67C718C716}" srcOrd="4" destOrd="0" presId="urn:microsoft.com/office/officeart/2005/8/layout/hierarchy2"/>
    <dgm:cxn modelId="{43911C91-356D-48DC-A0C4-1E577D384CAF}" type="presParOf" srcId="{FC9FFEF9-F25F-4D14-BD0D-1D67C718C716}" destId="{FD229C9A-8A25-4974-81C0-1F1523E6CC72}" srcOrd="0" destOrd="0" presId="urn:microsoft.com/office/officeart/2005/8/layout/hierarchy2"/>
    <dgm:cxn modelId="{71E2E13F-266D-4FF0-83F7-A574C8B45A05}" type="presParOf" srcId="{95A367AE-2B9C-483D-83E0-60C90D3BC0D6}" destId="{AD9AE1E9-4119-464A-8FA8-E3B8405FC1CD}" srcOrd="5" destOrd="0" presId="urn:microsoft.com/office/officeart/2005/8/layout/hierarchy2"/>
    <dgm:cxn modelId="{6D84D2E3-7C92-41EB-8800-93013BD2B723}" type="presParOf" srcId="{AD9AE1E9-4119-464A-8FA8-E3B8405FC1CD}" destId="{CD30596B-92CB-4541-BB59-B6A9A731F203}" srcOrd="0" destOrd="0" presId="urn:microsoft.com/office/officeart/2005/8/layout/hierarchy2"/>
    <dgm:cxn modelId="{7D5B6B9E-1586-411C-974F-1BC141FAE246}" type="presParOf" srcId="{AD9AE1E9-4119-464A-8FA8-E3B8405FC1CD}" destId="{7B1E232C-077C-4296-8151-DF4C93F7D1AA}" srcOrd="1" destOrd="0" presId="urn:microsoft.com/office/officeart/2005/8/layout/hierarchy2"/>
    <dgm:cxn modelId="{3CA75849-4D05-46ED-9327-440327C9CC54}" type="presParOf" srcId="{7B1E232C-077C-4296-8151-DF4C93F7D1AA}" destId="{50CA42E3-86C4-407A-BEC1-8ED52BE45C08}" srcOrd="0" destOrd="0" presId="urn:microsoft.com/office/officeart/2005/8/layout/hierarchy2"/>
    <dgm:cxn modelId="{7A496021-A1B7-4BE9-92EB-C487C69554F2}" type="presParOf" srcId="{50CA42E3-86C4-407A-BEC1-8ED52BE45C08}" destId="{33C20BFF-591A-4177-921B-37D9BAE26308}" srcOrd="0" destOrd="0" presId="urn:microsoft.com/office/officeart/2005/8/layout/hierarchy2"/>
    <dgm:cxn modelId="{E01C92E0-7A19-4395-BE0C-A070CBA90F01}" type="presParOf" srcId="{7B1E232C-077C-4296-8151-DF4C93F7D1AA}" destId="{AB992D80-06AA-466C-ADA3-62220A7063E8}" srcOrd="1" destOrd="0" presId="urn:microsoft.com/office/officeart/2005/8/layout/hierarchy2"/>
    <dgm:cxn modelId="{6CB695A3-4DD6-451D-9055-6CF716AB52C5}" type="presParOf" srcId="{AB992D80-06AA-466C-ADA3-62220A7063E8}" destId="{97170A4D-347C-4B19-9E35-5164FD8D6A3A}" srcOrd="0" destOrd="0" presId="urn:microsoft.com/office/officeart/2005/8/layout/hierarchy2"/>
    <dgm:cxn modelId="{54E53666-C7B2-48ED-BC98-F98C838F2B9B}" type="presParOf" srcId="{AB992D80-06AA-466C-ADA3-62220A7063E8}" destId="{445A9B5D-ABB7-49CE-8A31-F8A661B0D6E3}" srcOrd="1" destOrd="0" presId="urn:microsoft.com/office/officeart/2005/8/layout/hierarchy2"/>
    <dgm:cxn modelId="{8239478B-EA58-487A-9995-AAC013C80B29}" type="presParOf" srcId="{B01C4568-088A-4755-BF4A-1CBE43619ACD}" destId="{34CE8989-72CA-4362-B3E8-F10EFD86F849}" srcOrd="4" destOrd="0" presId="urn:microsoft.com/office/officeart/2005/8/layout/hierarchy2"/>
    <dgm:cxn modelId="{0B9059AA-89DB-47BB-B196-1562DBF7BB2B}" type="presParOf" srcId="{34CE8989-72CA-4362-B3E8-F10EFD86F849}" destId="{5B388EB8-2729-4EDB-8703-C1777E6BF5AB}" srcOrd="0" destOrd="0" presId="urn:microsoft.com/office/officeart/2005/8/layout/hierarchy2"/>
    <dgm:cxn modelId="{2C339AB0-132C-4448-BFAF-9D6CB58C6A9D}" type="presParOf" srcId="{B01C4568-088A-4755-BF4A-1CBE43619ACD}" destId="{1CC8A896-7BE8-495F-9700-BBC8C41073CF}" srcOrd="5" destOrd="0" presId="urn:microsoft.com/office/officeart/2005/8/layout/hierarchy2"/>
    <dgm:cxn modelId="{3E74F77A-1479-457D-88E4-E42F8EA3865B}" type="presParOf" srcId="{1CC8A896-7BE8-495F-9700-BBC8C41073CF}" destId="{901632C6-7F36-4A78-B7AD-124FC66F35CA}" srcOrd="0" destOrd="0" presId="urn:microsoft.com/office/officeart/2005/8/layout/hierarchy2"/>
    <dgm:cxn modelId="{9CA63F17-5B55-41A0-A235-4BC9C9A9D5B5}" type="presParOf" srcId="{1CC8A896-7BE8-495F-9700-BBC8C41073CF}" destId="{7E11875C-B2BD-4C7F-B80A-75F455C2BA1E}" srcOrd="1" destOrd="0" presId="urn:microsoft.com/office/officeart/2005/8/layout/hierarchy2"/>
    <dgm:cxn modelId="{9B23E955-A2B9-4203-822F-3E040FFF4112}" type="presParOf" srcId="{7E11875C-B2BD-4C7F-B80A-75F455C2BA1E}" destId="{85FFDA95-71FC-4072-9FA9-5373A84E702B}" srcOrd="0" destOrd="0" presId="urn:microsoft.com/office/officeart/2005/8/layout/hierarchy2"/>
    <dgm:cxn modelId="{6E6244F4-AD56-4898-8B84-FDFF15DCBEBD}" type="presParOf" srcId="{85FFDA95-71FC-4072-9FA9-5373A84E702B}" destId="{3473559C-9BED-4F88-B643-55EF5E7E31EE}" srcOrd="0" destOrd="0" presId="urn:microsoft.com/office/officeart/2005/8/layout/hierarchy2"/>
    <dgm:cxn modelId="{A53DA410-2624-4E9D-8D90-19E1FFC462C6}" type="presParOf" srcId="{7E11875C-B2BD-4C7F-B80A-75F455C2BA1E}" destId="{F46E99A8-40B5-4A65-9D49-E08F1603E433}" srcOrd="1" destOrd="0" presId="urn:microsoft.com/office/officeart/2005/8/layout/hierarchy2"/>
    <dgm:cxn modelId="{3CAE09A7-BB57-4F6F-BB31-EE5FA413DC58}" type="presParOf" srcId="{F46E99A8-40B5-4A65-9D49-E08F1603E433}" destId="{FC5AB141-92B1-45EA-8BB8-B60E85BE9CD5}" srcOrd="0" destOrd="0" presId="urn:microsoft.com/office/officeart/2005/8/layout/hierarchy2"/>
    <dgm:cxn modelId="{0B02FF73-9D79-43C0-9729-4B37E227B342}" type="presParOf" srcId="{F46E99A8-40B5-4A65-9D49-E08F1603E433}" destId="{A1760F32-BF26-40D5-9E0D-E7C25FF3B575}" srcOrd="1" destOrd="0" presId="urn:microsoft.com/office/officeart/2005/8/layout/hierarchy2"/>
    <dgm:cxn modelId="{0B1C5CCB-D6D0-41DE-9BF1-C9D3C7412F95}" type="presParOf" srcId="{A1760F32-BF26-40D5-9E0D-E7C25FF3B575}" destId="{68AEF2CD-521E-4499-A82B-9864B641EEEE}" srcOrd="0" destOrd="0" presId="urn:microsoft.com/office/officeart/2005/8/layout/hierarchy2"/>
    <dgm:cxn modelId="{94F354AB-ABD0-4BB3-9C6E-4E525DC71C2F}" type="presParOf" srcId="{68AEF2CD-521E-4499-A82B-9864B641EEEE}" destId="{5B627132-BD80-42ED-AB13-FFD426D9A829}" srcOrd="0" destOrd="0" presId="urn:microsoft.com/office/officeart/2005/8/layout/hierarchy2"/>
    <dgm:cxn modelId="{C759D58F-A93E-4406-BB3F-88C59F215E65}" type="presParOf" srcId="{A1760F32-BF26-40D5-9E0D-E7C25FF3B575}" destId="{8C41E6C1-FE02-4A6C-AE3D-56FC14AC0709}" srcOrd="1" destOrd="0" presId="urn:microsoft.com/office/officeart/2005/8/layout/hierarchy2"/>
    <dgm:cxn modelId="{802735A7-60F5-4BA4-BE26-68760A221C8D}" type="presParOf" srcId="{8C41E6C1-FE02-4A6C-AE3D-56FC14AC0709}" destId="{356AA342-BA54-44D7-9DEA-08FEC8A16850}" srcOrd="0" destOrd="0" presId="urn:microsoft.com/office/officeart/2005/8/layout/hierarchy2"/>
    <dgm:cxn modelId="{E3F4F605-5670-467A-A72C-8D7BB2685119}" type="presParOf" srcId="{8C41E6C1-FE02-4A6C-AE3D-56FC14AC0709}" destId="{0FE05E87-DB6A-4A54-BD00-5EE38A004E5D}" srcOrd="1" destOrd="0" presId="urn:microsoft.com/office/officeart/2005/8/layout/hierarchy2"/>
    <dgm:cxn modelId="{482B29F8-F5CE-46BF-8A3A-661BC99D78BB}" type="presParOf" srcId="{7E11875C-B2BD-4C7F-B80A-75F455C2BA1E}" destId="{73445EAB-EEEF-406A-8FDA-DAD66F1B31EE}" srcOrd="2" destOrd="0" presId="urn:microsoft.com/office/officeart/2005/8/layout/hierarchy2"/>
    <dgm:cxn modelId="{37DAEB77-F368-46A5-8BC3-756F0DE5FBDB}" type="presParOf" srcId="{73445EAB-EEEF-406A-8FDA-DAD66F1B31EE}" destId="{71F2A70F-2F8E-4EBD-A892-82E3EB39FCC8}" srcOrd="0" destOrd="0" presId="urn:microsoft.com/office/officeart/2005/8/layout/hierarchy2"/>
    <dgm:cxn modelId="{6C48A4E3-6373-4B51-B5C2-2D89C20B4A52}" type="presParOf" srcId="{7E11875C-B2BD-4C7F-B80A-75F455C2BA1E}" destId="{5F78F0EE-E1F6-4730-A7F3-769C7E0D0DEA}" srcOrd="3" destOrd="0" presId="urn:microsoft.com/office/officeart/2005/8/layout/hierarchy2"/>
    <dgm:cxn modelId="{7616A55C-B5C9-47CE-977E-7457FF3FF9CB}" type="presParOf" srcId="{5F78F0EE-E1F6-4730-A7F3-769C7E0D0DEA}" destId="{EBD583B6-EE7A-4BCA-8B8F-4AC4999149F3}" srcOrd="0" destOrd="0" presId="urn:microsoft.com/office/officeart/2005/8/layout/hierarchy2"/>
    <dgm:cxn modelId="{781C3DFE-7341-48C9-8ADD-A37ACC9081FF}" type="presParOf" srcId="{5F78F0EE-E1F6-4730-A7F3-769C7E0D0DEA}" destId="{79CE1755-FE9E-4F84-9C22-6E1FF2644B7C}" srcOrd="1" destOrd="0" presId="urn:microsoft.com/office/officeart/2005/8/layout/hierarchy2"/>
    <dgm:cxn modelId="{C24DACCC-BFC7-47B7-AEF9-A7AF5C425569}" type="presParOf" srcId="{79CE1755-FE9E-4F84-9C22-6E1FF2644B7C}" destId="{927C908D-97E7-496A-93AB-FA75E9654567}" srcOrd="0" destOrd="0" presId="urn:microsoft.com/office/officeart/2005/8/layout/hierarchy2"/>
    <dgm:cxn modelId="{578E2F81-2434-45C5-B3AE-1027943DE654}" type="presParOf" srcId="{927C908D-97E7-496A-93AB-FA75E9654567}" destId="{549C0950-F6CC-4900-A307-CCE3529EE459}" srcOrd="0" destOrd="0" presId="urn:microsoft.com/office/officeart/2005/8/layout/hierarchy2"/>
    <dgm:cxn modelId="{7BB38201-8DA8-4929-AA9D-D15051248168}" type="presParOf" srcId="{79CE1755-FE9E-4F84-9C22-6E1FF2644B7C}" destId="{B0EF884E-2810-4971-BC2F-B9AD17EA6638}" srcOrd="1" destOrd="0" presId="urn:microsoft.com/office/officeart/2005/8/layout/hierarchy2"/>
    <dgm:cxn modelId="{7F023C81-6EB1-42EA-A13C-46DBA4FC6AE6}" type="presParOf" srcId="{B0EF884E-2810-4971-BC2F-B9AD17EA6638}" destId="{87153E7C-79EB-4823-A7C8-F65AD806843B}" srcOrd="0" destOrd="0" presId="urn:microsoft.com/office/officeart/2005/8/layout/hierarchy2"/>
    <dgm:cxn modelId="{66FAE2DC-44E1-41B5-8B83-431DBBB8E733}" type="presParOf" srcId="{B0EF884E-2810-4971-BC2F-B9AD17EA6638}" destId="{91DD266E-98BB-47FA-813B-FFA5772487EB}" srcOrd="1" destOrd="0" presId="urn:microsoft.com/office/officeart/2005/8/layout/hierarchy2"/>
    <dgm:cxn modelId="{0B8FFDD8-C39F-4C94-91A9-26327463EA7B}" type="presParOf" srcId="{7E11875C-B2BD-4C7F-B80A-75F455C2BA1E}" destId="{0AFAC9CD-9250-428C-8FAD-16D570C8C9A0}" srcOrd="4" destOrd="0" presId="urn:microsoft.com/office/officeart/2005/8/layout/hierarchy2"/>
    <dgm:cxn modelId="{43C14C7E-E044-42E3-AEAA-43677BA7F05C}" type="presParOf" srcId="{0AFAC9CD-9250-428C-8FAD-16D570C8C9A0}" destId="{BD26F1DC-4A1F-4218-AAFA-B16DEAA1933F}" srcOrd="0" destOrd="0" presId="urn:microsoft.com/office/officeart/2005/8/layout/hierarchy2"/>
    <dgm:cxn modelId="{F94132CD-A400-4BC7-84B6-F75B697A0E89}" type="presParOf" srcId="{7E11875C-B2BD-4C7F-B80A-75F455C2BA1E}" destId="{C71737FF-D371-47E5-BCC2-E842B2E962A7}" srcOrd="5" destOrd="0" presId="urn:microsoft.com/office/officeart/2005/8/layout/hierarchy2"/>
    <dgm:cxn modelId="{B7038B12-A087-4915-9D00-C3A44C5D7D4C}" type="presParOf" srcId="{C71737FF-D371-47E5-BCC2-E842B2E962A7}" destId="{C26939E0-DA15-4A4D-999F-58F0268DA0F2}" srcOrd="0" destOrd="0" presId="urn:microsoft.com/office/officeart/2005/8/layout/hierarchy2"/>
    <dgm:cxn modelId="{24586397-9C10-4173-81BF-7D52EDDB5E6B}" type="presParOf" srcId="{C71737FF-D371-47E5-BCC2-E842B2E962A7}" destId="{585CF0C4-6EF7-40F0-923D-E6CE35D34FCF}" srcOrd="1" destOrd="0" presId="urn:microsoft.com/office/officeart/2005/8/layout/hierarchy2"/>
    <dgm:cxn modelId="{857A27C3-379C-454E-BAC3-FCE3DEED9E5B}" type="presParOf" srcId="{585CF0C4-6EF7-40F0-923D-E6CE35D34FCF}" destId="{B6ED6AD1-83BA-4A75-BD2A-DE42235F1626}" srcOrd="0" destOrd="0" presId="urn:microsoft.com/office/officeart/2005/8/layout/hierarchy2"/>
    <dgm:cxn modelId="{B3115057-D4AA-4E8D-9677-81DDDDF51BCA}" type="presParOf" srcId="{B6ED6AD1-83BA-4A75-BD2A-DE42235F1626}" destId="{3AA76B72-B7F0-4439-AC20-8E75FD0572C9}" srcOrd="0" destOrd="0" presId="urn:microsoft.com/office/officeart/2005/8/layout/hierarchy2"/>
    <dgm:cxn modelId="{1603958F-E2A2-48C3-A11C-D610FD8CEDB0}" type="presParOf" srcId="{585CF0C4-6EF7-40F0-923D-E6CE35D34FCF}" destId="{20EC7B1D-FBA3-4B61-8958-B059588FD0DE}" srcOrd="1" destOrd="0" presId="urn:microsoft.com/office/officeart/2005/8/layout/hierarchy2"/>
    <dgm:cxn modelId="{12FD0FF9-A270-4956-B201-0B119E728047}" type="presParOf" srcId="{20EC7B1D-FBA3-4B61-8958-B059588FD0DE}" destId="{49A38726-847F-4CA5-831E-8EE532B28979}" srcOrd="0" destOrd="0" presId="urn:microsoft.com/office/officeart/2005/8/layout/hierarchy2"/>
    <dgm:cxn modelId="{AFFF40BA-6938-4FA5-A1A5-6C7A9E699D9E}" type="presParOf" srcId="{20EC7B1D-FBA3-4B61-8958-B059588FD0DE}" destId="{39DAFB72-72BC-4D34-B1E1-A7763DEEC979}" srcOrd="1" destOrd="0" presId="urn:microsoft.com/office/officeart/2005/8/layout/hierarchy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A1A67D-9781-4ED5-BAA6-50B9D3CF07D8}"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n-US"/>
        </a:p>
      </dgm:t>
    </dgm:pt>
    <dgm:pt modelId="{1FC0DCB3-84D0-4FA9-A83A-0AEF76F9D557}">
      <dgm:prSet phldrT="[Text]"/>
      <dgm:spPr>
        <a:solidFill>
          <a:schemeClr val="accent2">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F4A9D37B-5804-428E-8B5D-C3B3358B1A9E}" type="parTrans" cxnId="{758288C7-5E05-43DB-9B6B-C5546FBCC878}">
      <dgm:prSet/>
      <dgm:spPr/>
      <dgm:t>
        <a:bodyPr/>
        <a:lstStyle/>
        <a:p>
          <a:endParaRPr lang="en-US"/>
        </a:p>
      </dgm:t>
    </dgm:pt>
    <dgm:pt modelId="{0A8279DB-9ACC-4E79-997B-B0D6D01788BF}" type="sibTrans" cxnId="{758288C7-5E05-43DB-9B6B-C5546FBCC878}">
      <dgm:prSet/>
      <dgm:spPr/>
      <dgm:t>
        <a:bodyPr/>
        <a:lstStyle/>
        <a:p>
          <a:endParaRPr lang="en-US"/>
        </a:p>
      </dgm:t>
    </dgm:pt>
    <dgm:pt modelId="{8819012C-30A6-4967-94E2-90509F9FE838}" type="asst">
      <dgm:prSet phldrT="[Tex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9ECE3F87-50B6-4DBE-9553-8E7F9947FC9A}" type="parTrans" cxnId="{77BEA1B9-06A5-4F3A-8CBE-B3738EFBDE7A}">
      <dgm:prSet/>
      <dgm:spPr>
        <a:solidFill>
          <a:schemeClr val="bg1"/>
        </a:solidFill>
        <a:ln>
          <a:solidFill>
            <a:schemeClr val="tx2"/>
          </a:solidFill>
        </a:ln>
      </dgm:spPr>
      <dgm:t>
        <a:bodyPr/>
        <a:lstStyle/>
        <a:p>
          <a:endParaRPr lang="en-US" dirty="0">
            <a:cs typeface="B Koodak" panose="00000700000000000000" pitchFamily="2" charset="-78"/>
          </a:endParaRPr>
        </a:p>
      </dgm:t>
    </dgm:pt>
    <dgm:pt modelId="{0D6EE358-8068-416E-A5A1-D77F72641C85}" type="sibTrans" cxnId="{77BEA1B9-06A5-4F3A-8CBE-B3738EFBDE7A}">
      <dgm:prSet/>
      <dgm:spPr/>
      <dgm:t>
        <a:bodyPr/>
        <a:lstStyle/>
        <a:p>
          <a:endParaRPr lang="en-US"/>
        </a:p>
      </dgm:t>
    </dgm:pt>
    <dgm:pt modelId="{B3608C6C-C3AB-4043-AE6D-980D035F83DD}">
      <dgm:prSet phldrT="[Tex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A76B9DFA-FD71-47F4-B102-9E44EED2C827}" type="parTrans" cxnId="{489D297E-5A60-4CD3-A0E5-846A29A6A04A}">
      <dgm:prSet/>
      <dgm:spPr>
        <a:solidFill>
          <a:schemeClr val="bg1"/>
        </a:solidFill>
        <a:ln>
          <a:solidFill>
            <a:schemeClr val="tx2"/>
          </a:solidFill>
        </a:ln>
      </dgm:spPr>
      <dgm:t>
        <a:bodyPr/>
        <a:lstStyle/>
        <a:p>
          <a:endParaRPr lang="en-US" dirty="0">
            <a:cs typeface="B Koodak" panose="00000700000000000000" pitchFamily="2" charset="-78"/>
          </a:endParaRPr>
        </a:p>
      </dgm:t>
    </dgm:pt>
    <dgm:pt modelId="{2AB0D146-EBA4-4E99-969F-4ADD36D32646}" type="sibTrans" cxnId="{489D297E-5A60-4CD3-A0E5-846A29A6A04A}">
      <dgm:prSet/>
      <dgm:spPr/>
      <dgm:t>
        <a:bodyPr/>
        <a:lstStyle/>
        <a:p>
          <a:endParaRPr lang="en-US"/>
        </a:p>
      </dgm:t>
    </dgm:pt>
    <dgm:pt modelId="{C21FFD40-B296-4D70-A1B9-8B3F837C631C}">
      <dgm:prSet phldrT="[Tex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05B9293E-A75C-47AA-A9BC-70A21A5FE717}" type="parTrans" cxnId="{7839CF85-321B-43EB-810A-96DDFB67F43E}">
      <dgm:prSet/>
      <dgm:spPr>
        <a:solidFill>
          <a:schemeClr val="bg1"/>
        </a:solidFill>
        <a:ln>
          <a:solidFill>
            <a:schemeClr val="tx2"/>
          </a:solidFill>
        </a:ln>
      </dgm:spPr>
      <dgm:t>
        <a:bodyPr/>
        <a:lstStyle/>
        <a:p>
          <a:endParaRPr lang="en-US" dirty="0">
            <a:cs typeface="B Koodak" panose="00000700000000000000" pitchFamily="2" charset="-78"/>
          </a:endParaRPr>
        </a:p>
      </dgm:t>
    </dgm:pt>
    <dgm:pt modelId="{1C5F5A9A-40BD-42E7-AC71-0E7F3BADDC47}" type="sibTrans" cxnId="{7839CF85-321B-43EB-810A-96DDFB67F43E}">
      <dgm:prSet/>
      <dgm:spPr/>
      <dgm:t>
        <a:bodyPr/>
        <a:lstStyle/>
        <a:p>
          <a:endParaRPr lang="en-US"/>
        </a:p>
      </dgm:t>
    </dgm:pt>
    <dgm:pt modelId="{96070CB5-D863-4BF0-A695-34C145C724E1}">
      <dgm:prSet/>
      <dgm:spPr>
        <a:solidFill>
          <a:schemeClr val="accent6">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D01BA65A-A6B4-4B23-974F-9EF7631B0E78}" type="parTrans" cxnId="{FAB378B4-45A9-454C-A377-C8452B447DC5}">
      <dgm:prSet/>
      <dgm:spPr>
        <a:solidFill>
          <a:schemeClr val="bg1"/>
        </a:solidFill>
        <a:ln>
          <a:solidFill>
            <a:schemeClr val="tx2"/>
          </a:solidFill>
        </a:ln>
      </dgm:spPr>
      <dgm:t>
        <a:bodyPr/>
        <a:lstStyle/>
        <a:p>
          <a:endParaRPr lang="en-US" dirty="0">
            <a:cs typeface="B Koodak" panose="00000700000000000000" pitchFamily="2" charset="-78"/>
          </a:endParaRPr>
        </a:p>
      </dgm:t>
    </dgm:pt>
    <dgm:pt modelId="{1BC9C2FA-56FD-415B-880B-962A5E198B5F}" type="sibTrans" cxnId="{FAB378B4-45A9-454C-A377-C8452B447DC5}">
      <dgm:prSet/>
      <dgm:spPr/>
      <dgm:t>
        <a:bodyPr/>
        <a:lstStyle/>
        <a:p>
          <a:endParaRPr lang="en-US"/>
        </a:p>
      </dgm:t>
    </dgm:pt>
    <dgm:pt modelId="{D0B2313D-518D-4A8B-B8D2-03360DFA5776}">
      <dgm:prSet/>
      <dgm:spPr>
        <a:solidFill>
          <a:schemeClr val="accent6">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287D43A1-A4EB-4F64-A34C-E65146FAD840}" type="parTrans" cxnId="{08FBBC58-AE5F-4527-B92F-E42A9563A940}">
      <dgm:prSet/>
      <dgm:spPr>
        <a:solidFill>
          <a:schemeClr val="bg1"/>
        </a:solidFill>
        <a:ln>
          <a:solidFill>
            <a:schemeClr val="tx2"/>
          </a:solidFill>
        </a:ln>
      </dgm:spPr>
      <dgm:t>
        <a:bodyPr/>
        <a:lstStyle/>
        <a:p>
          <a:endParaRPr lang="en-US" dirty="0">
            <a:cs typeface="B Koodak" panose="00000700000000000000" pitchFamily="2" charset="-78"/>
          </a:endParaRPr>
        </a:p>
      </dgm:t>
    </dgm:pt>
    <dgm:pt modelId="{B060C7DC-6185-4AE3-903E-3B30D6D70BF0}" type="sibTrans" cxnId="{08FBBC58-AE5F-4527-B92F-E42A9563A940}">
      <dgm:prSet/>
      <dgm:spPr/>
      <dgm:t>
        <a:bodyPr/>
        <a:lstStyle/>
        <a:p>
          <a:endParaRPr lang="en-US"/>
        </a:p>
      </dgm:t>
    </dgm:pt>
    <dgm:pt modelId="{0FA94D76-D3F6-444C-8499-547A6802CE3E}">
      <dgm:prSet/>
      <dgm:spPr>
        <a:solidFill>
          <a:schemeClr val="accent6">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EDE162C4-E93F-4192-8D32-A22992A96A5D}" type="parTrans" cxnId="{4F1145C6-B854-4FA7-ABC0-9F4601E04C6C}">
      <dgm:prSet/>
      <dgm:spPr>
        <a:solidFill>
          <a:schemeClr val="bg1"/>
        </a:solidFill>
        <a:ln>
          <a:solidFill>
            <a:schemeClr val="tx2"/>
          </a:solidFill>
        </a:ln>
      </dgm:spPr>
      <dgm:t>
        <a:bodyPr/>
        <a:lstStyle/>
        <a:p>
          <a:endParaRPr lang="en-US" dirty="0">
            <a:cs typeface="B Koodak" panose="00000700000000000000" pitchFamily="2" charset="-78"/>
          </a:endParaRPr>
        </a:p>
      </dgm:t>
    </dgm:pt>
    <dgm:pt modelId="{D6813074-FC91-43B9-A2D8-C1A0AFAD4320}" type="sibTrans" cxnId="{4F1145C6-B854-4FA7-ABC0-9F4601E04C6C}">
      <dgm:prSet/>
      <dgm:spPr/>
      <dgm:t>
        <a:bodyPr/>
        <a:lstStyle/>
        <a:p>
          <a:endParaRPr lang="en-US"/>
        </a:p>
      </dgm:t>
    </dgm:pt>
    <dgm:pt modelId="{AD9A4B07-44B7-4BA5-A99A-9D98EAA1A339}">
      <dgm:prSet/>
      <dgm:spPr>
        <a:solidFill>
          <a:schemeClr val="accent5">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8EC20465-DB46-4750-ADA5-9D8303A49516}" type="parTrans" cxnId="{5029758E-3936-4062-91AA-40504871578E}">
      <dgm:prSet/>
      <dgm:spPr>
        <a:solidFill>
          <a:schemeClr val="bg1"/>
        </a:solidFill>
        <a:ln>
          <a:solidFill>
            <a:schemeClr val="tx2"/>
          </a:solidFill>
        </a:ln>
      </dgm:spPr>
      <dgm:t>
        <a:bodyPr/>
        <a:lstStyle/>
        <a:p>
          <a:endParaRPr lang="en-US" dirty="0">
            <a:cs typeface="B Koodak" panose="00000700000000000000" pitchFamily="2" charset="-78"/>
          </a:endParaRPr>
        </a:p>
      </dgm:t>
    </dgm:pt>
    <dgm:pt modelId="{BB925EE8-C735-4E37-AF7A-CC2527A76328}" type="sibTrans" cxnId="{5029758E-3936-4062-91AA-40504871578E}">
      <dgm:prSet/>
      <dgm:spPr/>
      <dgm:t>
        <a:bodyPr/>
        <a:lstStyle/>
        <a:p>
          <a:endParaRPr lang="en-US"/>
        </a:p>
      </dgm:t>
    </dgm:pt>
    <dgm:pt modelId="{7BAAE12C-68D3-403A-9A3E-C4158E84309E}">
      <dgm:prSet/>
      <dgm:spPr>
        <a:solidFill>
          <a:schemeClr val="accent5">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09B872F3-BF33-4203-A010-24D79F143458}" type="parTrans" cxnId="{BD6722F6-2F1B-4ABB-9DF4-E3A99E3EF0BA}">
      <dgm:prSet/>
      <dgm:spPr>
        <a:solidFill>
          <a:schemeClr val="bg1"/>
        </a:solidFill>
        <a:ln>
          <a:solidFill>
            <a:schemeClr val="tx2"/>
          </a:solidFill>
        </a:ln>
      </dgm:spPr>
      <dgm:t>
        <a:bodyPr/>
        <a:lstStyle/>
        <a:p>
          <a:endParaRPr lang="en-US" dirty="0">
            <a:cs typeface="B Koodak" panose="00000700000000000000" pitchFamily="2" charset="-78"/>
          </a:endParaRPr>
        </a:p>
      </dgm:t>
    </dgm:pt>
    <dgm:pt modelId="{F2946C1C-7026-4CF3-9153-15E14DD49290}" type="sibTrans" cxnId="{BD6722F6-2F1B-4ABB-9DF4-E3A99E3EF0BA}">
      <dgm:prSet/>
      <dgm:spPr/>
      <dgm:t>
        <a:bodyPr/>
        <a:lstStyle/>
        <a:p>
          <a:endParaRPr lang="en-US"/>
        </a:p>
      </dgm:t>
    </dgm:pt>
    <dgm:pt modelId="{861F4AA3-49DF-436B-BCD1-3622A2C9040A}">
      <dgm:prSet/>
      <dgm:spPr>
        <a:solidFill>
          <a:schemeClr val="accent5">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25943F5-E41E-49FD-B989-3AB7988267B2}" type="parTrans" cxnId="{E0F9CBC0-7CE2-47C6-994A-FF06E9755772}">
      <dgm:prSet/>
      <dgm:spPr>
        <a:solidFill>
          <a:schemeClr val="bg1"/>
        </a:solidFill>
        <a:ln>
          <a:solidFill>
            <a:schemeClr val="tx2"/>
          </a:solidFill>
        </a:ln>
      </dgm:spPr>
      <dgm:t>
        <a:bodyPr/>
        <a:lstStyle/>
        <a:p>
          <a:endParaRPr lang="en-US" dirty="0">
            <a:cs typeface="B Koodak" panose="00000700000000000000" pitchFamily="2" charset="-78"/>
          </a:endParaRPr>
        </a:p>
      </dgm:t>
    </dgm:pt>
    <dgm:pt modelId="{9356CE60-D0F6-4D28-8685-ED06A9E62415}" type="sibTrans" cxnId="{E0F9CBC0-7CE2-47C6-994A-FF06E9755772}">
      <dgm:prSet/>
      <dgm:spPr/>
      <dgm:t>
        <a:bodyPr/>
        <a:lstStyle/>
        <a:p>
          <a:endParaRPr lang="en-US"/>
        </a:p>
      </dgm:t>
    </dgm:pt>
    <dgm:pt modelId="{375D0D3A-E945-4D33-845A-86B4F2A61321}">
      <dgm:prSet/>
      <dgm:spPr>
        <a:solidFill>
          <a:schemeClr val="accent4">
            <a:lumMod val="75000"/>
          </a:schemeClr>
        </a:solidFill>
        <a:ln>
          <a:solidFill>
            <a:schemeClr val="tx2"/>
          </a:solidFill>
        </a:ln>
      </dgm:spPr>
      <dgm:t>
        <a:bodyPr/>
        <a:lstStyle/>
        <a:p>
          <a:r>
            <a:rPr lang="fa-IR" dirty="0">
              <a:cs typeface="B Koodak" panose="00000700000000000000" pitchFamily="2" charset="-78"/>
            </a:rPr>
            <a:t>2</a:t>
          </a:r>
          <a:endParaRPr lang="en-US" dirty="0">
            <a:cs typeface="B Koodak" panose="00000700000000000000" pitchFamily="2" charset="-78"/>
          </a:endParaRPr>
        </a:p>
      </dgm:t>
    </dgm:pt>
    <dgm:pt modelId="{3165B5FF-8EFD-4941-80DC-26984E996781}" type="parTrans" cxnId="{B4FE27FB-5ACE-4B0D-81F7-0804C9DFCB0F}">
      <dgm:prSet/>
      <dgm:spPr>
        <a:solidFill>
          <a:schemeClr val="bg1"/>
        </a:solidFill>
        <a:ln>
          <a:solidFill>
            <a:schemeClr val="tx2"/>
          </a:solidFill>
        </a:ln>
      </dgm:spPr>
      <dgm:t>
        <a:bodyPr/>
        <a:lstStyle/>
        <a:p>
          <a:endParaRPr lang="en-US" dirty="0">
            <a:cs typeface="B Koodak" panose="00000700000000000000" pitchFamily="2" charset="-78"/>
          </a:endParaRPr>
        </a:p>
      </dgm:t>
    </dgm:pt>
    <dgm:pt modelId="{E38185B1-BE25-4077-A8EC-EDBE5E5EF544}" type="sibTrans" cxnId="{B4FE27FB-5ACE-4B0D-81F7-0804C9DFCB0F}">
      <dgm:prSet/>
      <dgm:spPr/>
      <dgm:t>
        <a:bodyPr/>
        <a:lstStyle/>
        <a:p>
          <a:endParaRPr lang="en-US"/>
        </a:p>
      </dgm:t>
    </dgm:pt>
    <dgm:pt modelId="{EA1FE20D-2ADA-43A6-B1DF-29FF5581EF7F}">
      <dgm:prSet/>
      <dgm:spPr>
        <a:solidFill>
          <a:schemeClr val="accent4">
            <a:lumMod val="75000"/>
          </a:schemeClr>
        </a:solidFill>
        <a:ln>
          <a:solidFill>
            <a:schemeClr val="tx2"/>
          </a:solidFill>
        </a:ln>
      </dgm:spPr>
      <dgm:t>
        <a:bodyPr/>
        <a:lstStyle/>
        <a:p>
          <a:r>
            <a:rPr lang="fa-IR" dirty="0">
              <a:cs typeface="B Koodak" panose="00000700000000000000" pitchFamily="2" charset="-78"/>
            </a:rPr>
            <a:t>5</a:t>
          </a:r>
          <a:endParaRPr lang="en-US" dirty="0">
            <a:cs typeface="B Koodak" panose="00000700000000000000" pitchFamily="2" charset="-78"/>
          </a:endParaRPr>
        </a:p>
      </dgm:t>
    </dgm:pt>
    <dgm:pt modelId="{4343BADA-41B2-4D1B-8BFA-41AA545F287B}" type="parTrans" cxnId="{5317E4C6-69B2-47A8-AA62-15DB20695B2F}">
      <dgm:prSet/>
      <dgm:spPr>
        <a:solidFill>
          <a:schemeClr val="bg1"/>
        </a:solidFill>
        <a:ln>
          <a:solidFill>
            <a:schemeClr val="tx2"/>
          </a:solidFill>
        </a:ln>
      </dgm:spPr>
      <dgm:t>
        <a:bodyPr/>
        <a:lstStyle/>
        <a:p>
          <a:endParaRPr lang="en-US" dirty="0">
            <a:cs typeface="B Koodak" panose="00000700000000000000" pitchFamily="2" charset="-78"/>
          </a:endParaRPr>
        </a:p>
      </dgm:t>
    </dgm:pt>
    <dgm:pt modelId="{074D8227-344C-4658-96A1-E378F308091B}" type="sibTrans" cxnId="{5317E4C6-69B2-47A8-AA62-15DB20695B2F}">
      <dgm:prSet/>
      <dgm:spPr/>
      <dgm:t>
        <a:bodyPr/>
        <a:lstStyle/>
        <a:p>
          <a:endParaRPr lang="en-US"/>
        </a:p>
      </dgm:t>
    </dgm:pt>
    <dgm:pt modelId="{696945FB-DACD-453E-B734-0971E11B3D08}">
      <dgm:prSet/>
      <dgm:spPr>
        <a:solidFill>
          <a:schemeClr val="accent4">
            <a:lumMod val="75000"/>
          </a:schemeClr>
        </a:solidFill>
        <a:ln>
          <a:solidFill>
            <a:schemeClr val="tx2"/>
          </a:solidFill>
        </a:ln>
      </dgm:spPr>
      <dgm:t>
        <a:bodyPr/>
        <a:lstStyle/>
        <a:p>
          <a:r>
            <a:rPr lang="fa-IR" dirty="0">
              <a:cs typeface="B Koodak" panose="00000700000000000000" pitchFamily="2" charset="-78"/>
            </a:rPr>
            <a:t>7</a:t>
          </a:r>
          <a:endParaRPr lang="en-US" dirty="0">
            <a:cs typeface="B Koodak" panose="00000700000000000000" pitchFamily="2" charset="-78"/>
          </a:endParaRPr>
        </a:p>
      </dgm:t>
    </dgm:pt>
    <dgm:pt modelId="{1E467451-5299-4846-9E80-DB8755650947}" type="parTrans" cxnId="{01360B0A-D76E-48DA-A106-AF9420A19A82}">
      <dgm:prSet/>
      <dgm:spPr>
        <a:solidFill>
          <a:schemeClr val="bg1"/>
        </a:solidFill>
        <a:ln>
          <a:solidFill>
            <a:schemeClr val="tx2"/>
          </a:solidFill>
        </a:ln>
      </dgm:spPr>
      <dgm:t>
        <a:bodyPr/>
        <a:lstStyle/>
        <a:p>
          <a:endParaRPr lang="en-US" dirty="0">
            <a:cs typeface="B Koodak" panose="00000700000000000000" pitchFamily="2" charset="-78"/>
          </a:endParaRPr>
        </a:p>
      </dgm:t>
    </dgm:pt>
    <dgm:pt modelId="{DAD9BE73-697D-418D-80D0-48397203FADE}" type="sibTrans" cxnId="{01360B0A-D76E-48DA-A106-AF9420A19A82}">
      <dgm:prSet/>
      <dgm:spPr/>
      <dgm:t>
        <a:bodyPr/>
        <a:lstStyle/>
        <a:p>
          <a:endParaRPr lang="en-US"/>
        </a:p>
      </dgm:t>
    </dgm:pt>
    <dgm:pt modelId="{4D66A9F0-E402-4323-9B1C-98A29128D5D2}">
      <dgm:prSet/>
      <dgm:spPr>
        <a:noFill/>
        <a:ln w="19050">
          <a:solidFill>
            <a:schemeClr val="tx1"/>
          </a:solidFill>
        </a:ln>
      </dgm:spPr>
      <dgm:t>
        <a:bodyPr/>
        <a:lstStyle/>
        <a:p>
          <a:r>
            <a:rPr lang="fa-IR" dirty="0">
              <a:solidFill>
                <a:sysClr val="windowText" lastClr="000000"/>
              </a:solidFill>
              <a:cs typeface="B Koodak" panose="00000700000000000000" pitchFamily="2" charset="-78"/>
            </a:rPr>
            <a:t>722</a:t>
          </a:r>
          <a:endParaRPr lang="en-US" dirty="0">
            <a:solidFill>
              <a:sysClr val="windowText" lastClr="000000"/>
            </a:solidFill>
            <a:cs typeface="B Koodak" panose="00000700000000000000" pitchFamily="2" charset="-78"/>
          </a:endParaRPr>
        </a:p>
      </dgm:t>
    </dgm:pt>
    <dgm:pt modelId="{80EC04C3-BB17-4813-8DD8-2CDAB2E4411B}" type="parTrans" cxnId="{6760C9B0-0D55-416B-B9B8-DF02EEDF0EAB}">
      <dgm:prSet/>
      <dgm:spPr/>
      <dgm:t>
        <a:bodyPr/>
        <a:lstStyle/>
        <a:p>
          <a:endParaRPr lang="en-US" dirty="0"/>
        </a:p>
      </dgm:t>
    </dgm:pt>
    <dgm:pt modelId="{3DC8123C-5D03-42AF-968F-FFC518400EC6}" type="sibTrans" cxnId="{6760C9B0-0D55-416B-B9B8-DF02EEDF0EAB}">
      <dgm:prSet/>
      <dgm:spPr/>
      <dgm:t>
        <a:bodyPr/>
        <a:lstStyle/>
        <a:p>
          <a:endParaRPr lang="en-US"/>
        </a:p>
      </dgm:t>
    </dgm:pt>
    <dgm:pt modelId="{5AFCFF67-43E4-4358-B0EB-71FF4DDC8C4D}">
      <dgm:prSet/>
      <dgm:spPr>
        <a:noFill/>
        <a:ln w="19050">
          <a:solidFill>
            <a:schemeClr val="tx1"/>
          </a:solidFill>
        </a:ln>
      </dgm:spPr>
      <dgm:t>
        <a:bodyPr/>
        <a:lstStyle/>
        <a:p>
          <a:r>
            <a:rPr lang="fa-IR" dirty="0">
              <a:solidFill>
                <a:sysClr val="windowText" lastClr="000000"/>
              </a:solidFill>
              <a:cs typeface="B Koodak" panose="00000700000000000000" pitchFamily="2" charset="-78"/>
            </a:rPr>
            <a:t>725</a:t>
          </a:r>
          <a:endParaRPr lang="en-US" dirty="0">
            <a:solidFill>
              <a:sysClr val="windowText" lastClr="000000"/>
            </a:solidFill>
            <a:cs typeface="B Koodak" panose="00000700000000000000" pitchFamily="2" charset="-78"/>
          </a:endParaRPr>
        </a:p>
      </dgm:t>
    </dgm:pt>
    <dgm:pt modelId="{5D748D0A-4EF2-4E7B-B391-DCC52A6D73A6}" type="parTrans" cxnId="{89310F3F-496B-4673-BBC9-871396457D2C}">
      <dgm:prSet/>
      <dgm:spPr/>
      <dgm:t>
        <a:bodyPr/>
        <a:lstStyle/>
        <a:p>
          <a:endParaRPr lang="en-US" dirty="0"/>
        </a:p>
      </dgm:t>
    </dgm:pt>
    <dgm:pt modelId="{3E040834-1E85-456C-8254-55318A216747}" type="sibTrans" cxnId="{89310F3F-496B-4673-BBC9-871396457D2C}">
      <dgm:prSet/>
      <dgm:spPr/>
      <dgm:t>
        <a:bodyPr/>
        <a:lstStyle/>
        <a:p>
          <a:endParaRPr lang="en-US"/>
        </a:p>
      </dgm:t>
    </dgm:pt>
    <dgm:pt modelId="{237C8AA1-5FED-4230-BD1A-8559CD6CBBEA}">
      <dgm:prSet/>
      <dgm:spPr>
        <a:noFill/>
        <a:ln w="19050">
          <a:solidFill>
            <a:schemeClr val="tx1"/>
          </a:solidFill>
        </a:ln>
      </dgm:spPr>
      <dgm:t>
        <a:bodyPr/>
        <a:lstStyle/>
        <a:p>
          <a:r>
            <a:rPr lang="fa-IR" dirty="0">
              <a:solidFill>
                <a:sysClr val="windowText" lastClr="000000"/>
              </a:solidFill>
              <a:cs typeface="B Koodak" panose="00000700000000000000" pitchFamily="2" charset="-78"/>
            </a:rPr>
            <a:t>727</a:t>
          </a:r>
          <a:endParaRPr lang="en-US" dirty="0">
            <a:solidFill>
              <a:sysClr val="windowText" lastClr="000000"/>
            </a:solidFill>
            <a:cs typeface="B Koodak" panose="00000700000000000000" pitchFamily="2" charset="-78"/>
          </a:endParaRPr>
        </a:p>
      </dgm:t>
    </dgm:pt>
    <dgm:pt modelId="{6879C6F6-60BC-4AC8-A802-93C7D7344E6C}" type="parTrans" cxnId="{52A8147B-F6B3-4A47-859B-5408EA329EBB}">
      <dgm:prSet/>
      <dgm:spPr/>
      <dgm:t>
        <a:bodyPr/>
        <a:lstStyle/>
        <a:p>
          <a:endParaRPr lang="en-US" dirty="0"/>
        </a:p>
      </dgm:t>
    </dgm:pt>
    <dgm:pt modelId="{CB6F7FD8-08EF-4BF2-8497-82BC85E5BA6C}" type="sibTrans" cxnId="{52A8147B-F6B3-4A47-859B-5408EA329EBB}">
      <dgm:prSet/>
      <dgm:spPr/>
      <dgm:t>
        <a:bodyPr/>
        <a:lstStyle/>
        <a:p>
          <a:endParaRPr lang="en-US"/>
        </a:p>
      </dgm:t>
    </dgm:pt>
    <dgm:pt modelId="{0E7590CF-0E03-498D-8E65-7B0F739F9B3D}">
      <dgm:prSet/>
      <dgm:spPr>
        <a:noFill/>
        <a:ln w="19050">
          <a:solidFill>
            <a:schemeClr val="tx1"/>
          </a:solidFill>
        </a:ln>
      </dgm:spPr>
      <dgm:t>
        <a:bodyPr/>
        <a:lstStyle/>
        <a:p>
          <a:r>
            <a:rPr lang="fa-IR" dirty="0">
              <a:solidFill>
                <a:sysClr val="windowText" lastClr="000000"/>
              </a:solidFill>
              <a:cs typeface="B Koodak" panose="00000700000000000000" pitchFamily="2" charset="-78"/>
            </a:rPr>
            <a:t>752</a:t>
          </a:r>
          <a:endParaRPr lang="en-US" dirty="0">
            <a:solidFill>
              <a:sysClr val="windowText" lastClr="000000"/>
            </a:solidFill>
            <a:cs typeface="B Koodak" panose="00000700000000000000" pitchFamily="2" charset="-78"/>
          </a:endParaRPr>
        </a:p>
      </dgm:t>
    </dgm:pt>
    <dgm:pt modelId="{0E953F84-1FC4-4F0A-9487-A03862878026}" type="parTrans" cxnId="{2602B81D-E7BF-4DA7-96B7-2AC172B61EDE}">
      <dgm:prSet/>
      <dgm:spPr/>
      <dgm:t>
        <a:bodyPr/>
        <a:lstStyle/>
        <a:p>
          <a:endParaRPr lang="en-US" dirty="0"/>
        </a:p>
      </dgm:t>
    </dgm:pt>
    <dgm:pt modelId="{5545604F-9FFF-491D-BBFA-2C86F3FCF671}" type="sibTrans" cxnId="{2602B81D-E7BF-4DA7-96B7-2AC172B61EDE}">
      <dgm:prSet/>
      <dgm:spPr/>
      <dgm:t>
        <a:bodyPr/>
        <a:lstStyle/>
        <a:p>
          <a:endParaRPr lang="en-US"/>
        </a:p>
      </dgm:t>
    </dgm:pt>
    <dgm:pt modelId="{8AF9DC72-F425-436F-98AC-763EE49B74A6}">
      <dgm:prSet/>
      <dgm:spPr>
        <a:noFill/>
        <a:ln w="19050">
          <a:solidFill>
            <a:schemeClr val="tx1"/>
          </a:solidFill>
        </a:ln>
      </dgm:spPr>
      <dgm:t>
        <a:bodyPr/>
        <a:lstStyle/>
        <a:p>
          <a:r>
            <a:rPr lang="fa-IR" dirty="0">
              <a:solidFill>
                <a:sysClr val="windowText" lastClr="000000"/>
              </a:solidFill>
              <a:cs typeface="B Koodak" panose="00000700000000000000" pitchFamily="2" charset="-78"/>
            </a:rPr>
            <a:t>755</a:t>
          </a:r>
          <a:endParaRPr lang="en-US" dirty="0">
            <a:solidFill>
              <a:sysClr val="windowText" lastClr="000000"/>
            </a:solidFill>
            <a:cs typeface="B Koodak" panose="00000700000000000000" pitchFamily="2" charset="-78"/>
          </a:endParaRPr>
        </a:p>
      </dgm:t>
    </dgm:pt>
    <dgm:pt modelId="{D935E290-12D6-47C4-B6E2-3A067BE3B77E}" type="parTrans" cxnId="{102375A6-DB28-49DF-BECB-C296D0C6968B}">
      <dgm:prSet/>
      <dgm:spPr/>
      <dgm:t>
        <a:bodyPr/>
        <a:lstStyle/>
        <a:p>
          <a:endParaRPr lang="en-US" dirty="0"/>
        </a:p>
      </dgm:t>
    </dgm:pt>
    <dgm:pt modelId="{EDF5B91F-4471-4C43-8909-6C7D436E356E}" type="sibTrans" cxnId="{102375A6-DB28-49DF-BECB-C296D0C6968B}">
      <dgm:prSet/>
      <dgm:spPr/>
      <dgm:t>
        <a:bodyPr/>
        <a:lstStyle/>
        <a:p>
          <a:endParaRPr lang="en-US"/>
        </a:p>
      </dgm:t>
    </dgm:pt>
    <dgm:pt modelId="{7E40DB1F-5A25-4ED1-A38D-EFB784E50FDD}">
      <dgm:prSet/>
      <dgm:spPr>
        <a:noFill/>
        <a:ln w="19050">
          <a:solidFill>
            <a:schemeClr val="tx1"/>
          </a:solidFill>
        </a:ln>
      </dgm:spPr>
      <dgm:t>
        <a:bodyPr/>
        <a:lstStyle/>
        <a:p>
          <a:r>
            <a:rPr lang="fa-IR" dirty="0">
              <a:solidFill>
                <a:sysClr val="windowText" lastClr="000000"/>
              </a:solidFill>
              <a:cs typeface="B Koodak" panose="00000700000000000000" pitchFamily="2" charset="-78"/>
            </a:rPr>
            <a:t>757</a:t>
          </a:r>
          <a:endParaRPr lang="en-US" dirty="0">
            <a:solidFill>
              <a:sysClr val="windowText" lastClr="000000"/>
            </a:solidFill>
            <a:cs typeface="B Koodak" panose="00000700000000000000" pitchFamily="2" charset="-78"/>
          </a:endParaRPr>
        </a:p>
      </dgm:t>
    </dgm:pt>
    <dgm:pt modelId="{7CD2B50A-4BAB-45F1-985C-8C463867E984}" type="parTrans" cxnId="{CC343F61-9211-423F-9E62-CDB8B0E98240}">
      <dgm:prSet/>
      <dgm:spPr/>
      <dgm:t>
        <a:bodyPr/>
        <a:lstStyle/>
        <a:p>
          <a:endParaRPr lang="en-US" dirty="0"/>
        </a:p>
      </dgm:t>
    </dgm:pt>
    <dgm:pt modelId="{A0D3C84F-0AD1-4783-9CCE-0B8C1262BA9D}" type="sibTrans" cxnId="{CC343F61-9211-423F-9E62-CDB8B0E98240}">
      <dgm:prSet/>
      <dgm:spPr/>
      <dgm:t>
        <a:bodyPr/>
        <a:lstStyle/>
        <a:p>
          <a:endParaRPr lang="en-US"/>
        </a:p>
      </dgm:t>
    </dgm:pt>
    <dgm:pt modelId="{2431ED7B-4E33-4092-8500-0F6290892D82}">
      <dgm:prSet/>
      <dgm:spPr>
        <a:noFill/>
        <a:ln w="19050">
          <a:solidFill>
            <a:schemeClr val="tx1"/>
          </a:solidFill>
        </a:ln>
      </dgm:spPr>
      <dgm:t>
        <a:bodyPr/>
        <a:lstStyle/>
        <a:p>
          <a:r>
            <a:rPr lang="fa-IR" dirty="0">
              <a:solidFill>
                <a:sysClr val="windowText" lastClr="000000"/>
              </a:solidFill>
              <a:cs typeface="B Koodak" panose="00000700000000000000" pitchFamily="2" charset="-78"/>
            </a:rPr>
            <a:t>772</a:t>
          </a:r>
          <a:endParaRPr lang="en-US" dirty="0">
            <a:solidFill>
              <a:sysClr val="windowText" lastClr="000000"/>
            </a:solidFill>
            <a:cs typeface="B Koodak" panose="00000700000000000000" pitchFamily="2" charset="-78"/>
          </a:endParaRPr>
        </a:p>
      </dgm:t>
    </dgm:pt>
    <dgm:pt modelId="{36161E3E-6A6B-45DD-B7BB-A863436F3B41}" type="parTrans" cxnId="{F17B70F2-00FC-4E2A-A31C-91514EACB571}">
      <dgm:prSet/>
      <dgm:spPr/>
      <dgm:t>
        <a:bodyPr/>
        <a:lstStyle/>
        <a:p>
          <a:endParaRPr lang="en-US" dirty="0"/>
        </a:p>
      </dgm:t>
    </dgm:pt>
    <dgm:pt modelId="{D7D9B732-4E69-4E68-8755-0685044825D0}" type="sibTrans" cxnId="{F17B70F2-00FC-4E2A-A31C-91514EACB571}">
      <dgm:prSet/>
      <dgm:spPr/>
      <dgm:t>
        <a:bodyPr/>
        <a:lstStyle/>
        <a:p>
          <a:endParaRPr lang="en-US"/>
        </a:p>
      </dgm:t>
    </dgm:pt>
    <dgm:pt modelId="{8C06D345-3ADC-489B-AE98-EF53211DA9C6}">
      <dgm:prSet/>
      <dgm:spPr>
        <a:noFill/>
        <a:ln w="19050">
          <a:solidFill>
            <a:schemeClr val="tx1"/>
          </a:solidFill>
        </a:ln>
      </dgm:spPr>
      <dgm:t>
        <a:bodyPr/>
        <a:lstStyle/>
        <a:p>
          <a:r>
            <a:rPr lang="fa-IR" dirty="0">
              <a:solidFill>
                <a:sysClr val="windowText" lastClr="000000"/>
              </a:solidFill>
              <a:cs typeface="B Koodak" panose="00000700000000000000" pitchFamily="2" charset="-78"/>
            </a:rPr>
            <a:t>775</a:t>
          </a:r>
          <a:endParaRPr lang="en-US" dirty="0">
            <a:solidFill>
              <a:sysClr val="windowText" lastClr="000000"/>
            </a:solidFill>
            <a:cs typeface="B Koodak" panose="00000700000000000000" pitchFamily="2" charset="-78"/>
          </a:endParaRPr>
        </a:p>
      </dgm:t>
    </dgm:pt>
    <dgm:pt modelId="{32611B4E-C4AB-4FB1-A274-79E483612F92}" type="parTrans" cxnId="{3AB1769F-D99B-4EB4-B0C3-293136F1A6F0}">
      <dgm:prSet/>
      <dgm:spPr/>
      <dgm:t>
        <a:bodyPr/>
        <a:lstStyle/>
        <a:p>
          <a:endParaRPr lang="en-US" dirty="0"/>
        </a:p>
      </dgm:t>
    </dgm:pt>
    <dgm:pt modelId="{07EFC43D-56CC-4022-9C5E-8876AF9B2A18}" type="sibTrans" cxnId="{3AB1769F-D99B-4EB4-B0C3-293136F1A6F0}">
      <dgm:prSet/>
      <dgm:spPr/>
      <dgm:t>
        <a:bodyPr/>
        <a:lstStyle/>
        <a:p>
          <a:endParaRPr lang="en-US"/>
        </a:p>
      </dgm:t>
    </dgm:pt>
    <dgm:pt modelId="{D7A64AAF-B325-4CFF-B822-D35569AF4E9B}">
      <dgm:prSet/>
      <dgm:spPr>
        <a:noFill/>
        <a:ln w="19050">
          <a:solidFill>
            <a:schemeClr val="tx1"/>
          </a:solidFill>
        </a:ln>
      </dgm:spPr>
      <dgm:t>
        <a:bodyPr/>
        <a:lstStyle/>
        <a:p>
          <a:r>
            <a:rPr lang="fa-IR" dirty="0">
              <a:solidFill>
                <a:sysClr val="windowText" lastClr="000000"/>
              </a:solidFill>
              <a:cs typeface="B Koodak" panose="00000700000000000000" pitchFamily="2" charset="-78"/>
            </a:rPr>
            <a:t>777</a:t>
          </a:r>
          <a:endParaRPr lang="en-US" dirty="0">
            <a:solidFill>
              <a:sysClr val="windowText" lastClr="000000"/>
            </a:solidFill>
            <a:cs typeface="B Koodak" panose="00000700000000000000" pitchFamily="2" charset="-78"/>
          </a:endParaRPr>
        </a:p>
      </dgm:t>
    </dgm:pt>
    <dgm:pt modelId="{D03587D9-2DF4-43D5-BDF9-D711BC60A4D4}" type="parTrans" cxnId="{08EB75DD-279D-444D-85A7-6A9A68BF1F54}">
      <dgm:prSet/>
      <dgm:spPr/>
      <dgm:t>
        <a:bodyPr/>
        <a:lstStyle/>
        <a:p>
          <a:endParaRPr lang="en-US" dirty="0"/>
        </a:p>
      </dgm:t>
    </dgm:pt>
    <dgm:pt modelId="{577B895B-E881-4A85-BFD2-50EE220097CC}" type="sibTrans" cxnId="{08EB75DD-279D-444D-85A7-6A9A68BF1F54}">
      <dgm:prSet/>
      <dgm:spPr/>
      <dgm:t>
        <a:bodyPr/>
        <a:lstStyle/>
        <a:p>
          <a:endParaRPr lang="en-US"/>
        </a:p>
      </dgm:t>
    </dgm:pt>
    <dgm:pt modelId="{5E3B8E87-5647-47DB-BD77-79649597B0C5}" type="pres">
      <dgm:prSet presAssocID="{5FA1A67D-9781-4ED5-BAA6-50B9D3CF07D8}" presName="diagram" presStyleCnt="0">
        <dgm:presLayoutVars>
          <dgm:chPref val="1"/>
          <dgm:dir/>
          <dgm:animOne val="branch"/>
          <dgm:animLvl val="lvl"/>
          <dgm:resizeHandles val="exact"/>
        </dgm:presLayoutVars>
      </dgm:prSet>
      <dgm:spPr/>
      <dgm:t>
        <a:bodyPr/>
        <a:lstStyle/>
        <a:p>
          <a:endParaRPr lang="en-US"/>
        </a:p>
      </dgm:t>
    </dgm:pt>
    <dgm:pt modelId="{FB1B8330-975C-4677-81ED-DE3CCC1A24ED}" type="pres">
      <dgm:prSet presAssocID="{1FC0DCB3-84D0-4FA9-A83A-0AEF76F9D557}" presName="root1" presStyleCnt="0"/>
      <dgm:spPr/>
    </dgm:pt>
    <dgm:pt modelId="{3580FAB2-4BFA-4704-94FD-09CB404F7FC1}" type="pres">
      <dgm:prSet presAssocID="{1FC0DCB3-84D0-4FA9-A83A-0AEF76F9D557}" presName="LevelOneTextNode" presStyleLbl="node0" presStyleIdx="0" presStyleCnt="1" custScaleX="91543">
        <dgm:presLayoutVars>
          <dgm:chPref val="3"/>
        </dgm:presLayoutVars>
      </dgm:prSet>
      <dgm:spPr/>
      <dgm:t>
        <a:bodyPr/>
        <a:lstStyle/>
        <a:p>
          <a:endParaRPr lang="en-US"/>
        </a:p>
      </dgm:t>
    </dgm:pt>
    <dgm:pt modelId="{B01C4568-088A-4755-BF4A-1CBE43619ACD}" type="pres">
      <dgm:prSet presAssocID="{1FC0DCB3-84D0-4FA9-A83A-0AEF76F9D557}" presName="level2hierChild" presStyleCnt="0"/>
      <dgm:spPr/>
    </dgm:pt>
    <dgm:pt modelId="{F798653C-1E24-4056-A244-3D32757E4806}" type="pres">
      <dgm:prSet presAssocID="{9ECE3F87-50B6-4DBE-9553-8E7F9947FC9A}" presName="conn2-1" presStyleLbl="parChTrans1D2" presStyleIdx="0" presStyleCnt="3"/>
      <dgm:spPr/>
      <dgm:t>
        <a:bodyPr/>
        <a:lstStyle/>
        <a:p>
          <a:endParaRPr lang="en-US"/>
        </a:p>
      </dgm:t>
    </dgm:pt>
    <dgm:pt modelId="{2EAA5756-FDD7-4D01-A5A9-C0F4A16AE5E4}" type="pres">
      <dgm:prSet presAssocID="{9ECE3F87-50B6-4DBE-9553-8E7F9947FC9A}" presName="connTx" presStyleLbl="parChTrans1D2" presStyleIdx="0" presStyleCnt="3"/>
      <dgm:spPr/>
      <dgm:t>
        <a:bodyPr/>
        <a:lstStyle/>
        <a:p>
          <a:endParaRPr lang="en-US"/>
        </a:p>
      </dgm:t>
    </dgm:pt>
    <dgm:pt modelId="{E85ECB70-A5AB-46CD-98A4-D43C4E8F6B5E}" type="pres">
      <dgm:prSet presAssocID="{8819012C-30A6-4967-94E2-90509F9FE838}" presName="root2" presStyleCnt="0"/>
      <dgm:spPr/>
    </dgm:pt>
    <dgm:pt modelId="{0F0F6CC0-ACE4-46E7-9E6E-8DD40EA32112}" type="pres">
      <dgm:prSet presAssocID="{8819012C-30A6-4967-94E2-90509F9FE838}" presName="LevelTwoTextNode" presStyleLbl="asst1" presStyleIdx="0" presStyleCnt="1">
        <dgm:presLayoutVars>
          <dgm:chPref val="3"/>
        </dgm:presLayoutVars>
      </dgm:prSet>
      <dgm:spPr/>
      <dgm:t>
        <a:bodyPr/>
        <a:lstStyle/>
        <a:p>
          <a:endParaRPr lang="en-US"/>
        </a:p>
      </dgm:t>
    </dgm:pt>
    <dgm:pt modelId="{74323816-082B-42F7-8D64-DB39CD929208}" type="pres">
      <dgm:prSet presAssocID="{8819012C-30A6-4967-94E2-90509F9FE838}" presName="level3hierChild" presStyleCnt="0"/>
      <dgm:spPr/>
    </dgm:pt>
    <dgm:pt modelId="{7A4119ED-C228-48B2-B53E-C5C31F64B86C}" type="pres">
      <dgm:prSet presAssocID="{D01BA65A-A6B4-4B23-974F-9EF7631B0E78}" presName="conn2-1" presStyleLbl="parChTrans1D3" presStyleIdx="0" presStyleCnt="9"/>
      <dgm:spPr/>
      <dgm:t>
        <a:bodyPr/>
        <a:lstStyle/>
        <a:p>
          <a:endParaRPr lang="en-US"/>
        </a:p>
      </dgm:t>
    </dgm:pt>
    <dgm:pt modelId="{A426CD13-534A-41F3-B287-B5DA3083D919}" type="pres">
      <dgm:prSet presAssocID="{D01BA65A-A6B4-4B23-974F-9EF7631B0E78}" presName="connTx" presStyleLbl="parChTrans1D3" presStyleIdx="0" presStyleCnt="9"/>
      <dgm:spPr/>
      <dgm:t>
        <a:bodyPr/>
        <a:lstStyle/>
        <a:p>
          <a:endParaRPr lang="en-US"/>
        </a:p>
      </dgm:t>
    </dgm:pt>
    <dgm:pt modelId="{B0D2100C-E359-4E30-B9EC-9288450B59E2}" type="pres">
      <dgm:prSet presAssocID="{96070CB5-D863-4BF0-A695-34C145C724E1}" presName="root2" presStyleCnt="0"/>
      <dgm:spPr/>
    </dgm:pt>
    <dgm:pt modelId="{92DFC541-EC5F-4969-8F38-FD7155535003}" type="pres">
      <dgm:prSet presAssocID="{96070CB5-D863-4BF0-A695-34C145C724E1}" presName="LevelTwoTextNode" presStyleLbl="node3" presStyleIdx="0" presStyleCnt="9">
        <dgm:presLayoutVars>
          <dgm:chPref val="3"/>
        </dgm:presLayoutVars>
      </dgm:prSet>
      <dgm:spPr/>
      <dgm:t>
        <a:bodyPr/>
        <a:lstStyle/>
        <a:p>
          <a:endParaRPr lang="en-US"/>
        </a:p>
      </dgm:t>
    </dgm:pt>
    <dgm:pt modelId="{29062141-3E9E-4138-8625-4CD6C4D8176E}" type="pres">
      <dgm:prSet presAssocID="{96070CB5-D863-4BF0-A695-34C145C724E1}" presName="level3hierChild" presStyleCnt="0"/>
      <dgm:spPr/>
    </dgm:pt>
    <dgm:pt modelId="{4F26D608-FF45-4AF4-9E3B-CD8291FA6446}" type="pres">
      <dgm:prSet presAssocID="{80EC04C3-BB17-4813-8DD8-2CDAB2E4411B}" presName="conn2-1" presStyleLbl="parChTrans1D4" presStyleIdx="0" presStyleCnt="9"/>
      <dgm:spPr/>
      <dgm:t>
        <a:bodyPr/>
        <a:lstStyle/>
        <a:p>
          <a:endParaRPr lang="en-US"/>
        </a:p>
      </dgm:t>
    </dgm:pt>
    <dgm:pt modelId="{CBBA957B-AF77-421C-B628-31BC3574D833}" type="pres">
      <dgm:prSet presAssocID="{80EC04C3-BB17-4813-8DD8-2CDAB2E4411B}" presName="connTx" presStyleLbl="parChTrans1D4" presStyleIdx="0" presStyleCnt="9"/>
      <dgm:spPr/>
      <dgm:t>
        <a:bodyPr/>
        <a:lstStyle/>
        <a:p>
          <a:endParaRPr lang="en-US"/>
        </a:p>
      </dgm:t>
    </dgm:pt>
    <dgm:pt modelId="{29F9A30C-DA61-483E-A6CF-D214B7BDED34}" type="pres">
      <dgm:prSet presAssocID="{4D66A9F0-E402-4323-9B1C-98A29128D5D2}" presName="root2" presStyleCnt="0"/>
      <dgm:spPr/>
    </dgm:pt>
    <dgm:pt modelId="{5AD48354-5D55-4322-8227-ADAD74479BE3}" type="pres">
      <dgm:prSet presAssocID="{4D66A9F0-E402-4323-9B1C-98A29128D5D2}" presName="LevelTwoTextNode" presStyleLbl="node4" presStyleIdx="0" presStyleCnt="9">
        <dgm:presLayoutVars>
          <dgm:chPref val="3"/>
        </dgm:presLayoutVars>
      </dgm:prSet>
      <dgm:spPr/>
      <dgm:t>
        <a:bodyPr/>
        <a:lstStyle/>
        <a:p>
          <a:endParaRPr lang="en-US"/>
        </a:p>
      </dgm:t>
    </dgm:pt>
    <dgm:pt modelId="{CCF3051F-F4B1-4681-A52E-F78118D78D20}" type="pres">
      <dgm:prSet presAssocID="{4D66A9F0-E402-4323-9B1C-98A29128D5D2}" presName="level3hierChild" presStyleCnt="0"/>
      <dgm:spPr/>
    </dgm:pt>
    <dgm:pt modelId="{C07B1749-4F30-407D-8BBE-90FED603387F}" type="pres">
      <dgm:prSet presAssocID="{287D43A1-A4EB-4F64-A34C-E65146FAD840}" presName="conn2-1" presStyleLbl="parChTrans1D3" presStyleIdx="1" presStyleCnt="9"/>
      <dgm:spPr/>
      <dgm:t>
        <a:bodyPr/>
        <a:lstStyle/>
        <a:p>
          <a:endParaRPr lang="en-US"/>
        </a:p>
      </dgm:t>
    </dgm:pt>
    <dgm:pt modelId="{B8DACC3C-9CA9-4EC4-924F-FEE234E21C52}" type="pres">
      <dgm:prSet presAssocID="{287D43A1-A4EB-4F64-A34C-E65146FAD840}" presName="connTx" presStyleLbl="parChTrans1D3" presStyleIdx="1" presStyleCnt="9"/>
      <dgm:spPr/>
      <dgm:t>
        <a:bodyPr/>
        <a:lstStyle/>
        <a:p>
          <a:endParaRPr lang="en-US"/>
        </a:p>
      </dgm:t>
    </dgm:pt>
    <dgm:pt modelId="{367FB351-73BE-4F2E-98B4-7EB2A9B03267}" type="pres">
      <dgm:prSet presAssocID="{D0B2313D-518D-4A8B-B8D2-03360DFA5776}" presName="root2" presStyleCnt="0"/>
      <dgm:spPr/>
    </dgm:pt>
    <dgm:pt modelId="{36158D3E-7C49-4EDF-AEA0-F8EBFA591155}" type="pres">
      <dgm:prSet presAssocID="{D0B2313D-518D-4A8B-B8D2-03360DFA5776}" presName="LevelTwoTextNode" presStyleLbl="node3" presStyleIdx="1" presStyleCnt="9">
        <dgm:presLayoutVars>
          <dgm:chPref val="3"/>
        </dgm:presLayoutVars>
      </dgm:prSet>
      <dgm:spPr/>
      <dgm:t>
        <a:bodyPr/>
        <a:lstStyle/>
        <a:p>
          <a:endParaRPr lang="en-US"/>
        </a:p>
      </dgm:t>
    </dgm:pt>
    <dgm:pt modelId="{BC41CCA7-CE8A-4FCA-82B1-9C8A94D90231}" type="pres">
      <dgm:prSet presAssocID="{D0B2313D-518D-4A8B-B8D2-03360DFA5776}" presName="level3hierChild" presStyleCnt="0"/>
      <dgm:spPr/>
    </dgm:pt>
    <dgm:pt modelId="{CB7B2F06-AD37-45C8-A63D-0125EE9A5816}" type="pres">
      <dgm:prSet presAssocID="{5D748D0A-4EF2-4E7B-B391-DCC52A6D73A6}" presName="conn2-1" presStyleLbl="parChTrans1D4" presStyleIdx="1" presStyleCnt="9"/>
      <dgm:spPr/>
      <dgm:t>
        <a:bodyPr/>
        <a:lstStyle/>
        <a:p>
          <a:endParaRPr lang="en-US"/>
        </a:p>
      </dgm:t>
    </dgm:pt>
    <dgm:pt modelId="{E6DCCED2-38BF-41C3-9EE4-1F20E2899140}" type="pres">
      <dgm:prSet presAssocID="{5D748D0A-4EF2-4E7B-B391-DCC52A6D73A6}" presName="connTx" presStyleLbl="parChTrans1D4" presStyleIdx="1" presStyleCnt="9"/>
      <dgm:spPr/>
      <dgm:t>
        <a:bodyPr/>
        <a:lstStyle/>
        <a:p>
          <a:endParaRPr lang="en-US"/>
        </a:p>
      </dgm:t>
    </dgm:pt>
    <dgm:pt modelId="{C865F5F9-C9EC-46F4-97DC-3D675C533525}" type="pres">
      <dgm:prSet presAssocID="{5AFCFF67-43E4-4358-B0EB-71FF4DDC8C4D}" presName="root2" presStyleCnt="0"/>
      <dgm:spPr/>
    </dgm:pt>
    <dgm:pt modelId="{0C9A16B5-8A21-4D2B-A482-E6898D7E2874}" type="pres">
      <dgm:prSet presAssocID="{5AFCFF67-43E4-4358-B0EB-71FF4DDC8C4D}" presName="LevelTwoTextNode" presStyleLbl="node4" presStyleIdx="1" presStyleCnt="9">
        <dgm:presLayoutVars>
          <dgm:chPref val="3"/>
        </dgm:presLayoutVars>
      </dgm:prSet>
      <dgm:spPr/>
      <dgm:t>
        <a:bodyPr/>
        <a:lstStyle/>
        <a:p>
          <a:endParaRPr lang="en-US"/>
        </a:p>
      </dgm:t>
    </dgm:pt>
    <dgm:pt modelId="{E4ABC0E4-9BF3-49E8-91BA-5C6460520FA0}" type="pres">
      <dgm:prSet presAssocID="{5AFCFF67-43E4-4358-B0EB-71FF4DDC8C4D}" presName="level3hierChild" presStyleCnt="0"/>
      <dgm:spPr/>
    </dgm:pt>
    <dgm:pt modelId="{DFEE742E-340E-49B3-8E46-E4672C55D081}" type="pres">
      <dgm:prSet presAssocID="{EDE162C4-E93F-4192-8D32-A22992A96A5D}" presName="conn2-1" presStyleLbl="parChTrans1D3" presStyleIdx="2" presStyleCnt="9"/>
      <dgm:spPr/>
      <dgm:t>
        <a:bodyPr/>
        <a:lstStyle/>
        <a:p>
          <a:endParaRPr lang="en-US"/>
        </a:p>
      </dgm:t>
    </dgm:pt>
    <dgm:pt modelId="{ED79938A-8C2E-43EB-9A9B-EC065472A979}" type="pres">
      <dgm:prSet presAssocID="{EDE162C4-E93F-4192-8D32-A22992A96A5D}" presName="connTx" presStyleLbl="parChTrans1D3" presStyleIdx="2" presStyleCnt="9"/>
      <dgm:spPr/>
      <dgm:t>
        <a:bodyPr/>
        <a:lstStyle/>
        <a:p>
          <a:endParaRPr lang="en-US"/>
        </a:p>
      </dgm:t>
    </dgm:pt>
    <dgm:pt modelId="{FD420B84-6185-4667-AE0C-A56CB8EAA1B0}" type="pres">
      <dgm:prSet presAssocID="{0FA94D76-D3F6-444C-8499-547A6802CE3E}" presName="root2" presStyleCnt="0"/>
      <dgm:spPr/>
    </dgm:pt>
    <dgm:pt modelId="{5E678C0B-2FEA-4DF8-99D9-858F03C45918}" type="pres">
      <dgm:prSet presAssocID="{0FA94D76-D3F6-444C-8499-547A6802CE3E}" presName="LevelTwoTextNode" presStyleLbl="node3" presStyleIdx="2" presStyleCnt="9">
        <dgm:presLayoutVars>
          <dgm:chPref val="3"/>
        </dgm:presLayoutVars>
      </dgm:prSet>
      <dgm:spPr/>
      <dgm:t>
        <a:bodyPr/>
        <a:lstStyle/>
        <a:p>
          <a:endParaRPr lang="en-US"/>
        </a:p>
      </dgm:t>
    </dgm:pt>
    <dgm:pt modelId="{9CFE24DF-BA66-4189-BA57-926C97179F6C}" type="pres">
      <dgm:prSet presAssocID="{0FA94D76-D3F6-444C-8499-547A6802CE3E}" presName="level3hierChild" presStyleCnt="0"/>
      <dgm:spPr/>
    </dgm:pt>
    <dgm:pt modelId="{CAA2E643-63C2-45A8-9ED9-60FEC9916703}" type="pres">
      <dgm:prSet presAssocID="{6879C6F6-60BC-4AC8-A802-93C7D7344E6C}" presName="conn2-1" presStyleLbl="parChTrans1D4" presStyleIdx="2" presStyleCnt="9"/>
      <dgm:spPr/>
      <dgm:t>
        <a:bodyPr/>
        <a:lstStyle/>
        <a:p>
          <a:endParaRPr lang="en-US"/>
        </a:p>
      </dgm:t>
    </dgm:pt>
    <dgm:pt modelId="{BE98D872-A40B-48B5-9CDD-28F037543FA6}" type="pres">
      <dgm:prSet presAssocID="{6879C6F6-60BC-4AC8-A802-93C7D7344E6C}" presName="connTx" presStyleLbl="parChTrans1D4" presStyleIdx="2" presStyleCnt="9"/>
      <dgm:spPr/>
      <dgm:t>
        <a:bodyPr/>
        <a:lstStyle/>
        <a:p>
          <a:endParaRPr lang="en-US"/>
        </a:p>
      </dgm:t>
    </dgm:pt>
    <dgm:pt modelId="{F77F4619-D799-4436-9BD6-F3AAB08B1271}" type="pres">
      <dgm:prSet presAssocID="{237C8AA1-5FED-4230-BD1A-8559CD6CBBEA}" presName="root2" presStyleCnt="0"/>
      <dgm:spPr/>
    </dgm:pt>
    <dgm:pt modelId="{833B8F26-58A0-4E21-B265-6902D589C7FF}" type="pres">
      <dgm:prSet presAssocID="{237C8AA1-5FED-4230-BD1A-8559CD6CBBEA}" presName="LevelTwoTextNode" presStyleLbl="node4" presStyleIdx="2" presStyleCnt="9">
        <dgm:presLayoutVars>
          <dgm:chPref val="3"/>
        </dgm:presLayoutVars>
      </dgm:prSet>
      <dgm:spPr/>
      <dgm:t>
        <a:bodyPr/>
        <a:lstStyle/>
        <a:p>
          <a:endParaRPr lang="en-US"/>
        </a:p>
      </dgm:t>
    </dgm:pt>
    <dgm:pt modelId="{B9CFC35A-6E7E-473E-967E-4B414E9CE892}" type="pres">
      <dgm:prSet presAssocID="{237C8AA1-5FED-4230-BD1A-8559CD6CBBEA}" presName="level3hierChild" presStyleCnt="0"/>
      <dgm:spPr/>
    </dgm:pt>
    <dgm:pt modelId="{70A27DE5-6CB8-4942-9520-A01048B7F4E8}" type="pres">
      <dgm:prSet presAssocID="{A76B9DFA-FD71-47F4-B102-9E44EED2C827}" presName="conn2-1" presStyleLbl="parChTrans1D2" presStyleIdx="1" presStyleCnt="3"/>
      <dgm:spPr/>
      <dgm:t>
        <a:bodyPr/>
        <a:lstStyle/>
        <a:p>
          <a:endParaRPr lang="en-US"/>
        </a:p>
      </dgm:t>
    </dgm:pt>
    <dgm:pt modelId="{B8D38A6F-5B6C-4743-860A-C86CC0F36A9C}" type="pres">
      <dgm:prSet presAssocID="{A76B9DFA-FD71-47F4-B102-9E44EED2C827}" presName="connTx" presStyleLbl="parChTrans1D2" presStyleIdx="1" presStyleCnt="3"/>
      <dgm:spPr/>
      <dgm:t>
        <a:bodyPr/>
        <a:lstStyle/>
        <a:p>
          <a:endParaRPr lang="en-US"/>
        </a:p>
      </dgm:t>
    </dgm:pt>
    <dgm:pt modelId="{2463F25A-C2C0-4A77-B2CE-977941A36143}" type="pres">
      <dgm:prSet presAssocID="{B3608C6C-C3AB-4043-AE6D-980D035F83DD}" presName="root2" presStyleCnt="0"/>
      <dgm:spPr/>
    </dgm:pt>
    <dgm:pt modelId="{6A011040-3FF3-47E5-B670-3DF8BA80DD21}" type="pres">
      <dgm:prSet presAssocID="{B3608C6C-C3AB-4043-AE6D-980D035F83DD}" presName="LevelTwoTextNode" presStyleLbl="node2" presStyleIdx="0" presStyleCnt="2">
        <dgm:presLayoutVars>
          <dgm:chPref val="3"/>
        </dgm:presLayoutVars>
      </dgm:prSet>
      <dgm:spPr/>
      <dgm:t>
        <a:bodyPr/>
        <a:lstStyle/>
        <a:p>
          <a:endParaRPr lang="en-US"/>
        </a:p>
      </dgm:t>
    </dgm:pt>
    <dgm:pt modelId="{95A367AE-2B9C-483D-83E0-60C90D3BC0D6}" type="pres">
      <dgm:prSet presAssocID="{B3608C6C-C3AB-4043-AE6D-980D035F83DD}" presName="level3hierChild" presStyleCnt="0"/>
      <dgm:spPr/>
    </dgm:pt>
    <dgm:pt modelId="{EE7085A2-A11F-4CD6-ABE8-52FAC2DC5B8E}" type="pres">
      <dgm:prSet presAssocID="{8EC20465-DB46-4750-ADA5-9D8303A49516}" presName="conn2-1" presStyleLbl="parChTrans1D3" presStyleIdx="3" presStyleCnt="9"/>
      <dgm:spPr/>
      <dgm:t>
        <a:bodyPr/>
        <a:lstStyle/>
        <a:p>
          <a:endParaRPr lang="en-US"/>
        </a:p>
      </dgm:t>
    </dgm:pt>
    <dgm:pt modelId="{01C914B4-0A48-42D8-BDB2-450B0A941A2F}" type="pres">
      <dgm:prSet presAssocID="{8EC20465-DB46-4750-ADA5-9D8303A49516}" presName="connTx" presStyleLbl="parChTrans1D3" presStyleIdx="3" presStyleCnt="9"/>
      <dgm:spPr/>
      <dgm:t>
        <a:bodyPr/>
        <a:lstStyle/>
        <a:p>
          <a:endParaRPr lang="en-US"/>
        </a:p>
      </dgm:t>
    </dgm:pt>
    <dgm:pt modelId="{6CB63598-9E68-4802-9E94-1C0D927C3019}" type="pres">
      <dgm:prSet presAssocID="{AD9A4B07-44B7-4BA5-A99A-9D98EAA1A339}" presName="root2" presStyleCnt="0"/>
      <dgm:spPr/>
    </dgm:pt>
    <dgm:pt modelId="{0E8EA076-3B17-4FAB-B1A5-CFE528A8D6DA}" type="pres">
      <dgm:prSet presAssocID="{AD9A4B07-44B7-4BA5-A99A-9D98EAA1A339}" presName="LevelTwoTextNode" presStyleLbl="node3" presStyleIdx="3" presStyleCnt="9">
        <dgm:presLayoutVars>
          <dgm:chPref val="3"/>
        </dgm:presLayoutVars>
      </dgm:prSet>
      <dgm:spPr/>
      <dgm:t>
        <a:bodyPr/>
        <a:lstStyle/>
        <a:p>
          <a:endParaRPr lang="en-US"/>
        </a:p>
      </dgm:t>
    </dgm:pt>
    <dgm:pt modelId="{5C59A6EA-B8A3-4671-8FC4-92B2E963F508}" type="pres">
      <dgm:prSet presAssocID="{AD9A4B07-44B7-4BA5-A99A-9D98EAA1A339}" presName="level3hierChild" presStyleCnt="0"/>
      <dgm:spPr/>
    </dgm:pt>
    <dgm:pt modelId="{CCB09B97-01D3-4015-8943-E21302CDC77B}" type="pres">
      <dgm:prSet presAssocID="{0E953F84-1FC4-4F0A-9487-A03862878026}" presName="conn2-1" presStyleLbl="parChTrans1D4" presStyleIdx="3" presStyleCnt="9"/>
      <dgm:spPr/>
      <dgm:t>
        <a:bodyPr/>
        <a:lstStyle/>
        <a:p>
          <a:endParaRPr lang="en-US"/>
        </a:p>
      </dgm:t>
    </dgm:pt>
    <dgm:pt modelId="{30BB24BB-C2F1-40BE-9856-703000FEEE23}" type="pres">
      <dgm:prSet presAssocID="{0E953F84-1FC4-4F0A-9487-A03862878026}" presName="connTx" presStyleLbl="parChTrans1D4" presStyleIdx="3" presStyleCnt="9"/>
      <dgm:spPr/>
      <dgm:t>
        <a:bodyPr/>
        <a:lstStyle/>
        <a:p>
          <a:endParaRPr lang="en-US"/>
        </a:p>
      </dgm:t>
    </dgm:pt>
    <dgm:pt modelId="{9588B789-A1DF-4391-8036-4FD0E1024B4D}" type="pres">
      <dgm:prSet presAssocID="{0E7590CF-0E03-498D-8E65-7B0F739F9B3D}" presName="root2" presStyleCnt="0"/>
      <dgm:spPr/>
    </dgm:pt>
    <dgm:pt modelId="{D1AD7EA0-490E-4515-84AB-DA99DA5E5BC1}" type="pres">
      <dgm:prSet presAssocID="{0E7590CF-0E03-498D-8E65-7B0F739F9B3D}" presName="LevelTwoTextNode" presStyleLbl="node4" presStyleIdx="3" presStyleCnt="9">
        <dgm:presLayoutVars>
          <dgm:chPref val="3"/>
        </dgm:presLayoutVars>
      </dgm:prSet>
      <dgm:spPr/>
      <dgm:t>
        <a:bodyPr/>
        <a:lstStyle/>
        <a:p>
          <a:endParaRPr lang="en-US"/>
        </a:p>
      </dgm:t>
    </dgm:pt>
    <dgm:pt modelId="{8FBB5E94-F9D6-40D8-810D-ABC8B053DB61}" type="pres">
      <dgm:prSet presAssocID="{0E7590CF-0E03-498D-8E65-7B0F739F9B3D}" presName="level3hierChild" presStyleCnt="0"/>
      <dgm:spPr/>
    </dgm:pt>
    <dgm:pt modelId="{4D742785-2109-4663-B15A-826721CA01B4}" type="pres">
      <dgm:prSet presAssocID="{09B872F3-BF33-4203-A010-24D79F143458}" presName="conn2-1" presStyleLbl="parChTrans1D3" presStyleIdx="4" presStyleCnt="9"/>
      <dgm:spPr/>
      <dgm:t>
        <a:bodyPr/>
        <a:lstStyle/>
        <a:p>
          <a:endParaRPr lang="en-US"/>
        </a:p>
      </dgm:t>
    </dgm:pt>
    <dgm:pt modelId="{2032AD93-A236-4CBD-ADDB-51CEB5424CA8}" type="pres">
      <dgm:prSet presAssocID="{09B872F3-BF33-4203-A010-24D79F143458}" presName="connTx" presStyleLbl="parChTrans1D3" presStyleIdx="4" presStyleCnt="9"/>
      <dgm:spPr/>
      <dgm:t>
        <a:bodyPr/>
        <a:lstStyle/>
        <a:p>
          <a:endParaRPr lang="en-US"/>
        </a:p>
      </dgm:t>
    </dgm:pt>
    <dgm:pt modelId="{CB5C5954-0D37-4387-A00C-38EA76333A6C}" type="pres">
      <dgm:prSet presAssocID="{7BAAE12C-68D3-403A-9A3E-C4158E84309E}" presName="root2" presStyleCnt="0"/>
      <dgm:spPr/>
    </dgm:pt>
    <dgm:pt modelId="{EC93BED6-C21F-44D2-9093-8D0CA4637C48}" type="pres">
      <dgm:prSet presAssocID="{7BAAE12C-68D3-403A-9A3E-C4158E84309E}" presName="LevelTwoTextNode" presStyleLbl="node3" presStyleIdx="4" presStyleCnt="9">
        <dgm:presLayoutVars>
          <dgm:chPref val="3"/>
        </dgm:presLayoutVars>
      </dgm:prSet>
      <dgm:spPr/>
      <dgm:t>
        <a:bodyPr/>
        <a:lstStyle/>
        <a:p>
          <a:endParaRPr lang="en-US"/>
        </a:p>
      </dgm:t>
    </dgm:pt>
    <dgm:pt modelId="{8632EE83-7C03-4020-BD5D-E18A070A3018}" type="pres">
      <dgm:prSet presAssocID="{7BAAE12C-68D3-403A-9A3E-C4158E84309E}" presName="level3hierChild" presStyleCnt="0"/>
      <dgm:spPr/>
    </dgm:pt>
    <dgm:pt modelId="{472C0B88-E67F-4F63-9560-9DA92AFC830E}" type="pres">
      <dgm:prSet presAssocID="{D935E290-12D6-47C4-B6E2-3A067BE3B77E}" presName="conn2-1" presStyleLbl="parChTrans1D4" presStyleIdx="4" presStyleCnt="9"/>
      <dgm:spPr/>
      <dgm:t>
        <a:bodyPr/>
        <a:lstStyle/>
        <a:p>
          <a:endParaRPr lang="en-US"/>
        </a:p>
      </dgm:t>
    </dgm:pt>
    <dgm:pt modelId="{E065CCD2-F116-4A4E-8BC2-477021CF1669}" type="pres">
      <dgm:prSet presAssocID="{D935E290-12D6-47C4-B6E2-3A067BE3B77E}" presName="connTx" presStyleLbl="parChTrans1D4" presStyleIdx="4" presStyleCnt="9"/>
      <dgm:spPr/>
      <dgm:t>
        <a:bodyPr/>
        <a:lstStyle/>
        <a:p>
          <a:endParaRPr lang="en-US"/>
        </a:p>
      </dgm:t>
    </dgm:pt>
    <dgm:pt modelId="{0AAA43D9-99A8-445D-BA76-92D512376BB2}" type="pres">
      <dgm:prSet presAssocID="{8AF9DC72-F425-436F-98AC-763EE49B74A6}" presName="root2" presStyleCnt="0"/>
      <dgm:spPr/>
    </dgm:pt>
    <dgm:pt modelId="{F2627C49-A591-43D7-A83A-ACC1853E74E1}" type="pres">
      <dgm:prSet presAssocID="{8AF9DC72-F425-436F-98AC-763EE49B74A6}" presName="LevelTwoTextNode" presStyleLbl="node4" presStyleIdx="4" presStyleCnt="9">
        <dgm:presLayoutVars>
          <dgm:chPref val="3"/>
        </dgm:presLayoutVars>
      </dgm:prSet>
      <dgm:spPr/>
      <dgm:t>
        <a:bodyPr/>
        <a:lstStyle/>
        <a:p>
          <a:endParaRPr lang="en-US"/>
        </a:p>
      </dgm:t>
    </dgm:pt>
    <dgm:pt modelId="{C109F732-769A-4F7F-9562-4664DCC78DCE}" type="pres">
      <dgm:prSet presAssocID="{8AF9DC72-F425-436F-98AC-763EE49B74A6}" presName="level3hierChild" presStyleCnt="0"/>
      <dgm:spPr/>
    </dgm:pt>
    <dgm:pt modelId="{FC9FFEF9-F25F-4D14-BD0D-1D67C718C716}" type="pres">
      <dgm:prSet presAssocID="{125943F5-E41E-49FD-B989-3AB7988267B2}" presName="conn2-1" presStyleLbl="parChTrans1D3" presStyleIdx="5" presStyleCnt="9"/>
      <dgm:spPr/>
      <dgm:t>
        <a:bodyPr/>
        <a:lstStyle/>
        <a:p>
          <a:endParaRPr lang="en-US"/>
        </a:p>
      </dgm:t>
    </dgm:pt>
    <dgm:pt modelId="{FD229C9A-8A25-4974-81C0-1F1523E6CC72}" type="pres">
      <dgm:prSet presAssocID="{125943F5-E41E-49FD-B989-3AB7988267B2}" presName="connTx" presStyleLbl="parChTrans1D3" presStyleIdx="5" presStyleCnt="9"/>
      <dgm:spPr/>
      <dgm:t>
        <a:bodyPr/>
        <a:lstStyle/>
        <a:p>
          <a:endParaRPr lang="en-US"/>
        </a:p>
      </dgm:t>
    </dgm:pt>
    <dgm:pt modelId="{AD9AE1E9-4119-464A-8FA8-E3B8405FC1CD}" type="pres">
      <dgm:prSet presAssocID="{861F4AA3-49DF-436B-BCD1-3622A2C9040A}" presName="root2" presStyleCnt="0"/>
      <dgm:spPr/>
    </dgm:pt>
    <dgm:pt modelId="{CD30596B-92CB-4541-BB59-B6A9A731F203}" type="pres">
      <dgm:prSet presAssocID="{861F4AA3-49DF-436B-BCD1-3622A2C9040A}" presName="LevelTwoTextNode" presStyleLbl="node3" presStyleIdx="5" presStyleCnt="9">
        <dgm:presLayoutVars>
          <dgm:chPref val="3"/>
        </dgm:presLayoutVars>
      </dgm:prSet>
      <dgm:spPr/>
      <dgm:t>
        <a:bodyPr/>
        <a:lstStyle/>
        <a:p>
          <a:endParaRPr lang="en-US"/>
        </a:p>
      </dgm:t>
    </dgm:pt>
    <dgm:pt modelId="{7B1E232C-077C-4296-8151-DF4C93F7D1AA}" type="pres">
      <dgm:prSet presAssocID="{861F4AA3-49DF-436B-BCD1-3622A2C9040A}" presName="level3hierChild" presStyleCnt="0"/>
      <dgm:spPr/>
    </dgm:pt>
    <dgm:pt modelId="{50CA42E3-86C4-407A-BEC1-8ED52BE45C08}" type="pres">
      <dgm:prSet presAssocID="{7CD2B50A-4BAB-45F1-985C-8C463867E984}" presName="conn2-1" presStyleLbl="parChTrans1D4" presStyleIdx="5" presStyleCnt="9"/>
      <dgm:spPr/>
      <dgm:t>
        <a:bodyPr/>
        <a:lstStyle/>
        <a:p>
          <a:endParaRPr lang="en-US"/>
        </a:p>
      </dgm:t>
    </dgm:pt>
    <dgm:pt modelId="{33C20BFF-591A-4177-921B-37D9BAE26308}" type="pres">
      <dgm:prSet presAssocID="{7CD2B50A-4BAB-45F1-985C-8C463867E984}" presName="connTx" presStyleLbl="parChTrans1D4" presStyleIdx="5" presStyleCnt="9"/>
      <dgm:spPr/>
      <dgm:t>
        <a:bodyPr/>
        <a:lstStyle/>
        <a:p>
          <a:endParaRPr lang="en-US"/>
        </a:p>
      </dgm:t>
    </dgm:pt>
    <dgm:pt modelId="{AB992D80-06AA-466C-ADA3-62220A7063E8}" type="pres">
      <dgm:prSet presAssocID="{7E40DB1F-5A25-4ED1-A38D-EFB784E50FDD}" presName="root2" presStyleCnt="0"/>
      <dgm:spPr/>
    </dgm:pt>
    <dgm:pt modelId="{97170A4D-347C-4B19-9E35-5164FD8D6A3A}" type="pres">
      <dgm:prSet presAssocID="{7E40DB1F-5A25-4ED1-A38D-EFB784E50FDD}" presName="LevelTwoTextNode" presStyleLbl="node4" presStyleIdx="5" presStyleCnt="9">
        <dgm:presLayoutVars>
          <dgm:chPref val="3"/>
        </dgm:presLayoutVars>
      </dgm:prSet>
      <dgm:spPr/>
      <dgm:t>
        <a:bodyPr/>
        <a:lstStyle/>
        <a:p>
          <a:endParaRPr lang="en-US"/>
        </a:p>
      </dgm:t>
    </dgm:pt>
    <dgm:pt modelId="{445A9B5D-ABB7-49CE-8A31-F8A661B0D6E3}" type="pres">
      <dgm:prSet presAssocID="{7E40DB1F-5A25-4ED1-A38D-EFB784E50FDD}" presName="level3hierChild" presStyleCnt="0"/>
      <dgm:spPr/>
    </dgm:pt>
    <dgm:pt modelId="{34CE8989-72CA-4362-B3E8-F10EFD86F849}" type="pres">
      <dgm:prSet presAssocID="{05B9293E-A75C-47AA-A9BC-70A21A5FE717}" presName="conn2-1" presStyleLbl="parChTrans1D2" presStyleIdx="2" presStyleCnt="3"/>
      <dgm:spPr/>
      <dgm:t>
        <a:bodyPr/>
        <a:lstStyle/>
        <a:p>
          <a:endParaRPr lang="en-US"/>
        </a:p>
      </dgm:t>
    </dgm:pt>
    <dgm:pt modelId="{5B388EB8-2729-4EDB-8703-C1777E6BF5AB}" type="pres">
      <dgm:prSet presAssocID="{05B9293E-A75C-47AA-A9BC-70A21A5FE717}" presName="connTx" presStyleLbl="parChTrans1D2" presStyleIdx="2" presStyleCnt="3"/>
      <dgm:spPr/>
      <dgm:t>
        <a:bodyPr/>
        <a:lstStyle/>
        <a:p>
          <a:endParaRPr lang="en-US"/>
        </a:p>
      </dgm:t>
    </dgm:pt>
    <dgm:pt modelId="{1CC8A896-7BE8-495F-9700-BBC8C41073CF}" type="pres">
      <dgm:prSet presAssocID="{C21FFD40-B296-4D70-A1B9-8B3F837C631C}" presName="root2" presStyleCnt="0"/>
      <dgm:spPr/>
    </dgm:pt>
    <dgm:pt modelId="{901632C6-7F36-4A78-B7AD-124FC66F35CA}" type="pres">
      <dgm:prSet presAssocID="{C21FFD40-B296-4D70-A1B9-8B3F837C631C}" presName="LevelTwoTextNode" presStyleLbl="node2" presStyleIdx="1" presStyleCnt="2">
        <dgm:presLayoutVars>
          <dgm:chPref val="3"/>
        </dgm:presLayoutVars>
      </dgm:prSet>
      <dgm:spPr/>
      <dgm:t>
        <a:bodyPr/>
        <a:lstStyle/>
        <a:p>
          <a:endParaRPr lang="en-US"/>
        </a:p>
      </dgm:t>
    </dgm:pt>
    <dgm:pt modelId="{7E11875C-B2BD-4C7F-B80A-75F455C2BA1E}" type="pres">
      <dgm:prSet presAssocID="{C21FFD40-B296-4D70-A1B9-8B3F837C631C}" presName="level3hierChild" presStyleCnt="0"/>
      <dgm:spPr/>
    </dgm:pt>
    <dgm:pt modelId="{85FFDA95-71FC-4072-9FA9-5373A84E702B}" type="pres">
      <dgm:prSet presAssocID="{3165B5FF-8EFD-4941-80DC-26984E996781}" presName="conn2-1" presStyleLbl="parChTrans1D3" presStyleIdx="6" presStyleCnt="9"/>
      <dgm:spPr/>
      <dgm:t>
        <a:bodyPr/>
        <a:lstStyle/>
        <a:p>
          <a:endParaRPr lang="en-US"/>
        </a:p>
      </dgm:t>
    </dgm:pt>
    <dgm:pt modelId="{3473559C-9BED-4F88-B643-55EF5E7E31EE}" type="pres">
      <dgm:prSet presAssocID="{3165B5FF-8EFD-4941-80DC-26984E996781}" presName="connTx" presStyleLbl="parChTrans1D3" presStyleIdx="6" presStyleCnt="9"/>
      <dgm:spPr/>
      <dgm:t>
        <a:bodyPr/>
        <a:lstStyle/>
        <a:p>
          <a:endParaRPr lang="en-US"/>
        </a:p>
      </dgm:t>
    </dgm:pt>
    <dgm:pt modelId="{F46E99A8-40B5-4A65-9D49-E08F1603E433}" type="pres">
      <dgm:prSet presAssocID="{375D0D3A-E945-4D33-845A-86B4F2A61321}" presName="root2" presStyleCnt="0"/>
      <dgm:spPr/>
    </dgm:pt>
    <dgm:pt modelId="{FC5AB141-92B1-45EA-8BB8-B60E85BE9CD5}" type="pres">
      <dgm:prSet presAssocID="{375D0D3A-E945-4D33-845A-86B4F2A61321}" presName="LevelTwoTextNode" presStyleLbl="node3" presStyleIdx="6" presStyleCnt="9">
        <dgm:presLayoutVars>
          <dgm:chPref val="3"/>
        </dgm:presLayoutVars>
      </dgm:prSet>
      <dgm:spPr/>
      <dgm:t>
        <a:bodyPr/>
        <a:lstStyle/>
        <a:p>
          <a:endParaRPr lang="en-US"/>
        </a:p>
      </dgm:t>
    </dgm:pt>
    <dgm:pt modelId="{A1760F32-BF26-40D5-9E0D-E7C25FF3B575}" type="pres">
      <dgm:prSet presAssocID="{375D0D3A-E945-4D33-845A-86B4F2A61321}" presName="level3hierChild" presStyleCnt="0"/>
      <dgm:spPr/>
    </dgm:pt>
    <dgm:pt modelId="{68AEF2CD-521E-4499-A82B-9864B641EEEE}" type="pres">
      <dgm:prSet presAssocID="{36161E3E-6A6B-45DD-B7BB-A863436F3B41}" presName="conn2-1" presStyleLbl="parChTrans1D4" presStyleIdx="6" presStyleCnt="9"/>
      <dgm:spPr/>
      <dgm:t>
        <a:bodyPr/>
        <a:lstStyle/>
        <a:p>
          <a:endParaRPr lang="en-US"/>
        </a:p>
      </dgm:t>
    </dgm:pt>
    <dgm:pt modelId="{5B627132-BD80-42ED-AB13-FFD426D9A829}" type="pres">
      <dgm:prSet presAssocID="{36161E3E-6A6B-45DD-B7BB-A863436F3B41}" presName="connTx" presStyleLbl="parChTrans1D4" presStyleIdx="6" presStyleCnt="9"/>
      <dgm:spPr/>
      <dgm:t>
        <a:bodyPr/>
        <a:lstStyle/>
        <a:p>
          <a:endParaRPr lang="en-US"/>
        </a:p>
      </dgm:t>
    </dgm:pt>
    <dgm:pt modelId="{8C41E6C1-FE02-4A6C-AE3D-56FC14AC0709}" type="pres">
      <dgm:prSet presAssocID="{2431ED7B-4E33-4092-8500-0F6290892D82}" presName="root2" presStyleCnt="0"/>
      <dgm:spPr/>
    </dgm:pt>
    <dgm:pt modelId="{356AA342-BA54-44D7-9DEA-08FEC8A16850}" type="pres">
      <dgm:prSet presAssocID="{2431ED7B-4E33-4092-8500-0F6290892D82}" presName="LevelTwoTextNode" presStyleLbl="node4" presStyleIdx="6" presStyleCnt="9">
        <dgm:presLayoutVars>
          <dgm:chPref val="3"/>
        </dgm:presLayoutVars>
      </dgm:prSet>
      <dgm:spPr/>
      <dgm:t>
        <a:bodyPr/>
        <a:lstStyle/>
        <a:p>
          <a:endParaRPr lang="en-US"/>
        </a:p>
      </dgm:t>
    </dgm:pt>
    <dgm:pt modelId="{0FE05E87-DB6A-4A54-BD00-5EE38A004E5D}" type="pres">
      <dgm:prSet presAssocID="{2431ED7B-4E33-4092-8500-0F6290892D82}" presName="level3hierChild" presStyleCnt="0"/>
      <dgm:spPr/>
    </dgm:pt>
    <dgm:pt modelId="{73445EAB-EEEF-406A-8FDA-DAD66F1B31EE}" type="pres">
      <dgm:prSet presAssocID="{4343BADA-41B2-4D1B-8BFA-41AA545F287B}" presName="conn2-1" presStyleLbl="parChTrans1D3" presStyleIdx="7" presStyleCnt="9"/>
      <dgm:spPr/>
      <dgm:t>
        <a:bodyPr/>
        <a:lstStyle/>
        <a:p>
          <a:endParaRPr lang="en-US"/>
        </a:p>
      </dgm:t>
    </dgm:pt>
    <dgm:pt modelId="{71F2A70F-2F8E-4EBD-A892-82E3EB39FCC8}" type="pres">
      <dgm:prSet presAssocID="{4343BADA-41B2-4D1B-8BFA-41AA545F287B}" presName="connTx" presStyleLbl="parChTrans1D3" presStyleIdx="7" presStyleCnt="9"/>
      <dgm:spPr/>
      <dgm:t>
        <a:bodyPr/>
        <a:lstStyle/>
        <a:p>
          <a:endParaRPr lang="en-US"/>
        </a:p>
      </dgm:t>
    </dgm:pt>
    <dgm:pt modelId="{5F78F0EE-E1F6-4730-A7F3-769C7E0D0DEA}" type="pres">
      <dgm:prSet presAssocID="{EA1FE20D-2ADA-43A6-B1DF-29FF5581EF7F}" presName="root2" presStyleCnt="0"/>
      <dgm:spPr/>
    </dgm:pt>
    <dgm:pt modelId="{EBD583B6-EE7A-4BCA-8B8F-4AC4999149F3}" type="pres">
      <dgm:prSet presAssocID="{EA1FE20D-2ADA-43A6-B1DF-29FF5581EF7F}" presName="LevelTwoTextNode" presStyleLbl="node3" presStyleIdx="7" presStyleCnt="9">
        <dgm:presLayoutVars>
          <dgm:chPref val="3"/>
        </dgm:presLayoutVars>
      </dgm:prSet>
      <dgm:spPr/>
      <dgm:t>
        <a:bodyPr/>
        <a:lstStyle/>
        <a:p>
          <a:endParaRPr lang="en-US"/>
        </a:p>
      </dgm:t>
    </dgm:pt>
    <dgm:pt modelId="{79CE1755-FE9E-4F84-9C22-6E1FF2644B7C}" type="pres">
      <dgm:prSet presAssocID="{EA1FE20D-2ADA-43A6-B1DF-29FF5581EF7F}" presName="level3hierChild" presStyleCnt="0"/>
      <dgm:spPr/>
    </dgm:pt>
    <dgm:pt modelId="{927C908D-97E7-496A-93AB-FA75E9654567}" type="pres">
      <dgm:prSet presAssocID="{32611B4E-C4AB-4FB1-A274-79E483612F92}" presName="conn2-1" presStyleLbl="parChTrans1D4" presStyleIdx="7" presStyleCnt="9"/>
      <dgm:spPr/>
      <dgm:t>
        <a:bodyPr/>
        <a:lstStyle/>
        <a:p>
          <a:endParaRPr lang="en-US"/>
        </a:p>
      </dgm:t>
    </dgm:pt>
    <dgm:pt modelId="{549C0950-F6CC-4900-A307-CCE3529EE459}" type="pres">
      <dgm:prSet presAssocID="{32611B4E-C4AB-4FB1-A274-79E483612F92}" presName="connTx" presStyleLbl="parChTrans1D4" presStyleIdx="7" presStyleCnt="9"/>
      <dgm:spPr/>
      <dgm:t>
        <a:bodyPr/>
        <a:lstStyle/>
        <a:p>
          <a:endParaRPr lang="en-US"/>
        </a:p>
      </dgm:t>
    </dgm:pt>
    <dgm:pt modelId="{B0EF884E-2810-4971-BC2F-B9AD17EA6638}" type="pres">
      <dgm:prSet presAssocID="{8C06D345-3ADC-489B-AE98-EF53211DA9C6}" presName="root2" presStyleCnt="0"/>
      <dgm:spPr/>
    </dgm:pt>
    <dgm:pt modelId="{87153E7C-79EB-4823-A7C8-F65AD806843B}" type="pres">
      <dgm:prSet presAssocID="{8C06D345-3ADC-489B-AE98-EF53211DA9C6}" presName="LevelTwoTextNode" presStyleLbl="node4" presStyleIdx="7" presStyleCnt="9">
        <dgm:presLayoutVars>
          <dgm:chPref val="3"/>
        </dgm:presLayoutVars>
      </dgm:prSet>
      <dgm:spPr/>
      <dgm:t>
        <a:bodyPr/>
        <a:lstStyle/>
        <a:p>
          <a:endParaRPr lang="en-US"/>
        </a:p>
      </dgm:t>
    </dgm:pt>
    <dgm:pt modelId="{91DD266E-98BB-47FA-813B-FFA5772487EB}" type="pres">
      <dgm:prSet presAssocID="{8C06D345-3ADC-489B-AE98-EF53211DA9C6}" presName="level3hierChild" presStyleCnt="0"/>
      <dgm:spPr/>
    </dgm:pt>
    <dgm:pt modelId="{0AFAC9CD-9250-428C-8FAD-16D570C8C9A0}" type="pres">
      <dgm:prSet presAssocID="{1E467451-5299-4846-9E80-DB8755650947}" presName="conn2-1" presStyleLbl="parChTrans1D3" presStyleIdx="8" presStyleCnt="9"/>
      <dgm:spPr/>
      <dgm:t>
        <a:bodyPr/>
        <a:lstStyle/>
        <a:p>
          <a:endParaRPr lang="en-US"/>
        </a:p>
      </dgm:t>
    </dgm:pt>
    <dgm:pt modelId="{BD26F1DC-4A1F-4218-AAFA-B16DEAA1933F}" type="pres">
      <dgm:prSet presAssocID="{1E467451-5299-4846-9E80-DB8755650947}" presName="connTx" presStyleLbl="parChTrans1D3" presStyleIdx="8" presStyleCnt="9"/>
      <dgm:spPr/>
      <dgm:t>
        <a:bodyPr/>
        <a:lstStyle/>
        <a:p>
          <a:endParaRPr lang="en-US"/>
        </a:p>
      </dgm:t>
    </dgm:pt>
    <dgm:pt modelId="{C71737FF-D371-47E5-BCC2-E842B2E962A7}" type="pres">
      <dgm:prSet presAssocID="{696945FB-DACD-453E-B734-0971E11B3D08}" presName="root2" presStyleCnt="0"/>
      <dgm:spPr/>
    </dgm:pt>
    <dgm:pt modelId="{C26939E0-DA15-4A4D-999F-58F0268DA0F2}" type="pres">
      <dgm:prSet presAssocID="{696945FB-DACD-453E-B734-0971E11B3D08}" presName="LevelTwoTextNode" presStyleLbl="node3" presStyleIdx="8" presStyleCnt="9">
        <dgm:presLayoutVars>
          <dgm:chPref val="3"/>
        </dgm:presLayoutVars>
      </dgm:prSet>
      <dgm:spPr/>
      <dgm:t>
        <a:bodyPr/>
        <a:lstStyle/>
        <a:p>
          <a:endParaRPr lang="en-US"/>
        </a:p>
      </dgm:t>
    </dgm:pt>
    <dgm:pt modelId="{585CF0C4-6EF7-40F0-923D-E6CE35D34FCF}" type="pres">
      <dgm:prSet presAssocID="{696945FB-DACD-453E-B734-0971E11B3D08}" presName="level3hierChild" presStyleCnt="0"/>
      <dgm:spPr/>
    </dgm:pt>
    <dgm:pt modelId="{B6ED6AD1-83BA-4A75-BD2A-DE42235F1626}" type="pres">
      <dgm:prSet presAssocID="{D03587D9-2DF4-43D5-BDF9-D711BC60A4D4}" presName="conn2-1" presStyleLbl="parChTrans1D4" presStyleIdx="8" presStyleCnt="9"/>
      <dgm:spPr/>
      <dgm:t>
        <a:bodyPr/>
        <a:lstStyle/>
        <a:p>
          <a:endParaRPr lang="en-US"/>
        </a:p>
      </dgm:t>
    </dgm:pt>
    <dgm:pt modelId="{3AA76B72-B7F0-4439-AC20-8E75FD0572C9}" type="pres">
      <dgm:prSet presAssocID="{D03587D9-2DF4-43D5-BDF9-D711BC60A4D4}" presName="connTx" presStyleLbl="parChTrans1D4" presStyleIdx="8" presStyleCnt="9"/>
      <dgm:spPr/>
      <dgm:t>
        <a:bodyPr/>
        <a:lstStyle/>
        <a:p>
          <a:endParaRPr lang="en-US"/>
        </a:p>
      </dgm:t>
    </dgm:pt>
    <dgm:pt modelId="{20EC7B1D-FBA3-4B61-8958-B059588FD0DE}" type="pres">
      <dgm:prSet presAssocID="{D7A64AAF-B325-4CFF-B822-D35569AF4E9B}" presName="root2" presStyleCnt="0"/>
      <dgm:spPr/>
    </dgm:pt>
    <dgm:pt modelId="{49A38726-847F-4CA5-831E-8EE532B28979}" type="pres">
      <dgm:prSet presAssocID="{D7A64AAF-B325-4CFF-B822-D35569AF4E9B}" presName="LevelTwoTextNode" presStyleLbl="node4" presStyleIdx="8" presStyleCnt="9">
        <dgm:presLayoutVars>
          <dgm:chPref val="3"/>
        </dgm:presLayoutVars>
      </dgm:prSet>
      <dgm:spPr/>
      <dgm:t>
        <a:bodyPr/>
        <a:lstStyle/>
        <a:p>
          <a:endParaRPr lang="en-US"/>
        </a:p>
      </dgm:t>
    </dgm:pt>
    <dgm:pt modelId="{39DAFB72-72BC-4D34-B1E1-A7763DEEC979}" type="pres">
      <dgm:prSet presAssocID="{D7A64AAF-B325-4CFF-B822-D35569AF4E9B}" presName="level3hierChild" presStyleCnt="0"/>
      <dgm:spPr/>
    </dgm:pt>
  </dgm:ptLst>
  <dgm:cxnLst>
    <dgm:cxn modelId="{C86B3609-3DEA-4B8D-8945-17EF15E6AC14}" type="presOf" srcId="{C21FFD40-B296-4D70-A1B9-8B3F837C631C}" destId="{901632C6-7F36-4A78-B7AD-124FC66F35CA}" srcOrd="0" destOrd="0" presId="urn:microsoft.com/office/officeart/2005/8/layout/hierarchy2"/>
    <dgm:cxn modelId="{92E886B6-1901-48CB-8A83-BE3270DAC508}" type="presOf" srcId="{AD9A4B07-44B7-4BA5-A99A-9D98EAA1A339}" destId="{0E8EA076-3B17-4FAB-B1A5-CFE528A8D6DA}" srcOrd="0" destOrd="0" presId="urn:microsoft.com/office/officeart/2005/8/layout/hierarchy2"/>
    <dgm:cxn modelId="{F17B70F2-00FC-4E2A-A31C-91514EACB571}" srcId="{375D0D3A-E945-4D33-845A-86B4F2A61321}" destId="{2431ED7B-4E33-4092-8500-0F6290892D82}" srcOrd="0" destOrd="0" parTransId="{36161E3E-6A6B-45DD-B7BB-A863436F3B41}" sibTransId="{D7D9B732-4E69-4E68-8755-0685044825D0}"/>
    <dgm:cxn modelId="{34B8A79C-F892-404E-AA7A-A3D383BF88B6}" type="presOf" srcId="{5D748D0A-4EF2-4E7B-B391-DCC52A6D73A6}" destId="{CB7B2F06-AD37-45C8-A63D-0125EE9A5816}" srcOrd="0" destOrd="0" presId="urn:microsoft.com/office/officeart/2005/8/layout/hierarchy2"/>
    <dgm:cxn modelId="{4E62E717-A7D6-4599-89E3-378A59459560}" type="presOf" srcId="{4343BADA-41B2-4D1B-8BFA-41AA545F287B}" destId="{73445EAB-EEEF-406A-8FDA-DAD66F1B31EE}" srcOrd="0" destOrd="0" presId="urn:microsoft.com/office/officeart/2005/8/layout/hierarchy2"/>
    <dgm:cxn modelId="{77BEA1B9-06A5-4F3A-8CBE-B3738EFBDE7A}" srcId="{1FC0DCB3-84D0-4FA9-A83A-0AEF76F9D557}" destId="{8819012C-30A6-4967-94E2-90509F9FE838}" srcOrd="0" destOrd="0" parTransId="{9ECE3F87-50B6-4DBE-9553-8E7F9947FC9A}" sibTransId="{0D6EE358-8068-416E-A5A1-D77F72641C85}"/>
    <dgm:cxn modelId="{2602B81D-E7BF-4DA7-96B7-2AC172B61EDE}" srcId="{AD9A4B07-44B7-4BA5-A99A-9D98EAA1A339}" destId="{0E7590CF-0E03-498D-8E65-7B0F739F9B3D}" srcOrd="0" destOrd="0" parTransId="{0E953F84-1FC4-4F0A-9487-A03862878026}" sibTransId="{5545604F-9FFF-491D-BBFA-2C86F3FCF671}"/>
    <dgm:cxn modelId="{ADF81F71-3529-44F0-A1AD-8FD30AE9EC73}" type="presOf" srcId="{0E953F84-1FC4-4F0A-9487-A03862878026}" destId="{CCB09B97-01D3-4015-8943-E21302CDC77B}" srcOrd="0" destOrd="0" presId="urn:microsoft.com/office/officeart/2005/8/layout/hierarchy2"/>
    <dgm:cxn modelId="{BCC8E2E8-5D4D-42B7-80C7-9B7C5CB33284}" type="presOf" srcId="{7CD2B50A-4BAB-45F1-985C-8C463867E984}" destId="{33C20BFF-591A-4177-921B-37D9BAE26308}" srcOrd="1" destOrd="0" presId="urn:microsoft.com/office/officeart/2005/8/layout/hierarchy2"/>
    <dgm:cxn modelId="{758288C7-5E05-43DB-9B6B-C5546FBCC878}" srcId="{5FA1A67D-9781-4ED5-BAA6-50B9D3CF07D8}" destId="{1FC0DCB3-84D0-4FA9-A83A-0AEF76F9D557}" srcOrd="0" destOrd="0" parTransId="{F4A9D37B-5804-428E-8B5D-C3B3358B1A9E}" sibTransId="{0A8279DB-9ACC-4E79-997B-B0D6D01788BF}"/>
    <dgm:cxn modelId="{BEF369AB-7044-45E5-ADFC-346CD3E3142F}" type="presOf" srcId="{9ECE3F87-50B6-4DBE-9553-8E7F9947FC9A}" destId="{2EAA5756-FDD7-4D01-A5A9-C0F4A16AE5E4}" srcOrd="1" destOrd="0" presId="urn:microsoft.com/office/officeart/2005/8/layout/hierarchy2"/>
    <dgm:cxn modelId="{2F72C1A3-6DEF-493B-93DA-10E6CA15244B}" type="presOf" srcId="{8C06D345-3ADC-489B-AE98-EF53211DA9C6}" destId="{87153E7C-79EB-4823-A7C8-F65AD806843B}" srcOrd="0" destOrd="0" presId="urn:microsoft.com/office/officeart/2005/8/layout/hierarchy2"/>
    <dgm:cxn modelId="{BD6722F6-2F1B-4ABB-9DF4-E3A99E3EF0BA}" srcId="{B3608C6C-C3AB-4043-AE6D-980D035F83DD}" destId="{7BAAE12C-68D3-403A-9A3E-C4158E84309E}" srcOrd="1" destOrd="0" parTransId="{09B872F3-BF33-4203-A010-24D79F143458}" sibTransId="{F2946C1C-7026-4CF3-9153-15E14DD49290}"/>
    <dgm:cxn modelId="{717F45BE-205E-43A2-BBAB-C45CAC12CB63}" type="presOf" srcId="{EDE162C4-E93F-4192-8D32-A22992A96A5D}" destId="{DFEE742E-340E-49B3-8E46-E4672C55D081}" srcOrd="0" destOrd="0" presId="urn:microsoft.com/office/officeart/2005/8/layout/hierarchy2"/>
    <dgm:cxn modelId="{AC3037F5-C727-44A6-AA1B-908CF657DDBF}" type="presOf" srcId="{05B9293E-A75C-47AA-A9BC-70A21A5FE717}" destId="{5B388EB8-2729-4EDB-8703-C1777E6BF5AB}" srcOrd="1" destOrd="0" presId="urn:microsoft.com/office/officeart/2005/8/layout/hierarchy2"/>
    <dgm:cxn modelId="{FAB378B4-45A9-454C-A377-C8452B447DC5}" srcId="{8819012C-30A6-4967-94E2-90509F9FE838}" destId="{96070CB5-D863-4BF0-A695-34C145C724E1}" srcOrd="0" destOrd="0" parTransId="{D01BA65A-A6B4-4B23-974F-9EF7631B0E78}" sibTransId="{1BC9C2FA-56FD-415B-880B-962A5E198B5F}"/>
    <dgm:cxn modelId="{52A8147B-F6B3-4A47-859B-5408EA329EBB}" srcId="{0FA94D76-D3F6-444C-8499-547A6802CE3E}" destId="{237C8AA1-5FED-4230-BD1A-8559CD6CBBEA}" srcOrd="0" destOrd="0" parTransId="{6879C6F6-60BC-4AC8-A802-93C7D7344E6C}" sibTransId="{CB6F7FD8-08EF-4BF2-8497-82BC85E5BA6C}"/>
    <dgm:cxn modelId="{102375A6-DB28-49DF-BECB-C296D0C6968B}" srcId="{7BAAE12C-68D3-403A-9A3E-C4158E84309E}" destId="{8AF9DC72-F425-436F-98AC-763EE49B74A6}" srcOrd="0" destOrd="0" parTransId="{D935E290-12D6-47C4-B6E2-3A067BE3B77E}" sibTransId="{EDF5B91F-4471-4C43-8909-6C7D436E356E}"/>
    <dgm:cxn modelId="{F0AE5EF3-1A08-4114-8249-9E245B1B23DD}" type="presOf" srcId="{3165B5FF-8EFD-4941-80DC-26984E996781}" destId="{3473559C-9BED-4F88-B643-55EF5E7E31EE}" srcOrd="1" destOrd="0" presId="urn:microsoft.com/office/officeart/2005/8/layout/hierarchy2"/>
    <dgm:cxn modelId="{4F1145C6-B854-4FA7-ABC0-9F4601E04C6C}" srcId="{8819012C-30A6-4967-94E2-90509F9FE838}" destId="{0FA94D76-D3F6-444C-8499-547A6802CE3E}" srcOrd="2" destOrd="0" parTransId="{EDE162C4-E93F-4192-8D32-A22992A96A5D}" sibTransId="{D6813074-FC91-43B9-A2D8-C1A0AFAD4320}"/>
    <dgm:cxn modelId="{6E72E067-CDC1-4AB4-85B8-B6ADF3951F17}" type="presOf" srcId="{287D43A1-A4EB-4F64-A34C-E65146FAD840}" destId="{C07B1749-4F30-407D-8BBE-90FED603387F}" srcOrd="0" destOrd="0" presId="urn:microsoft.com/office/officeart/2005/8/layout/hierarchy2"/>
    <dgm:cxn modelId="{879886CB-BB63-4811-87F6-73D6A3DCF026}" type="presOf" srcId="{EDE162C4-E93F-4192-8D32-A22992A96A5D}" destId="{ED79938A-8C2E-43EB-9A9B-EC065472A979}" srcOrd="1" destOrd="0" presId="urn:microsoft.com/office/officeart/2005/8/layout/hierarchy2"/>
    <dgm:cxn modelId="{33954016-FBF9-422B-958E-4EAEF0D6CDC7}" type="presOf" srcId="{D7A64AAF-B325-4CFF-B822-D35569AF4E9B}" destId="{49A38726-847F-4CA5-831E-8EE532B28979}" srcOrd="0" destOrd="0" presId="urn:microsoft.com/office/officeart/2005/8/layout/hierarchy2"/>
    <dgm:cxn modelId="{5317E4C6-69B2-47A8-AA62-15DB20695B2F}" srcId="{C21FFD40-B296-4D70-A1B9-8B3F837C631C}" destId="{EA1FE20D-2ADA-43A6-B1DF-29FF5581EF7F}" srcOrd="1" destOrd="0" parTransId="{4343BADA-41B2-4D1B-8BFA-41AA545F287B}" sibTransId="{074D8227-344C-4658-96A1-E378F308091B}"/>
    <dgm:cxn modelId="{A7904B93-FC5E-4DBF-93D1-DAD433B854BC}" type="presOf" srcId="{D935E290-12D6-47C4-B6E2-3A067BE3B77E}" destId="{472C0B88-E67F-4F63-9560-9DA92AFC830E}" srcOrd="0" destOrd="0" presId="urn:microsoft.com/office/officeart/2005/8/layout/hierarchy2"/>
    <dgm:cxn modelId="{5029758E-3936-4062-91AA-40504871578E}" srcId="{B3608C6C-C3AB-4043-AE6D-980D035F83DD}" destId="{AD9A4B07-44B7-4BA5-A99A-9D98EAA1A339}" srcOrd="0" destOrd="0" parTransId="{8EC20465-DB46-4750-ADA5-9D8303A49516}" sibTransId="{BB925EE8-C735-4E37-AF7A-CC2527A76328}"/>
    <dgm:cxn modelId="{9BEAF2D7-8ADF-477B-A9B5-388CE9BF3773}" type="presOf" srcId="{5FA1A67D-9781-4ED5-BAA6-50B9D3CF07D8}" destId="{5E3B8E87-5647-47DB-BD77-79649597B0C5}" srcOrd="0" destOrd="0" presId="urn:microsoft.com/office/officeart/2005/8/layout/hierarchy2"/>
    <dgm:cxn modelId="{09956E1E-A3B8-463D-A8A4-9150CEC3A64C}" type="presOf" srcId="{696945FB-DACD-453E-B734-0971E11B3D08}" destId="{C26939E0-DA15-4A4D-999F-58F0268DA0F2}" srcOrd="0" destOrd="0" presId="urn:microsoft.com/office/officeart/2005/8/layout/hierarchy2"/>
    <dgm:cxn modelId="{7839CF85-321B-43EB-810A-96DDFB67F43E}" srcId="{1FC0DCB3-84D0-4FA9-A83A-0AEF76F9D557}" destId="{C21FFD40-B296-4D70-A1B9-8B3F837C631C}" srcOrd="2" destOrd="0" parTransId="{05B9293E-A75C-47AA-A9BC-70A21A5FE717}" sibTransId="{1C5F5A9A-40BD-42E7-AC71-0E7F3BADDC47}"/>
    <dgm:cxn modelId="{3AB1769F-D99B-4EB4-B0C3-293136F1A6F0}" srcId="{EA1FE20D-2ADA-43A6-B1DF-29FF5581EF7F}" destId="{8C06D345-3ADC-489B-AE98-EF53211DA9C6}" srcOrd="0" destOrd="0" parTransId="{32611B4E-C4AB-4FB1-A274-79E483612F92}" sibTransId="{07EFC43D-56CC-4022-9C5E-8876AF9B2A18}"/>
    <dgm:cxn modelId="{B269D4D5-E257-4143-AD42-1DE33B50CF2F}" type="presOf" srcId="{7BAAE12C-68D3-403A-9A3E-C4158E84309E}" destId="{EC93BED6-C21F-44D2-9093-8D0CA4637C48}" srcOrd="0" destOrd="0" presId="urn:microsoft.com/office/officeart/2005/8/layout/hierarchy2"/>
    <dgm:cxn modelId="{489D297E-5A60-4CD3-A0E5-846A29A6A04A}" srcId="{1FC0DCB3-84D0-4FA9-A83A-0AEF76F9D557}" destId="{B3608C6C-C3AB-4043-AE6D-980D035F83DD}" srcOrd="1" destOrd="0" parTransId="{A76B9DFA-FD71-47F4-B102-9E44EED2C827}" sibTransId="{2AB0D146-EBA4-4E99-969F-4ADD36D32646}"/>
    <dgm:cxn modelId="{ACA70F34-ED32-46EA-B53C-B3E785E0491E}" type="presOf" srcId="{80EC04C3-BB17-4813-8DD8-2CDAB2E4411B}" destId="{4F26D608-FF45-4AF4-9E3B-CD8291FA6446}" srcOrd="0" destOrd="0" presId="urn:microsoft.com/office/officeart/2005/8/layout/hierarchy2"/>
    <dgm:cxn modelId="{368AD314-C825-43E6-BEE2-C523CDF9F21E}" type="presOf" srcId="{3165B5FF-8EFD-4941-80DC-26984E996781}" destId="{85FFDA95-71FC-4072-9FA9-5373A84E702B}" srcOrd="0" destOrd="0" presId="urn:microsoft.com/office/officeart/2005/8/layout/hierarchy2"/>
    <dgm:cxn modelId="{FA7A3823-3EAE-4CB2-967E-9032A69D04D4}" type="presOf" srcId="{09B872F3-BF33-4203-A010-24D79F143458}" destId="{4D742785-2109-4663-B15A-826721CA01B4}" srcOrd="0" destOrd="0" presId="urn:microsoft.com/office/officeart/2005/8/layout/hierarchy2"/>
    <dgm:cxn modelId="{0A9D69BE-2DA9-4359-BCC7-1993D9A2E36E}" type="presOf" srcId="{8EC20465-DB46-4750-ADA5-9D8303A49516}" destId="{EE7085A2-A11F-4CD6-ABE8-52FAC2DC5B8E}" srcOrd="0" destOrd="0" presId="urn:microsoft.com/office/officeart/2005/8/layout/hierarchy2"/>
    <dgm:cxn modelId="{0DDF6FDC-1AF0-4EE3-9C86-534F3A6FB915}" type="presOf" srcId="{09B872F3-BF33-4203-A010-24D79F143458}" destId="{2032AD93-A236-4CBD-ADDB-51CEB5424CA8}" srcOrd="1" destOrd="0" presId="urn:microsoft.com/office/officeart/2005/8/layout/hierarchy2"/>
    <dgm:cxn modelId="{053A68F1-00E7-4E8B-9677-D5A8847A984A}" type="presOf" srcId="{2431ED7B-4E33-4092-8500-0F6290892D82}" destId="{356AA342-BA54-44D7-9DEA-08FEC8A16850}" srcOrd="0" destOrd="0" presId="urn:microsoft.com/office/officeart/2005/8/layout/hierarchy2"/>
    <dgm:cxn modelId="{6760C9B0-0D55-416B-B9B8-DF02EEDF0EAB}" srcId="{96070CB5-D863-4BF0-A695-34C145C724E1}" destId="{4D66A9F0-E402-4323-9B1C-98A29128D5D2}" srcOrd="0" destOrd="0" parTransId="{80EC04C3-BB17-4813-8DD8-2CDAB2E4411B}" sibTransId="{3DC8123C-5D03-42AF-968F-FFC518400EC6}"/>
    <dgm:cxn modelId="{3ECFEB3A-A8B6-42E7-9EA9-D028ADF6DC90}" type="presOf" srcId="{7CD2B50A-4BAB-45F1-985C-8C463867E984}" destId="{50CA42E3-86C4-407A-BEC1-8ED52BE45C08}" srcOrd="0" destOrd="0" presId="urn:microsoft.com/office/officeart/2005/8/layout/hierarchy2"/>
    <dgm:cxn modelId="{CC343F61-9211-423F-9E62-CDB8B0E98240}" srcId="{861F4AA3-49DF-436B-BCD1-3622A2C9040A}" destId="{7E40DB1F-5A25-4ED1-A38D-EFB784E50FDD}" srcOrd="0" destOrd="0" parTransId="{7CD2B50A-4BAB-45F1-985C-8C463867E984}" sibTransId="{A0D3C84F-0AD1-4783-9CCE-0B8C1262BA9D}"/>
    <dgm:cxn modelId="{B4FE27FB-5ACE-4B0D-81F7-0804C9DFCB0F}" srcId="{C21FFD40-B296-4D70-A1B9-8B3F837C631C}" destId="{375D0D3A-E945-4D33-845A-86B4F2A61321}" srcOrd="0" destOrd="0" parTransId="{3165B5FF-8EFD-4941-80DC-26984E996781}" sibTransId="{E38185B1-BE25-4077-A8EC-EDBE5E5EF544}"/>
    <dgm:cxn modelId="{C11A9C1B-9C38-4554-A7DB-0DC39F7564CC}" type="presOf" srcId="{7E40DB1F-5A25-4ED1-A38D-EFB784E50FDD}" destId="{97170A4D-347C-4B19-9E35-5164FD8D6A3A}" srcOrd="0" destOrd="0" presId="urn:microsoft.com/office/officeart/2005/8/layout/hierarchy2"/>
    <dgm:cxn modelId="{C8D4D2FD-7E2D-4E04-9498-B721FE40FA74}" type="presOf" srcId="{32611B4E-C4AB-4FB1-A274-79E483612F92}" destId="{927C908D-97E7-496A-93AB-FA75E9654567}" srcOrd="0" destOrd="0" presId="urn:microsoft.com/office/officeart/2005/8/layout/hierarchy2"/>
    <dgm:cxn modelId="{9DB02DC3-E691-45DA-934C-7B7CE47DB809}" type="presOf" srcId="{6879C6F6-60BC-4AC8-A802-93C7D7344E6C}" destId="{BE98D872-A40B-48B5-9CDD-28F037543FA6}" srcOrd="1" destOrd="0" presId="urn:microsoft.com/office/officeart/2005/8/layout/hierarchy2"/>
    <dgm:cxn modelId="{CB2D9E65-7DE5-435B-8B96-32C80E7638D6}" type="presOf" srcId="{4343BADA-41B2-4D1B-8BFA-41AA545F287B}" destId="{71F2A70F-2F8E-4EBD-A892-82E3EB39FCC8}" srcOrd="1" destOrd="0" presId="urn:microsoft.com/office/officeart/2005/8/layout/hierarchy2"/>
    <dgm:cxn modelId="{26BB9555-5E0D-4DD4-98DD-5505B38D6DB3}" type="presOf" srcId="{D01BA65A-A6B4-4B23-974F-9EF7631B0E78}" destId="{7A4119ED-C228-48B2-B53E-C5C31F64B86C}" srcOrd="0" destOrd="0" presId="urn:microsoft.com/office/officeart/2005/8/layout/hierarchy2"/>
    <dgm:cxn modelId="{8DC6A85C-1860-4311-B07A-29BA204FAB16}" type="presOf" srcId="{6879C6F6-60BC-4AC8-A802-93C7D7344E6C}" destId="{CAA2E643-63C2-45A8-9ED9-60FEC9916703}" srcOrd="0" destOrd="0" presId="urn:microsoft.com/office/officeart/2005/8/layout/hierarchy2"/>
    <dgm:cxn modelId="{413D9400-F6DF-4223-9BC5-8EE9821B94B1}" type="presOf" srcId="{D935E290-12D6-47C4-B6E2-3A067BE3B77E}" destId="{E065CCD2-F116-4A4E-8BC2-477021CF1669}" srcOrd="1" destOrd="0" presId="urn:microsoft.com/office/officeart/2005/8/layout/hierarchy2"/>
    <dgm:cxn modelId="{BD0C7FAE-B80B-4B44-8C09-8D45E4076EFB}" type="presOf" srcId="{A76B9DFA-FD71-47F4-B102-9E44EED2C827}" destId="{B8D38A6F-5B6C-4743-860A-C86CC0F36A9C}" srcOrd="1" destOrd="0" presId="urn:microsoft.com/office/officeart/2005/8/layout/hierarchy2"/>
    <dgm:cxn modelId="{13176058-8430-4958-AC87-3AB89EBBBEAA}" type="presOf" srcId="{0E953F84-1FC4-4F0A-9487-A03862878026}" destId="{30BB24BB-C2F1-40BE-9856-703000FEEE23}" srcOrd="1" destOrd="0" presId="urn:microsoft.com/office/officeart/2005/8/layout/hierarchy2"/>
    <dgm:cxn modelId="{7A3514B2-0DDA-449C-B13F-D152639712FF}" type="presOf" srcId="{8AF9DC72-F425-436F-98AC-763EE49B74A6}" destId="{F2627C49-A591-43D7-A83A-ACC1853E74E1}" srcOrd="0" destOrd="0" presId="urn:microsoft.com/office/officeart/2005/8/layout/hierarchy2"/>
    <dgm:cxn modelId="{08EB75DD-279D-444D-85A7-6A9A68BF1F54}" srcId="{696945FB-DACD-453E-B734-0971E11B3D08}" destId="{D7A64AAF-B325-4CFF-B822-D35569AF4E9B}" srcOrd="0" destOrd="0" parTransId="{D03587D9-2DF4-43D5-BDF9-D711BC60A4D4}" sibTransId="{577B895B-E881-4A85-BFD2-50EE220097CC}"/>
    <dgm:cxn modelId="{5DC60EAC-7B2F-4661-9714-C71842219747}" type="presOf" srcId="{EA1FE20D-2ADA-43A6-B1DF-29FF5581EF7F}" destId="{EBD583B6-EE7A-4BCA-8B8F-4AC4999149F3}" srcOrd="0" destOrd="0" presId="urn:microsoft.com/office/officeart/2005/8/layout/hierarchy2"/>
    <dgm:cxn modelId="{6D9D03A8-AD7A-4C1B-BE5C-559DB91014A5}" type="presOf" srcId="{861F4AA3-49DF-436B-BCD1-3622A2C9040A}" destId="{CD30596B-92CB-4541-BB59-B6A9A731F203}" srcOrd="0" destOrd="0" presId="urn:microsoft.com/office/officeart/2005/8/layout/hierarchy2"/>
    <dgm:cxn modelId="{01360B0A-D76E-48DA-A106-AF9420A19A82}" srcId="{C21FFD40-B296-4D70-A1B9-8B3F837C631C}" destId="{696945FB-DACD-453E-B734-0971E11B3D08}" srcOrd="2" destOrd="0" parTransId="{1E467451-5299-4846-9E80-DB8755650947}" sibTransId="{DAD9BE73-697D-418D-80D0-48397203FADE}"/>
    <dgm:cxn modelId="{B7AAFFF5-EEAA-40CC-88B5-D333E03493F3}" type="presOf" srcId="{4D66A9F0-E402-4323-9B1C-98A29128D5D2}" destId="{5AD48354-5D55-4322-8227-ADAD74479BE3}" srcOrd="0" destOrd="0" presId="urn:microsoft.com/office/officeart/2005/8/layout/hierarchy2"/>
    <dgm:cxn modelId="{D61A003D-562E-425C-8C1C-B1F44AF3F6E3}" type="presOf" srcId="{80EC04C3-BB17-4813-8DD8-2CDAB2E4411B}" destId="{CBBA957B-AF77-421C-B628-31BC3574D833}" srcOrd="1" destOrd="0" presId="urn:microsoft.com/office/officeart/2005/8/layout/hierarchy2"/>
    <dgm:cxn modelId="{87902F69-2A58-4BEB-BBB6-12EC5AA48588}" type="presOf" srcId="{D01BA65A-A6B4-4B23-974F-9EF7631B0E78}" destId="{A426CD13-534A-41F3-B287-B5DA3083D919}" srcOrd="1" destOrd="0" presId="urn:microsoft.com/office/officeart/2005/8/layout/hierarchy2"/>
    <dgm:cxn modelId="{8672DAFF-8A0A-4583-BF31-B46BD8E43808}" type="presOf" srcId="{287D43A1-A4EB-4F64-A34C-E65146FAD840}" destId="{B8DACC3C-9CA9-4EC4-924F-FEE234E21C52}" srcOrd="1" destOrd="0" presId="urn:microsoft.com/office/officeart/2005/8/layout/hierarchy2"/>
    <dgm:cxn modelId="{10092D5F-A862-465C-92C1-59BAE222990D}" type="presOf" srcId="{36161E3E-6A6B-45DD-B7BB-A863436F3B41}" destId="{5B627132-BD80-42ED-AB13-FFD426D9A829}" srcOrd="1" destOrd="0" presId="urn:microsoft.com/office/officeart/2005/8/layout/hierarchy2"/>
    <dgm:cxn modelId="{C53D9156-6EF5-4F91-96D4-0C444304D364}" type="presOf" srcId="{05B9293E-A75C-47AA-A9BC-70A21A5FE717}" destId="{34CE8989-72CA-4362-B3E8-F10EFD86F849}" srcOrd="0" destOrd="0" presId="urn:microsoft.com/office/officeart/2005/8/layout/hierarchy2"/>
    <dgm:cxn modelId="{2B1241EA-BD30-45EA-A451-35800812505C}" type="presOf" srcId="{96070CB5-D863-4BF0-A695-34C145C724E1}" destId="{92DFC541-EC5F-4969-8F38-FD7155535003}" srcOrd="0" destOrd="0" presId="urn:microsoft.com/office/officeart/2005/8/layout/hierarchy2"/>
    <dgm:cxn modelId="{DBDC878F-D408-499D-B244-BF451A213872}" type="presOf" srcId="{125943F5-E41E-49FD-B989-3AB7988267B2}" destId="{FC9FFEF9-F25F-4D14-BD0D-1D67C718C716}" srcOrd="0" destOrd="0" presId="urn:microsoft.com/office/officeart/2005/8/layout/hierarchy2"/>
    <dgm:cxn modelId="{6F43CCDF-5EC6-4FFA-9B7A-176E1EC4977E}" type="presOf" srcId="{D03587D9-2DF4-43D5-BDF9-D711BC60A4D4}" destId="{3AA76B72-B7F0-4439-AC20-8E75FD0572C9}" srcOrd="1" destOrd="0" presId="urn:microsoft.com/office/officeart/2005/8/layout/hierarchy2"/>
    <dgm:cxn modelId="{9C096296-7A77-44F7-A755-4D844177AB00}" type="presOf" srcId="{9ECE3F87-50B6-4DBE-9553-8E7F9947FC9A}" destId="{F798653C-1E24-4056-A244-3D32757E4806}" srcOrd="0" destOrd="0" presId="urn:microsoft.com/office/officeart/2005/8/layout/hierarchy2"/>
    <dgm:cxn modelId="{AEDDE4A9-22C9-498C-A5B0-1D05200B0455}" type="presOf" srcId="{1E467451-5299-4846-9E80-DB8755650947}" destId="{BD26F1DC-4A1F-4218-AAFA-B16DEAA1933F}" srcOrd="1" destOrd="0" presId="urn:microsoft.com/office/officeart/2005/8/layout/hierarchy2"/>
    <dgm:cxn modelId="{0BCA3657-1E8F-40A8-9921-0B70A88DE306}" type="presOf" srcId="{5AFCFF67-43E4-4358-B0EB-71FF4DDC8C4D}" destId="{0C9A16B5-8A21-4D2B-A482-E6898D7E2874}" srcOrd="0" destOrd="0" presId="urn:microsoft.com/office/officeart/2005/8/layout/hierarchy2"/>
    <dgm:cxn modelId="{D10A4D45-D966-4F3F-8945-D0510FCBE860}" type="presOf" srcId="{8EC20465-DB46-4750-ADA5-9D8303A49516}" destId="{01C914B4-0A48-42D8-BDB2-450B0A941A2F}" srcOrd="1" destOrd="0" presId="urn:microsoft.com/office/officeart/2005/8/layout/hierarchy2"/>
    <dgm:cxn modelId="{95D8C5B4-8F6A-4DBB-9358-63FAA1717808}" type="presOf" srcId="{B3608C6C-C3AB-4043-AE6D-980D035F83DD}" destId="{6A011040-3FF3-47E5-B670-3DF8BA80DD21}" srcOrd="0" destOrd="0" presId="urn:microsoft.com/office/officeart/2005/8/layout/hierarchy2"/>
    <dgm:cxn modelId="{A3CE9BB3-8000-47C7-B0F5-D455CE06C6CB}" type="presOf" srcId="{36161E3E-6A6B-45DD-B7BB-A863436F3B41}" destId="{68AEF2CD-521E-4499-A82B-9864B641EEEE}" srcOrd="0" destOrd="0" presId="urn:microsoft.com/office/officeart/2005/8/layout/hierarchy2"/>
    <dgm:cxn modelId="{B03CCA98-A69F-4609-83EB-56C6D5EA7659}" type="presOf" srcId="{375D0D3A-E945-4D33-845A-86B4F2A61321}" destId="{FC5AB141-92B1-45EA-8BB8-B60E85BE9CD5}" srcOrd="0" destOrd="0" presId="urn:microsoft.com/office/officeart/2005/8/layout/hierarchy2"/>
    <dgm:cxn modelId="{E0F9CBC0-7CE2-47C6-994A-FF06E9755772}" srcId="{B3608C6C-C3AB-4043-AE6D-980D035F83DD}" destId="{861F4AA3-49DF-436B-BCD1-3622A2C9040A}" srcOrd="2" destOrd="0" parTransId="{125943F5-E41E-49FD-B989-3AB7988267B2}" sibTransId="{9356CE60-D0F6-4D28-8685-ED06A9E62415}"/>
    <dgm:cxn modelId="{89310F3F-496B-4673-BBC9-871396457D2C}" srcId="{D0B2313D-518D-4A8B-B8D2-03360DFA5776}" destId="{5AFCFF67-43E4-4358-B0EB-71FF4DDC8C4D}" srcOrd="0" destOrd="0" parTransId="{5D748D0A-4EF2-4E7B-B391-DCC52A6D73A6}" sibTransId="{3E040834-1E85-456C-8254-55318A216747}"/>
    <dgm:cxn modelId="{FBAB1CF9-55C7-442F-B686-78B19D4F4A86}" type="presOf" srcId="{0E7590CF-0E03-498D-8E65-7B0F739F9B3D}" destId="{D1AD7EA0-490E-4515-84AB-DA99DA5E5BC1}" srcOrd="0" destOrd="0" presId="urn:microsoft.com/office/officeart/2005/8/layout/hierarchy2"/>
    <dgm:cxn modelId="{96446111-3AF5-4FF7-A70B-7DCDA890A43A}" type="presOf" srcId="{D0B2313D-518D-4A8B-B8D2-03360DFA5776}" destId="{36158D3E-7C49-4EDF-AEA0-F8EBFA591155}" srcOrd="0" destOrd="0" presId="urn:microsoft.com/office/officeart/2005/8/layout/hierarchy2"/>
    <dgm:cxn modelId="{826428E0-C814-4825-BCAA-AC7115C51EA6}" type="presOf" srcId="{0FA94D76-D3F6-444C-8499-547A6802CE3E}" destId="{5E678C0B-2FEA-4DF8-99D9-858F03C45918}" srcOrd="0" destOrd="0" presId="urn:microsoft.com/office/officeart/2005/8/layout/hierarchy2"/>
    <dgm:cxn modelId="{08FBBC58-AE5F-4527-B92F-E42A9563A940}" srcId="{8819012C-30A6-4967-94E2-90509F9FE838}" destId="{D0B2313D-518D-4A8B-B8D2-03360DFA5776}" srcOrd="1" destOrd="0" parTransId="{287D43A1-A4EB-4F64-A34C-E65146FAD840}" sibTransId="{B060C7DC-6185-4AE3-903E-3B30D6D70BF0}"/>
    <dgm:cxn modelId="{328BB111-68AA-46DF-91E4-74B669CFE565}" type="presOf" srcId="{8819012C-30A6-4967-94E2-90509F9FE838}" destId="{0F0F6CC0-ACE4-46E7-9E6E-8DD40EA32112}" srcOrd="0" destOrd="0" presId="urn:microsoft.com/office/officeart/2005/8/layout/hierarchy2"/>
    <dgm:cxn modelId="{4E464D9A-2BE1-4B20-8171-D31C8B198576}" type="presOf" srcId="{1FC0DCB3-84D0-4FA9-A83A-0AEF76F9D557}" destId="{3580FAB2-4BFA-4704-94FD-09CB404F7FC1}" srcOrd="0" destOrd="0" presId="urn:microsoft.com/office/officeart/2005/8/layout/hierarchy2"/>
    <dgm:cxn modelId="{D3414548-007C-44DF-ADF6-CAD1068AF819}" type="presOf" srcId="{5D748D0A-4EF2-4E7B-B391-DCC52A6D73A6}" destId="{E6DCCED2-38BF-41C3-9EE4-1F20E2899140}" srcOrd="1" destOrd="0" presId="urn:microsoft.com/office/officeart/2005/8/layout/hierarchy2"/>
    <dgm:cxn modelId="{65B3603F-D610-4FA2-85DB-933EDE50AACC}" type="presOf" srcId="{32611B4E-C4AB-4FB1-A274-79E483612F92}" destId="{549C0950-F6CC-4900-A307-CCE3529EE459}" srcOrd="1" destOrd="0" presId="urn:microsoft.com/office/officeart/2005/8/layout/hierarchy2"/>
    <dgm:cxn modelId="{1529DF8B-D2BF-4409-AD5D-895FB53572A2}" type="presOf" srcId="{A76B9DFA-FD71-47F4-B102-9E44EED2C827}" destId="{70A27DE5-6CB8-4942-9520-A01048B7F4E8}" srcOrd="0" destOrd="0" presId="urn:microsoft.com/office/officeart/2005/8/layout/hierarchy2"/>
    <dgm:cxn modelId="{E64F2031-06DD-4A85-9C89-2889F2EBF321}" type="presOf" srcId="{125943F5-E41E-49FD-B989-3AB7988267B2}" destId="{FD229C9A-8A25-4974-81C0-1F1523E6CC72}" srcOrd="1" destOrd="0" presId="urn:microsoft.com/office/officeart/2005/8/layout/hierarchy2"/>
    <dgm:cxn modelId="{6E0D3EEE-C1AB-42F3-BE57-3E28F658A8FE}" type="presOf" srcId="{237C8AA1-5FED-4230-BD1A-8559CD6CBBEA}" destId="{833B8F26-58A0-4E21-B265-6902D589C7FF}" srcOrd="0" destOrd="0" presId="urn:microsoft.com/office/officeart/2005/8/layout/hierarchy2"/>
    <dgm:cxn modelId="{D03E7A45-12AA-494E-863B-12104F3F8D8D}" type="presOf" srcId="{D03587D9-2DF4-43D5-BDF9-D711BC60A4D4}" destId="{B6ED6AD1-83BA-4A75-BD2A-DE42235F1626}" srcOrd="0" destOrd="0" presId="urn:microsoft.com/office/officeart/2005/8/layout/hierarchy2"/>
    <dgm:cxn modelId="{369714D9-65D9-41F2-831B-BF22A164DEF3}" type="presOf" srcId="{1E467451-5299-4846-9E80-DB8755650947}" destId="{0AFAC9CD-9250-428C-8FAD-16D570C8C9A0}" srcOrd="0" destOrd="0" presId="urn:microsoft.com/office/officeart/2005/8/layout/hierarchy2"/>
    <dgm:cxn modelId="{A7577405-ED84-4BE0-9317-B6F3FCECD8D6}" type="presParOf" srcId="{5E3B8E87-5647-47DB-BD77-79649597B0C5}" destId="{FB1B8330-975C-4677-81ED-DE3CCC1A24ED}" srcOrd="0" destOrd="0" presId="urn:microsoft.com/office/officeart/2005/8/layout/hierarchy2"/>
    <dgm:cxn modelId="{F5CD5E9B-D7AE-495A-95BA-B7B208018EAD}" type="presParOf" srcId="{FB1B8330-975C-4677-81ED-DE3CCC1A24ED}" destId="{3580FAB2-4BFA-4704-94FD-09CB404F7FC1}" srcOrd="0" destOrd="0" presId="urn:microsoft.com/office/officeart/2005/8/layout/hierarchy2"/>
    <dgm:cxn modelId="{D06340F0-A6C8-468E-BFC0-639D02AC6041}" type="presParOf" srcId="{FB1B8330-975C-4677-81ED-DE3CCC1A24ED}" destId="{B01C4568-088A-4755-BF4A-1CBE43619ACD}" srcOrd="1" destOrd="0" presId="urn:microsoft.com/office/officeart/2005/8/layout/hierarchy2"/>
    <dgm:cxn modelId="{DCB2542A-B296-4763-B976-5600854FCD2A}" type="presParOf" srcId="{B01C4568-088A-4755-BF4A-1CBE43619ACD}" destId="{F798653C-1E24-4056-A244-3D32757E4806}" srcOrd="0" destOrd="0" presId="urn:microsoft.com/office/officeart/2005/8/layout/hierarchy2"/>
    <dgm:cxn modelId="{DB9FBC69-1214-4331-A1D4-93CCBA5967B4}" type="presParOf" srcId="{F798653C-1E24-4056-A244-3D32757E4806}" destId="{2EAA5756-FDD7-4D01-A5A9-C0F4A16AE5E4}" srcOrd="0" destOrd="0" presId="urn:microsoft.com/office/officeart/2005/8/layout/hierarchy2"/>
    <dgm:cxn modelId="{FE6F8C43-F02C-4144-95BA-F20CCEA4C2E4}" type="presParOf" srcId="{B01C4568-088A-4755-BF4A-1CBE43619ACD}" destId="{E85ECB70-A5AB-46CD-98A4-D43C4E8F6B5E}" srcOrd="1" destOrd="0" presId="urn:microsoft.com/office/officeart/2005/8/layout/hierarchy2"/>
    <dgm:cxn modelId="{18DEA3A1-A5C5-4988-9288-51B8F48A726D}" type="presParOf" srcId="{E85ECB70-A5AB-46CD-98A4-D43C4E8F6B5E}" destId="{0F0F6CC0-ACE4-46E7-9E6E-8DD40EA32112}" srcOrd="0" destOrd="0" presId="urn:microsoft.com/office/officeart/2005/8/layout/hierarchy2"/>
    <dgm:cxn modelId="{C563F196-B7B3-4A92-85FB-549A38AAF5D1}" type="presParOf" srcId="{E85ECB70-A5AB-46CD-98A4-D43C4E8F6B5E}" destId="{74323816-082B-42F7-8D64-DB39CD929208}" srcOrd="1" destOrd="0" presId="urn:microsoft.com/office/officeart/2005/8/layout/hierarchy2"/>
    <dgm:cxn modelId="{6F06A563-E011-4DBA-9EC4-F2D90A28AB6A}" type="presParOf" srcId="{74323816-082B-42F7-8D64-DB39CD929208}" destId="{7A4119ED-C228-48B2-B53E-C5C31F64B86C}" srcOrd="0" destOrd="0" presId="urn:microsoft.com/office/officeart/2005/8/layout/hierarchy2"/>
    <dgm:cxn modelId="{444BE0F2-A841-4AA0-B5D4-187766115045}" type="presParOf" srcId="{7A4119ED-C228-48B2-B53E-C5C31F64B86C}" destId="{A426CD13-534A-41F3-B287-B5DA3083D919}" srcOrd="0" destOrd="0" presId="urn:microsoft.com/office/officeart/2005/8/layout/hierarchy2"/>
    <dgm:cxn modelId="{F2CD7422-3EC3-492B-9D2F-D63EF5A2F126}" type="presParOf" srcId="{74323816-082B-42F7-8D64-DB39CD929208}" destId="{B0D2100C-E359-4E30-B9EC-9288450B59E2}" srcOrd="1" destOrd="0" presId="urn:microsoft.com/office/officeart/2005/8/layout/hierarchy2"/>
    <dgm:cxn modelId="{068D9D39-A4EC-4AB4-9069-854B6A2A7421}" type="presParOf" srcId="{B0D2100C-E359-4E30-B9EC-9288450B59E2}" destId="{92DFC541-EC5F-4969-8F38-FD7155535003}" srcOrd="0" destOrd="0" presId="urn:microsoft.com/office/officeart/2005/8/layout/hierarchy2"/>
    <dgm:cxn modelId="{EF2DB68B-135A-495D-A725-374069521ADF}" type="presParOf" srcId="{B0D2100C-E359-4E30-B9EC-9288450B59E2}" destId="{29062141-3E9E-4138-8625-4CD6C4D8176E}" srcOrd="1" destOrd="0" presId="urn:microsoft.com/office/officeart/2005/8/layout/hierarchy2"/>
    <dgm:cxn modelId="{1A746D85-5245-4421-9965-7FA39514146A}" type="presParOf" srcId="{29062141-3E9E-4138-8625-4CD6C4D8176E}" destId="{4F26D608-FF45-4AF4-9E3B-CD8291FA6446}" srcOrd="0" destOrd="0" presId="urn:microsoft.com/office/officeart/2005/8/layout/hierarchy2"/>
    <dgm:cxn modelId="{9F29705C-1E2A-4947-8BEB-D2A3BC93F04F}" type="presParOf" srcId="{4F26D608-FF45-4AF4-9E3B-CD8291FA6446}" destId="{CBBA957B-AF77-421C-B628-31BC3574D833}" srcOrd="0" destOrd="0" presId="urn:microsoft.com/office/officeart/2005/8/layout/hierarchy2"/>
    <dgm:cxn modelId="{09A5DEDC-6351-4536-95DA-4652A852B8CA}" type="presParOf" srcId="{29062141-3E9E-4138-8625-4CD6C4D8176E}" destId="{29F9A30C-DA61-483E-A6CF-D214B7BDED34}" srcOrd="1" destOrd="0" presId="urn:microsoft.com/office/officeart/2005/8/layout/hierarchy2"/>
    <dgm:cxn modelId="{649AB9D6-7EBE-421C-AD5F-CAEB1D3BC1DE}" type="presParOf" srcId="{29F9A30C-DA61-483E-A6CF-D214B7BDED34}" destId="{5AD48354-5D55-4322-8227-ADAD74479BE3}" srcOrd="0" destOrd="0" presId="urn:microsoft.com/office/officeart/2005/8/layout/hierarchy2"/>
    <dgm:cxn modelId="{8269BB49-8F1E-4327-831C-234D88B8BFB3}" type="presParOf" srcId="{29F9A30C-DA61-483E-A6CF-D214B7BDED34}" destId="{CCF3051F-F4B1-4681-A52E-F78118D78D20}" srcOrd="1" destOrd="0" presId="urn:microsoft.com/office/officeart/2005/8/layout/hierarchy2"/>
    <dgm:cxn modelId="{2C2D8581-C599-4BDF-8B18-1E412B3B8041}" type="presParOf" srcId="{74323816-082B-42F7-8D64-DB39CD929208}" destId="{C07B1749-4F30-407D-8BBE-90FED603387F}" srcOrd="2" destOrd="0" presId="urn:microsoft.com/office/officeart/2005/8/layout/hierarchy2"/>
    <dgm:cxn modelId="{8A91CE22-F8EF-480C-85CB-AC5A19735AA0}" type="presParOf" srcId="{C07B1749-4F30-407D-8BBE-90FED603387F}" destId="{B8DACC3C-9CA9-4EC4-924F-FEE234E21C52}" srcOrd="0" destOrd="0" presId="urn:microsoft.com/office/officeart/2005/8/layout/hierarchy2"/>
    <dgm:cxn modelId="{34CD71F3-66FB-4E35-95D5-2BAE87FF05F9}" type="presParOf" srcId="{74323816-082B-42F7-8D64-DB39CD929208}" destId="{367FB351-73BE-4F2E-98B4-7EB2A9B03267}" srcOrd="3" destOrd="0" presId="urn:microsoft.com/office/officeart/2005/8/layout/hierarchy2"/>
    <dgm:cxn modelId="{71EA79E3-2B61-463B-94E1-AA8CA514BB7D}" type="presParOf" srcId="{367FB351-73BE-4F2E-98B4-7EB2A9B03267}" destId="{36158D3E-7C49-4EDF-AEA0-F8EBFA591155}" srcOrd="0" destOrd="0" presId="urn:microsoft.com/office/officeart/2005/8/layout/hierarchy2"/>
    <dgm:cxn modelId="{4E74E337-36EA-46E7-839F-30C2E62C2F9A}" type="presParOf" srcId="{367FB351-73BE-4F2E-98B4-7EB2A9B03267}" destId="{BC41CCA7-CE8A-4FCA-82B1-9C8A94D90231}" srcOrd="1" destOrd="0" presId="urn:microsoft.com/office/officeart/2005/8/layout/hierarchy2"/>
    <dgm:cxn modelId="{85D5A799-65E9-4825-B754-63112B7169DC}" type="presParOf" srcId="{BC41CCA7-CE8A-4FCA-82B1-9C8A94D90231}" destId="{CB7B2F06-AD37-45C8-A63D-0125EE9A5816}" srcOrd="0" destOrd="0" presId="urn:microsoft.com/office/officeart/2005/8/layout/hierarchy2"/>
    <dgm:cxn modelId="{B6805AA0-C600-4F3E-A329-DCCEEB6B5CD9}" type="presParOf" srcId="{CB7B2F06-AD37-45C8-A63D-0125EE9A5816}" destId="{E6DCCED2-38BF-41C3-9EE4-1F20E2899140}" srcOrd="0" destOrd="0" presId="urn:microsoft.com/office/officeart/2005/8/layout/hierarchy2"/>
    <dgm:cxn modelId="{3E42BB39-975B-4FB5-90F3-8E415454FCED}" type="presParOf" srcId="{BC41CCA7-CE8A-4FCA-82B1-9C8A94D90231}" destId="{C865F5F9-C9EC-46F4-97DC-3D675C533525}" srcOrd="1" destOrd="0" presId="urn:microsoft.com/office/officeart/2005/8/layout/hierarchy2"/>
    <dgm:cxn modelId="{F4146587-EC13-4A15-B869-9F8E1A50ED5E}" type="presParOf" srcId="{C865F5F9-C9EC-46F4-97DC-3D675C533525}" destId="{0C9A16B5-8A21-4D2B-A482-E6898D7E2874}" srcOrd="0" destOrd="0" presId="urn:microsoft.com/office/officeart/2005/8/layout/hierarchy2"/>
    <dgm:cxn modelId="{738E2C14-969F-4D2D-A45E-263869164B73}" type="presParOf" srcId="{C865F5F9-C9EC-46F4-97DC-3D675C533525}" destId="{E4ABC0E4-9BF3-49E8-91BA-5C6460520FA0}" srcOrd="1" destOrd="0" presId="urn:microsoft.com/office/officeart/2005/8/layout/hierarchy2"/>
    <dgm:cxn modelId="{FF4894FB-1D57-4941-93EB-F1D0074344D0}" type="presParOf" srcId="{74323816-082B-42F7-8D64-DB39CD929208}" destId="{DFEE742E-340E-49B3-8E46-E4672C55D081}" srcOrd="4" destOrd="0" presId="urn:microsoft.com/office/officeart/2005/8/layout/hierarchy2"/>
    <dgm:cxn modelId="{7754BADF-E4DE-4412-AD2D-F53CE48A4F18}" type="presParOf" srcId="{DFEE742E-340E-49B3-8E46-E4672C55D081}" destId="{ED79938A-8C2E-43EB-9A9B-EC065472A979}" srcOrd="0" destOrd="0" presId="urn:microsoft.com/office/officeart/2005/8/layout/hierarchy2"/>
    <dgm:cxn modelId="{450A6303-9A26-40E6-AD6E-0CF17053B847}" type="presParOf" srcId="{74323816-082B-42F7-8D64-DB39CD929208}" destId="{FD420B84-6185-4667-AE0C-A56CB8EAA1B0}" srcOrd="5" destOrd="0" presId="urn:microsoft.com/office/officeart/2005/8/layout/hierarchy2"/>
    <dgm:cxn modelId="{0C791B62-06DD-4E83-B884-89C88D972E39}" type="presParOf" srcId="{FD420B84-6185-4667-AE0C-A56CB8EAA1B0}" destId="{5E678C0B-2FEA-4DF8-99D9-858F03C45918}" srcOrd="0" destOrd="0" presId="urn:microsoft.com/office/officeart/2005/8/layout/hierarchy2"/>
    <dgm:cxn modelId="{51F96B80-F7AF-4F46-9A17-3C326D72946B}" type="presParOf" srcId="{FD420B84-6185-4667-AE0C-A56CB8EAA1B0}" destId="{9CFE24DF-BA66-4189-BA57-926C97179F6C}" srcOrd="1" destOrd="0" presId="urn:microsoft.com/office/officeart/2005/8/layout/hierarchy2"/>
    <dgm:cxn modelId="{391E7408-C2E2-4FBC-883E-7DE88E3AACF6}" type="presParOf" srcId="{9CFE24DF-BA66-4189-BA57-926C97179F6C}" destId="{CAA2E643-63C2-45A8-9ED9-60FEC9916703}" srcOrd="0" destOrd="0" presId="urn:microsoft.com/office/officeart/2005/8/layout/hierarchy2"/>
    <dgm:cxn modelId="{95DCA636-3A7D-404E-B61A-B4C55573813F}" type="presParOf" srcId="{CAA2E643-63C2-45A8-9ED9-60FEC9916703}" destId="{BE98D872-A40B-48B5-9CDD-28F037543FA6}" srcOrd="0" destOrd="0" presId="urn:microsoft.com/office/officeart/2005/8/layout/hierarchy2"/>
    <dgm:cxn modelId="{EA46E7A1-39B6-4630-9C2F-8506CFFC3CB0}" type="presParOf" srcId="{9CFE24DF-BA66-4189-BA57-926C97179F6C}" destId="{F77F4619-D799-4436-9BD6-F3AAB08B1271}" srcOrd="1" destOrd="0" presId="urn:microsoft.com/office/officeart/2005/8/layout/hierarchy2"/>
    <dgm:cxn modelId="{40E99A68-321A-4E30-B3C9-656FB27049B5}" type="presParOf" srcId="{F77F4619-D799-4436-9BD6-F3AAB08B1271}" destId="{833B8F26-58A0-4E21-B265-6902D589C7FF}" srcOrd="0" destOrd="0" presId="urn:microsoft.com/office/officeart/2005/8/layout/hierarchy2"/>
    <dgm:cxn modelId="{F7E585D3-43B2-4060-9BE9-501F8479328A}" type="presParOf" srcId="{F77F4619-D799-4436-9BD6-F3AAB08B1271}" destId="{B9CFC35A-6E7E-473E-967E-4B414E9CE892}" srcOrd="1" destOrd="0" presId="urn:microsoft.com/office/officeart/2005/8/layout/hierarchy2"/>
    <dgm:cxn modelId="{40BA3CE6-4634-4D05-88E1-13CB6EDF2C5E}" type="presParOf" srcId="{B01C4568-088A-4755-BF4A-1CBE43619ACD}" destId="{70A27DE5-6CB8-4942-9520-A01048B7F4E8}" srcOrd="2" destOrd="0" presId="urn:microsoft.com/office/officeart/2005/8/layout/hierarchy2"/>
    <dgm:cxn modelId="{16C7A6EC-FAA0-412B-A9EF-1BDBE87EA1B3}" type="presParOf" srcId="{70A27DE5-6CB8-4942-9520-A01048B7F4E8}" destId="{B8D38A6F-5B6C-4743-860A-C86CC0F36A9C}" srcOrd="0" destOrd="0" presId="urn:microsoft.com/office/officeart/2005/8/layout/hierarchy2"/>
    <dgm:cxn modelId="{678D7846-81F9-4A48-BCDD-70EB6C1DAC5B}" type="presParOf" srcId="{B01C4568-088A-4755-BF4A-1CBE43619ACD}" destId="{2463F25A-C2C0-4A77-B2CE-977941A36143}" srcOrd="3" destOrd="0" presId="urn:microsoft.com/office/officeart/2005/8/layout/hierarchy2"/>
    <dgm:cxn modelId="{5AB9EB5F-0013-4938-9B9B-E1126154507E}" type="presParOf" srcId="{2463F25A-C2C0-4A77-B2CE-977941A36143}" destId="{6A011040-3FF3-47E5-B670-3DF8BA80DD21}" srcOrd="0" destOrd="0" presId="urn:microsoft.com/office/officeart/2005/8/layout/hierarchy2"/>
    <dgm:cxn modelId="{38EB456A-E43D-446E-91BA-F6C2970D55D0}" type="presParOf" srcId="{2463F25A-C2C0-4A77-B2CE-977941A36143}" destId="{95A367AE-2B9C-483D-83E0-60C90D3BC0D6}" srcOrd="1" destOrd="0" presId="urn:microsoft.com/office/officeart/2005/8/layout/hierarchy2"/>
    <dgm:cxn modelId="{9B184F53-CAF3-46D3-85F3-6B06E2F87474}" type="presParOf" srcId="{95A367AE-2B9C-483D-83E0-60C90D3BC0D6}" destId="{EE7085A2-A11F-4CD6-ABE8-52FAC2DC5B8E}" srcOrd="0" destOrd="0" presId="urn:microsoft.com/office/officeart/2005/8/layout/hierarchy2"/>
    <dgm:cxn modelId="{5263F465-06C3-4E8B-9A19-AD84F48E08A3}" type="presParOf" srcId="{EE7085A2-A11F-4CD6-ABE8-52FAC2DC5B8E}" destId="{01C914B4-0A48-42D8-BDB2-450B0A941A2F}" srcOrd="0" destOrd="0" presId="urn:microsoft.com/office/officeart/2005/8/layout/hierarchy2"/>
    <dgm:cxn modelId="{AC1140AF-9DE9-434A-A186-EAF46D2ABDE8}" type="presParOf" srcId="{95A367AE-2B9C-483D-83E0-60C90D3BC0D6}" destId="{6CB63598-9E68-4802-9E94-1C0D927C3019}" srcOrd="1" destOrd="0" presId="urn:microsoft.com/office/officeart/2005/8/layout/hierarchy2"/>
    <dgm:cxn modelId="{5460DD36-A3F7-4142-AFF7-5E681ED698BE}" type="presParOf" srcId="{6CB63598-9E68-4802-9E94-1C0D927C3019}" destId="{0E8EA076-3B17-4FAB-B1A5-CFE528A8D6DA}" srcOrd="0" destOrd="0" presId="urn:microsoft.com/office/officeart/2005/8/layout/hierarchy2"/>
    <dgm:cxn modelId="{68F48FA4-2361-4255-A7FE-09AD202568CD}" type="presParOf" srcId="{6CB63598-9E68-4802-9E94-1C0D927C3019}" destId="{5C59A6EA-B8A3-4671-8FC4-92B2E963F508}" srcOrd="1" destOrd="0" presId="urn:microsoft.com/office/officeart/2005/8/layout/hierarchy2"/>
    <dgm:cxn modelId="{8D196BFE-3CC5-47A2-AF1D-61A333656E58}" type="presParOf" srcId="{5C59A6EA-B8A3-4671-8FC4-92B2E963F508}" destId="{CCB09B97-01D3-4015-8943-E21302CDC77B}" srcOrd="0" destOrd="0" presId="urn:microsoft.com/office/officeart/2005/8/layout/hierarchy2"/>
    <dgm:cxn modelId="{9F18121A-4425-49CE-AF7D-EA9C55D257F3}" type="presParOf" srcId="{CCB09B97-01D3-4015-8943-E21302CDC77B}" destId="{30BB24BB-C2F1-40BE-9856-703000FEEE23}" srcOrd="0" destOrd="0" presId="urn:microsoft.com/office/officeart/2005/8/layout/hierarchy2"/>
    <dgm:cxn modelId="{DD078BE4-490D-4221-8F3C-F92A720AA44F}" type="presParOf" srcId="{5C59A6EA-B8A3-4671-8FC4-92B2E963F508}" destId="{9588B789-A1DF-4391-8036-4FD0E1024B4D}" srcOrd="1" destOrd="0" presId="urn:microsoft.com/office/officeart/2005/8/layout/hierarchy2"/>
    <dgm:cxn modelId="{C3581C29-4582-40AC-961B-B5471400588F}" type="presParOf" srcId="{9588B789-A1DF-4391-8036-4FD0E1024B4D}" destId="{D1AD7EA0-490E-4515-84AB-DA99DA5E5BC1}" srcOrd="0" destOrd="0" presId="urn:microsoft.com/office/officeart/2005/8/layout/hierarchy2"/>
    <dgm:cxn modelId="{51788200-5FB3-4F97-9847-BEC3221B3B97}" type="presParOf" srcId="{9588B789-A1DF-4391-8036-4FD0E1024B4D}" destId="{8FBB5E94-F9D6-40D8-810D-ABC8B053DB61}" srcOrd="1" destOrd="0" presId="urn:microsoft.com/office/officeart/2005/8/layout/hierarchy2"/>
    <dgm:cxn modelId="{E9A1409A-3B6A-44E7-A722-3F917A2C576B}" type="presParOf" srcId="{95A367AE-2B9C-483D-83E0-60C90D3BC0D6}" destId="{4D742785-2109-4663-B15A-826721CA01B4}" srcOrd="2" destOrd="0" presId="urn:microsoft.com/office/officeart/2005/8/layout/hierarchy2"/>
    <dgm:cxn modelId="{1CC17D63-49F4-4E18-8329-840342B5FA9E}" type="presParOf" srcId="{4D742785-2109-4663-B15A-826721CA01B4}" destId="{2032AD93-A236-4CBD-ADDB-51CEB5424CA8}" srcOrd="0" destOrd="0" presId="urn:microsoft.com/office/officeart/2005/8/layout/hierarchy2"/>
    <dgm:cxn modelId="{81499587-51E1-4765-8E42-902AC78F2C77}" type="presParOf" srcId="{95A367AE-2B9C-483D-83E0-60C90D3BC0D6}" destId="{CB5C5954-0D37-4387-A00C-38EA76333A6C}" srcOrd="3" destOrd="0" presId="urn:microsoft.com/office/officeart/2005/8/layout/hierarchy2"/>
    <dgm:cxn modelId="{D4579033-1BE4-45E4-AF39-964E94A01BE6}" type="presParOf" srcId="{CB5C5954-0D37-4387-A00C-38EA76333A6C}" destId="{EC93BED6-C21F-44D2-9093-8D0CA4637C48}" srcOrd="0" destOrd="0" presId="urn:microsoft.com/office/officeart/2005/8/layout/hierarchy2"/>
    <dgm:cxn modelId="{B9F3DD14-F1E1-4E71-8F02-D0A6AF400B84}" type="presParOf" srcId="{CB5C5954-0D37-4387-A00C-38EA76333A6C}" destId="{8632EE83-7C03-4020-BD5D-E18A070A3018}" srcOrd="1" destOrd="0" presId="urn:microsoft.com/office/officeart/2005/8/layout/hierarchy2"/>
    <dgm:cxn modelId="{682A7BFB-D195-4079-B89F-FEDF21A52264}" type="presParOf" srcId="{8632EE83-7C03-4020-BD5D-E18A070A3018}" destId="{472C0B88-E67F-4F63-9560-9DA92AFC830E}" srcOrd="0" destOrd="0" presId="urn:microsoft.com/office/officeart/2005/8/layout/hierarchy2"/>
    <dgm:cxn modelId="{02072478-EABC-4319-90E8-49AFA576E5D6}" type="presParOf" srcId="{472C0B88-E67F-4F63-9560-9DA92AFC830E}" destId="{E065CCD2-F116-4A4E-8BC2-477021CF1669}" srcOrd="0" destOrd="0" presId="urn:microsoft.com/office/officeart/2005/8/layout/hierarchy2"/>
    <dgm:cxn modelId="{F7E5E289-1A2B-4B56-8849-8954B3FD7DEA}" type="presParOf" srcId="{8632EE83-7C03-4020-BD5D-E18A070A3018}" destId="{0AAA43D9-99A8-445D-BA76-92D512376BB2}" srcOrd="1" destOrd="0" presId="urn:microsoft.com/office/officeart/2005/8/layout/hierarchy2"/>
    <dgm:cxn modelId="{46EA5435-F9B6-49BC-93E4-4A1D6D246DDE}" type="presParOf" srcId="{0AAA43D9-99A8-445D-BA76-92D512376BB2}" destId="{F2627C49-A591-43D7-A83A-ACC1853E74E1}" srcOrd="0" destOrd="0" presId="urn:microsoft.com/office/officeart/2005/8/layout/hierarchy2"/>
    <dgm:cxn modelId="{0A07ECBF-2CD0-4520-BDA8-B1B27DA8FB0E}" type="presParOf" srcId="{0AAA43D9-99A8-445D-BA76-92D512376BB2}" destId="{C109F732-769A-4F7F-9562-4664DCC78DCE}" srcOrd="1" destOrd="0" presId="urn:microsoft.com/office/officeart/2005/8/layout/hierarchy2"/>
    <dgm:cxn modelId="{112EEF2C-0551-4E3E-8A70-FF41B7D0C9BE}" type="presParOf" srcId="{95A367AE-2B9C-483D-83E0-60C90D3BC0D6}" destId="{FC9FFEF9-F25F-4D14-BD0D-1D67C718C716}" srcOrd="4" destOrd="0" presId="urn:microsoft.com/office/officeart/2005/8/layout/hierarchy2"/>
    <dgm:cxn modelId="{43911C91-356D-48DC-A0C4-1E577D384CAF}" type="presParOf" srcId="{FC9FFEF9-F25F-4D14-BD0D-1D67C718C716}" destId="{FD229C9A-8A25-4974-81C0-1F1523E6CC72}" srcOrd="0" destOrd="0" presId="urn:microsoft.com/office/officeart/2005/8/layout/hierarchy2"/>
    <dgm:cxn modelId="{71E2E13F-266D-4FF0-83F7-A574C8B45A05}" type="presParOf" srcId="{95A367AE-2B9C-483D-83E0-60C90D3BC0D6}" destId="{AD9AE1E9-4119-464A-8FA8-E3B8405FC1CD}" srcOrd="5" destOrd="0" presId="urn:microsoft.com/office/officeart/2005/8/layout/hierarchy2"/>
    <dgm:cxn modelId="{6D84D2E3-7C92-41EB-8800-93013BD2B723}" type="presParOf" srcId="{AD9AE1E9-4119-464A-8FA8-E3B8405FC1CD}" destId="{CD30596B-92CB-4541-BB59-B6A9A731F203}" srcOrd="0" destOrd="0" presId="urn:microsoft.com/office/officeart/2005/8/layout/hierarchy2"/>
    <dgm:cxn modelId="{7D5B6B9E-1586-411C-974F-1BC141FAE246}" type="presParOf" srcId="{AD9AE1E9-4119-464A-8FA8-E3B8405FC1CD}" destId="{7B1E232C-077C-4296-8151-DF4C93F7D1AA}" srcOrd="1" destOrd="0" presId="urn:microsoft.com/office/officeart/2005/8/layout/hierarchy2"/>
    <dgm:cxn modelId="{3CA75849-4D05-46ED-9327-440327C9CC54}" type="presParOf" srcId="{7B1E232C-077C-4296-8151-DF4C93F7D1AA}" destId="{50CA42E3-86C4-407A-BEC1-8ED52BE45C08}" srcOrd="0" destOrd="0" presId="urn:microsoft.com/office/officeart/2005/8/layout/hierarchy2"/>
    <dgm:cxn modelId="{7A496021-A1B7-4BE9-92EB-C487C69554F2}" type="presParOf" srcId="{50CA42E3-86C4-407A-BEC1-8ED52BE45C08}" destId="{33C20BFF-591A-4177-921B-37D9BAE26308}" srcOrd="0" destOrd="0" presId="urn:microsoft.com/office/officeart/2005/8/layout/hierarchy2"/>
    <dgm:cxn modelId="{E01C92E0-7A19-4395-BE0C-A070CBA90F01}" type="presParOf" srcId="{7B1E232C-077C-4296-8151-DF4C93F7D1AA}" destId="{AB992D80-06AA-466C-ADA3-62220A7063E8}" srcOrd="1" destOrd="0" presId="urn:microsoft.com/office/officeart/2005/8/layout/hierarchy2"/>
    <dgm:cxn modelId="{6CB695A3-4DD6-451D-9055-6CF716AB52C5}" type="presParOf" srcId="{AB992D80-06AA-466C-ADA3-62220A7063E8}" destId="{97170A4D-347C-4B19-9E35-5164FD8D6A3A}" srcOrd="0" destOrd="0" presId="urn:microsoft.com/office/officeart/2005/8/layout/hierarchy2"/>
    <dgm:cxn modelId="{54E53666-C7B2-48ED-BC98-F98C838F2B9B}" type="presParOf" srcId="{AB992D80-06AA-466C-ADA3-62220A7063E8}" destId="{445A9B5D-ABB7-49CE-8A31-F8A661B0D6E3}" srcOrd="1" destOrd="0" presId="urn:microsoft.com/office/officeart/2005/8/layout/hierarchy2"/>
    <dgm:cxn modelId="{8239478B-EA58-487A-9995-AAC013C80B29}" type="presParOf" srcId="{B01C4568-088A-4755-BF4A-1CBE43619ACD}" destId="{34CE8989-72CA-4362-B3E8-F10EFD86F849}" srcOrd="4" destOrd="0" presId="urn:microsoft.com/office/officeart/2005/8/layout/hierarchy2"/>
    <dgm:cxn modelId="{0B9059AA-89DB-47BB-B196-1562DBF7BB2B}" type="presParOf" srcId="{34CE8989-72CA-4362-B3E8-F10EFD86F849}" destId="{5B388EB8-2729-4EDB-8703-C1777E6BF5AB}" srcOrd="0" destOrd="0" presId="urn:microsoft.com/office/officeart/2005/8/layout/hierarchy2"/>
    <dgm:cxn modelId="{2C339AB0-132C-4448-BFAF-9D6CB58C6A9D}" type="presParOf" srcId="{B01C4568-088A-4755-BF4A-1CBE43619ACD}" destId="{1CC8A896-7BE8-495F-9700-BBC8C41073CF}" srcOrd="5" destOrd="0" presId="urn:microsoft.com/office/officeart/2005/8/layout/hierarchy2"/>
    <dgm:cxn modelId="{3E74F77A-1479-457D-88E4-E42F8EA3865B}" type="presParOf" srcId="{1CC8A896-7BE8-495F-9700-BBC8C41073CF}" destId="{901632C6-7F36-4A78-B7AD-124FC66F35CA}" srcOrd="0" destOrd="0" presId="urn:microsoft.com/office/officeart/2005/8/layout/hierarchy2"/>
    <dgm:cxn modelId="{9CA63F17-5B55-41A0-A235-4BC9C9A9D5B5}" type="presParOf" srcId="{1CC8A896-7BE8-495F-9700-BBC8C41073CF}" destId="{7E11875C-B2BD-4C7F-B80A-75F455C2BA1E}" srcOrd="1" destOrd="0" presId="urn:microsoft.com/office/officeart/2005/8/layout/hierarchy2"/>
    <dgm:cxn modelId="{9B23E955-A2B9-4203-822F-3E040FFF4112}" type="presParOf" srcId="{7E11875C-B2BD-4C7F-B80A-75F455C2BA1E}" destId="{85FFDA95-71FC-4072-9FA9-5373A84E702B}" srcOrd="0" destOrd="0" presId="urn:microsoft.com/office/officeart/2005/8/layout/hierarchy2"/>
    <dgm:cxn modelId="{6E6244F4-AD56-4898-8B84-FDFF15DCBEBD}" type="presParOf" srcId="{85FFDA95-71FC-4072-9FA9-5373A84E702B}" destId="{3473559C-9BED-4F88-B643-55EF5E7E31EE}" srcOrd="0" destOrd="0" presId="urn:microsoft.com/office/officeart/2005/8/layout/hierarchy2"/>
    <dgm:cxn modelId="{A53DA410-2624-4E9D-8D90-19E1FFC462C6}" type="presParOf" srcId="{7E11875C-B2BD-4C7F-B80A-75F455C2BA1E}" destId="{F46E99A8-40B5-4A65-9D49-E08F1603E433}" srcOrd="1" destOrd="0" presId="urn:microsoft.com/office/officeart/2005/8/layout/hierarchy2"/>
    <dgm:cxn modelId="{3CAE09A7-BB57-4F6F-BB31-EE5FA413DC58}" type="presParOf" srcId="{F46E99A8-40B5-4A65-9D49-E08F1603E433}" destId="{FC5AB141-92B1-45EA-8BB8-B60E85BE9CD5}" srcOrd="0" destOrd="0" presId="urn:microsoft.com/office/officeart/2005/8/layout/hierarchy2"/>
    <dgm:cxn modelId="{0B02FF73-9D79-43C0-9729-4B37E227B342}" type="presParOf" srcId="{F46E99A8-40B5-4A65-9D49-E08F1603E433}" destId="{A1760F32-BF26-40D5-9E0D-E7C25FF3B575}" srcOrd="1" destOrd="0" presId="urn:microsoft.com/office/officeart/2005/8/layout/hierarchy2"/>
    <dgm:cxn modelId="{0B1C5CCB-D6D0-41DE-9BF1-C9D3C7412F95}" type="presParOf" srcId="{A1760F32-BF26-40D5-9E0D-E7C25FF3B575}" destId="{68AEF2CD-521E-4499-A82B-9864B641EEEE}" srcOrd="0" destOrd="0" presId="urn:microsoft.com/office/officeart/2005/8/layout/hierarchy2"/>
    <dgm:cxn modelId="{94F354AB-ABD0-4BB3-9C6E-4E525DC71C2F}" type="presParOf" srcId="{68AEF2CD-521E-4499-A82B-9864B641EEEE}" destId="{5B627132-BD80-42ED-AB13-FFD426D9A829}" srcOrd="0" destOrd="0" presId="urn:microsoft.com/office/officeart/2005/8/layout/hierarchy2"/>
    <dgm:cxn modelId="{C759D58F-A93E-4406-BB3F-88C59F215E65}" type="presParOf" srcId="{A1760F32-BF26-40D5-9E0D-E7C25FF3B575}" destId="{8C41E6C1-FE02-4A6C-AE3D-56FC14AC0709}" srcOrd="1" destOrd="0" presId="urn:microsoft.com/office/officeart/2005/8/layout/hierarchy2"/>
    <dgm:cxn modelId="{802735A7-60F5-4BA4-BE26-68760A221C8D}" type="presParOf" srcId="{8C41E6C1-FE02-4A6C-AE3D-56FC14AC0709}" destId="{356AA342-BA54-44D7-9DEA-08FEC8A16850}" srcOrd="0" destOrd="0" presId="urn:microsoft.com/office/officeart/2005/8/layout/hierarchy2"/>
    <dgm:cxn modelId="{E3F4F605-5670-467A-A72C-8D7BB2685119}" type="presParOf" srcId="{8C41E6C1-FE02-4A6C-AE3D-56FC14AC0709}" destId="{0FE05E87-DB6A-4A54-BD00-5EE38A004E5D}" srcOrd="1" destOrd="0" presId="urn:microsoft.com/office/officeart/2005/8/layout/hierarchy2"/>
    <dgm:cxn modelId="{482B29F8-F5CE-46BF-8A3A-661BC99D78BB}" type="presParOf" srcId="{7E11875C-B2BD-4C7F-B80A-75F455C2BA1E}" destId="{73445EAB-EEEF-406A-8FDA-DAD66F1B31EE}" srcOrd="2" destOrd="0" presId="urn:microsoft.com/office/officeart/2005/8/layout/hierarchy2"/>
    <dgm:cxn modelId="{37DAEB77-F368-46A5-8BC3-756F0DE5FBDB}" type="presParOf" srcId="{73445EAB-EEEF-406A-8FDA-DAD66F1B31EE}" destId="{71F2A70F-2F8E-4EBD-A892-82E3EB39FCC8}" srcOrd="0" destOrd="0" presId="urn:microsoft.com/office/officeart/2005/8/layout/hierarchy2"/>
    <dgm:cxn modelId="{6C48A4E3-6373-4B51-B5C2-2D89C20B4A52}" type="presParOf" srcId="{7E11875C-B2BD-4C7F-B80A-75F455C2BA1E}" destId="{5F78F0EE-E1F6-4730-A7F3-769C7E0D0DEA}" srcOrd="3" destOrd="0" presId="urn:microsoft.com/office/officeart/2005/8/layout/hierarchy2"/>
    <dgm:cxn modelId="{7616A55C-B5C9-47CE-977E-7457FF3FF9CB}" type="presParOf" srcId="{5F78F0EE-E1F6-4730-A7F3-769C7E0D0DEA}" destId="{EBD583B6-EE7A-4BCA-8B8F-4AC4999149F3}" srcOrd="0" destOrd="0" presId="urn:microsoft.com/office/officeart/2005/8/layout/hierarchy2"/>
    <dgm:cxn modelId="{781C3DFE-7341-48C9-8ADD-A37ACC9081FF}" type="presParOf" srcId="{5F78F0EE-E1F6-4730-A7F3-769C7E0D0DEA}" destId="{79CE1755-FE9E-4F84-9C22-6E1FF2644B7C}" srcOrd="1" destOrd="0" presId="urn:microsoft.com/office/officeart/2005/8/layout/hierarchy2"/>
    <dgm:cxn modelId="{C24DACCC-BFC7-47B7-AEF9-A7AF5C425569}" type="presParOf" srcId="{79CE1755-FE9E-4F84-9C22-6E1FF2644B7C}" destId="{927C908D-97E7-496A-93AB-FA75E9654567}" srcOrd="0" destOrd="0" presId="urn:microsoft.com/office/officeart/2005/8/layout/hierarchy2"/>
    <dgm:cxn modelId="{578E2F81-2434-45C5-B3AE-1027943DE654}" type="presParOf" srcId="{927C908D-97E7-496A-93AB-FA75E9654567}" destId="{549C0950-F6CC-4900-A307-CCE3529EE459}" srcOrd="0" destOrd="0" presId="urn:microsoft.com/office/officeart/2005/8/layout/hierarchy2"/>
    <dgm:cxn modelId="{7BB38201-8DA8-4929-AA9D-D15051248168}" type="presParOf" srcId="{79CE1755-FE9E-4F84-9C22-6E1FF2644B7C}" destId="{B0EF884E-2810-4971-BC2F-B9AD17EA6638}" srcOrd="1" destOrd="0" presId="urn:microsoft.com/office/officeart/2005/8/layout/hierarchy2"/>
    <dgm:cxn modelId="{7F023C81-6EB1-42EA-A13C-46DBA4FC6AE6}" type="presParOf" srcId="{B0EF884E-2810-4971-BC2F-B9AD17EA6638}" destId="{87153E7C-79EB-4823-A7C8-F65AD806843B}" srcOrd="0" destOrd="0" presId="urn:microsoft.com/office/officeart/2005/8/layout/hierarchy2"/>
    <dgm:cxn modelId="{66FAE2DC-44E1-41B5-8B83-431DBBB8E733}" type="presParOf" srcId="{B0EF884E-2810-4971-BC2F-B9AD17EA6638}" destId="{91DD266E-98BB-47FA-813B-FFA5772487EB}" srcOrd="1" destOrd="0" presId="urn:microsoft.com/office/officeart/2005/8/layout/hierarchy2"/>
    <dgm:cxn modelId="{0B8FFDD8-C39F-4C94-91A9-26327463EA7B}" type="presParOf" srcId="{7E11875C-B2BD-4C7F-B80A-75F455C2BA1E}" destId="{0AFAC9CD-9250-428C-8FAD-16D570C8C9A0}" srcOrd="4" destOrd="0" presId="urn:microsoft.com/office/officeart/2005/8/layout/hierarchy2"/>
    <dgm:cxn modelId="{43C14C7E-E044-42E3-AEAA-43677BA7F05C}" type="presParOf" srcId="{0AFAC9CD-9250-428C-8FAD-16D570C8C9A0}" destId="{BD26F1DC-4A1F-4218-AAFA-B16DEAA1933F}" srcOrd="0" destOrd="0" presId="urn:microsoft.com/office/officeart/2005/8/layout/hierarchy2"/>
    <dgm:cxn modelId="{F94132CD-A400-4BC7-84B6-F75B697A0E89}" type="presParOf" srcId="{7E11875C-B2BD-4C7F-B80A-75F455C2BA1E}" destId="{C71737FF-D371-47E5-BCC2-E842B2E962A7}" srcOrd="5" destOrd="0" presId="urn:microsoft.com/office/officeart/2005/8/layout/hierarchy2"/>
    <dgm:cxn modelId="{B7038B12-A087-4915-9D00-C3A44C5D7D4C}" type="presParOf" srcId="{C71737FF-D371-47E5-BCC2-E842B2E962A7}" destId="{C26939E0-DA15-4A4D-999F-58F0268DA0F2}" srcOrd="0" destOrd="0" presId="urn:microsoft.com/office/officeart/2005/8/layout/hierarchy2"/>
    <dgm:cxn modelId="{24586397-9C10-4173-81BF-7D52EDDB5E6B}" type="presParOf" srcId="{C71737FF-D371-47E5-BCC2-E842B2E962A7}" destId="{585CF0C4-6EF7-40F0-923D-E6CE35D34FCF}" srcOrd="1" destOrd="0" presId="urn:microsoft.com/office/officeart/2005/8/layout/hierarchy2"/>
    <dgm:cxn modelId="{857A27C3-379C-454E-BAC3-FCE3DEED9E5B}" type="presParOf" srcId="{585CF0C4-6EF7-40F0-923D-E6CE35D34FCF}" destId="{B6ED6AD1-83BA-4A75-BD2A-DE42235F1626}" srcOrd="0" destOrd="0" presId="urn:microsoft.com/office/officeart/2005/8/layout/hierarchy2"/>
    <dgm:cxn modelId="{B3115057-D4AA-4E8D-9677-81DDDDF51BCA}" type="presParOf" srcId="{B6ED6AD1-83BA-4A75-BD2A-DE42235F1626}" destId="{3AA76B72-B7F0-4439-AC20-8E75FD0572C9}" srcOrd="0" destOrd="0" presId="urn:microsoft.com/office/officeart/2005/8/layout/hierarchy2"/>
    <dgm:cxn modelId="{1603958F-E2A2-48C3-A11C-D610FD8CEDB0}" type="presParOf" srcId="{585CF0C4-6EF7-40F0-923D-E6CE35D34FCF}" destId="{20EC7B1D-FBA3-4B61-8958-B059588FD0DE}" srcOrd="1" destOrd="0" presId="urn:microsoft.com/office/officeart/2005/8/layout/hierarchy2"/>
    <dgm:cxn modelId="{12FD0FF9-A270-4956-B201-0B119E728047}" type="presParOf" srcId="{20EC7B1D-FBA3-4B61-8958-B059588FD0DE}" destId="{49A38726-847F-4CA5-831E-8EE532B28979}" srcOrd="0" destOrd="0" presId="urn:microsoft.com/office/officeart/2005/8/layout/hierarchy2"/>
    <dgm:cxn modelId="{AFFF40BA-6938-4FA5-A1A5-6C7A9E699D9E}" type="presParOf" srcId="{20EC7B1D-FBA3-4B61-8958-B059588FD0DE}" destId="{39DAFB72-72BC-4D34-B1E1-A7763DEEC979}" srcOrd="1" destOrd="0" presId="urn:microsoft.com/office/officeart/2005/8/layout/hierarchy2"/>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0FAB2-4BFA-4704-94FD-09CB404F7FC1}">
      <dsp:nvSpPr>
        <dsp:cNvPr id="0" name=""/>
        <dsp:cNvSpPr/>
      </dsp:nvSpPr>
      <dsp:spPr>
        <a:xfrm>
          <a:off x="59748" y="1950097"/>
          <a:ext cx="776017" cy="423853"/>
        </a:xfrm>
        <a:prstGeom prst="roundRect">
          <a:avLst>
            <a:gd name="adj" fmla="val 10000"/>
          </a:avLst>
        </a:prstGeom>
        <a:solidFill>
          <a:schemeClr val="accent2">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72162" y="1962511"/>
        <a:ext cx="751189" cy="399025"/>
      </dsp:txXfrm>
    </dsp:sp>
    <dsp:sp modelId="{F798653C-1E24-4056-A244-3D32757E4806}">
      <dsp:nvSpPr>
        <dsp:cNvPr id="0" name=""/>
        <dsp:cNvSpPr/>
      </dsp:nvSpPr>
      <dsp:spPr>
        <a:xfrm rot="16983315">
          <a:off x="254759" y="1422054"/>
          <a:ext cx="1501094" cy="17644"/>
        </a:xfrm>
        <a:custGeom>
          <a:avLst/>
          <a:gdLst/>
          <a:ahLst/>
          <a:cxnLst/>
          <a:rect l="0" t="0" r="0" b="0"/>
          <a:pathLst>
            <a:path>
              <a:moveTo>
                <a:pt x="0" y="8822"/>
              </a:moveTo>
              <a:lnTo>
                <a:pt x="1501094"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967779" y="1393348"/>
        <a:ext cx="75054" cy="75054"/>
      </dsp:txXfrm>
    </dsp:sp>
    <dsp:sp modelId="{0F0F6CC0-ACE4-46E7-9E6E-8DD40EA32112}">
      <dsp:nvSpPr>
        <dsp:cNvPr id="0" name=""/>
        <dsp:cNvSpPr/>
      </dsp:nvSpPr>
      <dsp:spPr>
        <a:xfrm>
          <a:off x="1174848" y="487801"/>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1187262" y="500215"/>
        <a:ext cx="822879" cy="399025"/>
      </dsp:txXfrm>
    </dsp:sp>
    <dsp:sp modelId="{7A4119ED-C228-48B2-B53E-C5C31F64B86C}">
      <dsp:nvSpPr>
        <dsp:cNvPr id="0" name=""/>
        <dsp:cNvSpPr/>
      </dsp:nvSpPr>
      <dsp:spPr>
        <a:xfrm rot="18289469">
          <a:off x="1895210" y="447190"/>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441168"/>
        <a:ext cx="29688" cy="29688"/>
      </dsp:txXfrm>
    </dsp:sp>
    <dsp:sp modelId="{92DFC541-EC5F-4969-8F38-FD7155535003}">
      <dsp:nvSpPr>
        <dsp:cNvPr id="0" name=""/>
        <dsp:cNvSpPr/>
      </dsp:nvSpPr>
      <dsp:spPr>
        <a:xfrm>
          <a:off x="2361639" y="369"/>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2374053" y="12783"/>
        <a:ext cx="822879" cy="399025"/>
      </dsp:txXfrm>
    </dsp:sp>
    <dsp:sp modelId="{4F26D608-FF45-4AF4-9E3B-CD8291FA6446}">
      <dsp:nvSpPr>
        <dsp:cNvPr id="0" name=""/>
        <dsp:cNvSpPr/>
      </dsp:nvSpPr>
      <dsp:spPr>
        <a:xfrm>
          <a:off x="3209346" y="203474"/>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203819"/>
        <a:ext cx="16954" cy="16954"/>
      </dsp:txXfrm>
    </dsp:sp>
    <dsp:sp modelId="{5AD48354-5D55-4322-8227-ADAD74479BE3}">
      <dsp:nvSpPr>
        <dsp:cNvPr id="0" name=""/>
        <dsp:cNvSpPr/>
      </dsp:nvSpPr>
      <dsp:spPr>
        <a:xfrm>
          <a:off x="3548429" y="369"/>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222</a:t>
          </a:r>
          <a:endParaRPr lang="en-US" sz="1800" kern="1200" dirty="0">
            <a:solidFill>
              <a:sysClr val="windowText" lastClr="000000"/>
            </a:solidFill>
            <a:cs typeface="B Koodak" panose="00000700000000000000" pitchFamily="2" charset="-78"/>
          </a:endParaRPr>
        </a:p>
      </dsp:txBody>
      <dsp:txXfrm>
        <a:off x="3560843" y="12783"/>
        <a:ext cx="822879" cy="399025"/>
      </dsp:txXfrm>
    </dsp:sp>
    <dsp:sp modelId="{C07B1749-4F30-407D-8BBE-90FED603387F}">
      <dsp:nvSpPr>
        <dsp:cNvPr id="0" name=""/>
        <dsp:cNvSpPr/>
      </dsp:nvSpPr>
      <dsp:spPr>
        <a:xfrm>
          <a:off x="2022556" y="690906"/>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83620" y="691251"/>
        <a:ext cx="16954" cy="16954"/>
      </dsp:txXfrm>
    </dsp:sp>
    <dsp:sp modelId="{36158D3E-7C49-4EDF-AEA0-F8EBFA591155}">
      <dsp:nvSpPr>
        <dsp:cNvPr id="0" name=""/>
        <dsp:cNvSpPr/>
      </dsp:nvSpPr>
      <dsp:spPr>
        <a:xfrm>
          <a:off x="2361639" y="487801"/>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2374053" y="500215"/>
        <a:ext cx="822879" cy="399025"/>
      </dsp:txXfrm>
    </dsp:sp>
    <dsp:sp modelId="{CB7B2F06-AD37-45C8-A63D-0125EE9A5816}">
      <dsp:nvSpPr>
        <dsp:cNvPr id="0" name=""/>
        <dsp:cNvSpPr/>
      </dsp:nvSpPr>
      <dsp:spPr>
        <a:xfrm>
          <a:off x="3209346" y="690906"/>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691251"/>
        <a:ext cx="16954" cy="16954"/>
      </dsp:txXfrm>
    </dsp:sp>
    <dsp:sp modelId="{0C9A16B5-8A21-4D2B-A482-E6898D7E2874}">
      <dsp:nvSpPr>
        <dsp:cNvPr id="0" name=""/>
        <dsp:cNvSpPr/>
      </dsp:nvSpPr>
      <dsp:spPr>
        <a:xfrm>
          <a:off x="3548429" y="487801"/>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225</a:t>
          </a:r>
          <a:endParaRPr lang="en-US" sz="1800" kern="1200" dirty="0">
            <a:solidFill>
              <a:sysClr val="windowText" lastClr="000000"/>
            </a:solidFill>
            <a:cs typeface="B Koodak" panose="00000700000000000000" pitchFamily="2" charset="-78"/>
          </a:endParaRPr>
        </a:p>
      </dsp:txBody>
      <dsp:txXfrm>
        <a:off x="3560843" y="500215"/>
        <a:ext cx="822879" cy="399025"/>
      </dsp:txXfrm>
    </dsp:sp>
    <dsp:sp modelId="{DFEE742E-340E-49B3-8E46-E4672C55D081}">
      <dsp:nvSpPr>
        <dsp:cNvPr id="0" name=""/>
        <dsp:cNvSpPr/>
      </dsp:nvSpPr>
      <dsp:spPr>
        <a:xfrm rot="3310531">
          <a:off x="1895210" y="934622"/>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928599"/>
        <a:ext cx="29688" cy="29688"/>
      </dsp:txXfrm>
    </dsp:sp>
    <dsp:sp modelId="{5E678C0B-2FEA-4DF8-99D9-858F03C45918}">
      <dsp:nvSpPr>
        <dsp:cNvPr id="0" name=""/>
        <dsp:cNvSpPr/>
      </dsp:nvSpPr>
      <dsp:spPr>
        <a:xfrm>
          <a:off x="2361639" y="975233"/>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2374053" y="987647"/>
        <a:ext cx="822879" cy="399025"/>
      </dsp:txXfrm>
    </dsp:sp>
    <dsp:sp modelId="{CAA2E643-63C2-45A8-9ED9-60FEC9916703}">
      <dsp:nvSpPr>
        <dsp:cNvPr id="0" name=""/>
        <dsp:cNvSpPr/>
      </dsp:nvSpPr>
      <dsp:spPr>
        <a:xfrm>
          <a:off x="3209346" y="1178338"/>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1178683"/>
        <a:ext cx="16954" cy="16954"/>
      </dsp:txXfrm>
    </dsp:sp>
    <dsp:sp modelId="{833B8F26-58A0-4E21-B265-6902D589C7FF}">
      <dsp:nvSpPr>
        <dsp:cNvPr id="0" name=""/>
        <dsp:cNvSpPr/>
      </dsp:nvSpPr>
      <dsp:spPr>
        <a:xfrm>
          <a:off x="3548429" y="975233"/>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227</a:t>
          </a:r>
          <a:endParaRPr lang="en-US" sz="1800" kern="1200" dirty="0">
            <a:solidFill>
              <a:sysClr val="windowText" lastClr="000000"/>
            </a:solidFill>
            <a:cs typeface="B Koodak" panose="00000700000000000000" pitchFamily="2" charset="-78"/>
          </a:endParaRPr>
        </a:p>
      </dsp:txBody>
      <dsp:txXfrm>
        <a:off x="3560843" y="987647"/>
        <a:ext cx="822879" cy="399025"/>
      </dsp:txXfrm>
    </dsp:sp>
    <dsp:sp modelId="{70A27DE5-6CB8-4942-9520-A01048B7F4E8}">
      <dsp:nvSpPr>
        <dsp:cNvPr id="0" name=""/>
        <dsp:cNvSpPr/>
      </dsp:nvSpPr>
      <dsp:spPr>
        <a:xfrm>
          <a:off x="835765" y="2153201"/>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996829" y="2153546"/>
        <a:ext cx="16954" cy="16954"/>
      </dsp:txXfrm>
    </dsp:sp>
    <dsp:sp modelId="{6A011040-3FF3-47E5-B670-3DF8BA80DD21}">
      <dsp:nvSpPr>
        <dsp:cNvPr id="0" name=""/>
        <dsp:cNvSpPr/>
      </dsp:nvSpPr>
      <dsp:spPr>
        <a:xfrm>
          <a:off x="1174848" y="1950097"/>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1187262" y="1962511"/>
        <a:ext cx="822879" cy="399025"/>
      </dsp:txXfrm>
    </dsp:sp>
    <dsp:sp modelId="{EE7085A2-A11F-4CD6-ABE8-52FAC2DC5B8E}">
      <dsp:nvSpPr>
        <dsp:cNvPr id="0" name=""/>
        <dsp:cNvSpPr/>
      </dsp:nvSpPr>
      <dsp:spPr>
        <a:xfrm rot="18289469">
          <a:off x="1895210" y="1909486"/>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1903463"/>
        <a:ext cx="29688" cy="29688"/>
      </dsp:txXfrm>
    </dsp:sp>
    <dsp:sp modelId="{0E8EA076-3B17-4FAB-B1A5-CFE528A8D6DA}">
      <dsp:nvSpPr>
        <dsp:cNvPr id="0" name=""/>
        <dsp:cNvSpPr/>
      </dsp:nvSpPr>
      <dsp:spPr>
        <a:xfrm>
          <a:off x="2361639" y="1462665"/>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2374053" y="1475079"/>
        <a:ext cx="822879" cy="399025"/>
      </dsp:txXfrm>
    </dsp:sp>
    <dsp:sp modelId="{CCB09B97-01D3-4015-8943-E21302CDC77B}">
      <dsp:nvSpPr>
        <dsp:cNvPr id="0" name=""/>
        <dsp:cNvSpPr/>
      </dsp:nvSpPr>
      <dsp:spPr>
        <a:xfrm>
          <a:off x="3209346" y="1665770"/>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1666115"/>
        <a:ext cx="16954" cy="16954"/>
      </dsp:txXfrm>
    </dsp:sp>
    <dsp:sp modelId="{D1AD7EA0-490E-4515-84AB-DA99DA5E5BC1}">
      <dsp:nvSpPr>
        <dsp:cNvPr id="0" name=""/>
        <dsp:cNvSpPr/>
      </dsp:nvSpPr>
      <dsp:spPr>
        <a:xfrm>
          <a:off x="3548429" y="1462665"/>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252</a:t>
          </a:r>
          <a:endParaRPr lang="en-US" sz="1800" kern="1200" dirty="0">
            <a:solidFill>
              <a:sysClr val="windowText" lastClr="000000"/>
            </a:solidFill>
            <a:cs typeface="B Koodak" panose="00000700000000000000" pitchFamily="2" charset="-78"/>
          </a:endParaRPr>
        </a:p>
      </dsp:txBody>
      <dsp:txXfrm>
        <a:off x="3560843" y="1475079"/>
        <a:ext cx="822879" cy="399025"/>
      </dsp:txXfrm>
    </dsp:sp>
    <dsp:sp modelId="{4D742785-2109-4663-B15A-826721CA01B4}">
      <dsp:nvSpPr>
        <dsp:cNvPr id="0" name=""/>
        <dsp:cNvSpPr/>
      </dsp:nvSpPr>
      <dsp:spPr>
        <a:xfrm>
          <a:off x="2022556" y="2153201"/>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83620" y="2153546"/>
        <a:ext cx="16954" cy="16954"/>
      </dsp:txXfrm>
    </dsp:sp>
    <dsp:sp modelId="{EC93BED6-C21F-44D2-9093-8D0CA4637C48}">
      <dsp:nvSpPr>
        <dsp:cNvPr id="0" name=""/>
        <dsp:cNvSpPr/>
      </dsp:nvSpPr>
      <dsp:spPr>
        <a:xfrm>
          <a:off x="2361639" y="1950097"/>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2374053" y="1962511"/>
        <a:ext cx="822879" cy="399025"/>
      </dsp:txXfrm>
    </dsp:sp>
    <dsp:sp modelId="{472C0B88-E67F-4F63-9560-9DA92AFC830E}">
      <dsp:nvSpPr>
        <dsp:cNvPr id="0" name=""/>
        <dsp:cNvSpPr/>
      </dsp:nvSpPr>
      <dsp:spPr>
        <a:xfrm>
          <a:off x="3209346" y="2153201"/>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2153546"/>
        <a:ext cx="16954" cy="16954"/>
      </dsp:txXfrm>
    </dsp:sp>
    <dsp:sp modelId="{F2627C49-A591-43D7-A83A-ACC1853E74E1}">
      <dsp:nvSpPr>
        <dsp:cNvPr id="0" name=""/>
        <dsp:cNvSpPr/>
      </dsp:nvSpPr>
      <dsp:spPr>
        <a:xfrm>
          <a:off x="3548429" y="1950097"/>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255</a:t>
          </a:r>
          <a:endParaRPr lang="en-US" sz="1800" kern="1200" dirty="0">
            <a:solidFill>
              <a:sysClr val="windowText" lastClr="000000"/>
            </a:solidFill>
            <a:cs typeface="B Koodak" panose="00000700000000000000" pitchFamily="2" charset="-78"/>
          </a:endParaRPr>
        </a:p>
      </dsp:txBody>
      <dsp:txXfrm>
        <a:off x="3560843" y="1962511"/>
        <a:ext cx="822879" cy="399025"/>
      </dsp:txXfrm>
    </dsp:sp>
    <dsp:sp modelId="{FC9FFEF9-F25F-4D14-BD0D-1D67C718C716}">
      <dsp:nvSpPr>
        <dsp:cNvPr id="0" name=""/>
        <dsp:cNvSpPr/>
      </dsp:nvSpPr>
      <dsp:spPr>
        <a:xfrm rot="3310531">
          <a:off x="1895210" y="2396917"/>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2390895"/>
        <a:ext cx="29688" cy="29688"/>
      </dsp:txXfrm>
    </dsp:sp>
    <dsp:sp modelId="{CD30596B-92CB-4541-BB59-B6A9A731F203}">
      <dsp:nvSpPr>
        <dsp:cNvPr id="0" name=""/>
        <dsp:cNvSpPr/>
      </dsp:nvSpPr>
      <dsp:spPr>
        <a:xfrm>
          <a:off x="2361639" y="2437528"/>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2374053" y="2449942"/>
        <a:ext cx="822879" cy="399025"/>
      </dsp:txXfrm>
    </dsp:sp>
    <dsp:sp modelId="{50CA42E3-86C4-407A-BEC1-8ED52BE45C08}">
      <dsp:nvSpPr>
        <dsp:cNvPr id="0" name=""/>
        <dsp:cNvSpPr/>
      </dsp:nvSpPr>
      <dsp:spPr>
        <a:xfrm>
          <a:off x="3209346" y="2640633"/>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2640978"/>
        <a:ext cx="16954" cy="16954"/>
      </dsp:txXfrm>
    </dsp:sp>
    <dsp:sp modelId="{97170A4D-347C-4B19-9E35-5164FD8D6A3A}">
      <dsp:nvSpPr>
        <dsp:cNvPr id="0" name=""/>
        <dsp:cNvSpPr/>
      </dsp:nvSpPr>
      <dsp:spPr>
        <a:xfrm>
          <a:off x="3548429" y="2437528"/>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257</a:t>
          </a:r>
          <a:endParaRPr lang="en-US" sz="1800" kern="1200" dirty="0">
            <a:solidFill>
              <a:sysClr val="windowText" lastClr="000000"/>
            </a:solidFill>
            <a:cs typeface="B Koodak" panose="00000700000000000000" pitchFamily="2" charset="-78"/>
          </a:endParaRPr>
        </a:p>
      </dsp:txBody>
      <dsp:txXfrm>
        <a:off x="3560843" y="2449942"/>
        <a:ext cx="822879" cy="399025"/>
      </dsp:txXfrm>
    </dsp:sp>
    <dsp:sp modelId="{34CE8989-72CA-4362-B3E8-F10EFD86F849}">
      <dsp:nvSpPr>
        <dsp:cNvPr id="0" name=""/>
        <dsp:cNvSpPr/>
      </dsp:nvSpPr>
      <dsp:spPr>
        <a:xfrm rot="4616685">
          <a:off x="254759" y="2884349"/>
          <a:ext cx="1501094" cy="17644"/>
        </a:xfrm>
        <a:custGeom>
          <a:avLst/>
          <a:gdLst/>
          <a:ahLst/>
          <a:cxnLst/>
          <a:rect l="0" t="0" r="0" b="0"/>
          <a:pathLst>
            <a:path>
              <a:moveTo>
                <a:pt x="0" y="8822"/>
              </a:moveTo>
              <a:lnTo>
                <a:pt x="1501094"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967779" y="2855644"/>
        <a:ext cx="75054" cy="75054"/>
      </dsp:txXfrm>
    </dsp:sp>
    <dsp:sp modelId="{901632C6-7F36-4A78-B7AD-124FC66F35CA}">
      <dsp:nvSpPr>
        <dsp:cNvPr id="0" name=""/>
        <dsp:cNvSpPr/>
      </dsp:nvSpPr>
      <dsp:spPr>
        <a:xfrm>
          <a:off x="1174848" y="3412392"/>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1187262" y="3424806"/>
        <a:ext cx="822879" cy="399025"/>
      </dsp:txXfrm>
    </dsp:sp>
    <dsp:sp modelId="{85FFDA95-71FC-4072-9FA9-5373A84E702B}">
      <dsp:nvSpPr>
        <dsp:cNvPr id="0" name=""/>
        <dsp:cNvSpPr/>
      </dsp:nvSpPr>
      <dsp:spPr>
        <a:xfrm rot="18289469">
          <a:off x="1895210" y="3371781"/>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3365759"/>
        <a:ext cx="29688" cy="29688"/>
      </dsp:txXfrm>
    </dsp:sp>
    <dsp:sp modelId="{FC5AB141-92B1-45EA-8BB8-B60E85BE9CD5}">
      <dsp:nvSpPr>
        <dsp:cNvPr id="0" name=""/>
        <dsp:cNvSpPr/>
      </dsp:nvSpPr>
      <dsp:spPr>
        <a:xfrm>
          <a:off x="2361639" y="2924960"/>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2374053" y="2937374"/>
        <a:ext cx="822879" cy="399025"/>
      </dsp:txXfrm>
    </dsp:sp>
    <dsp:sp modelId="{68AEF2CD-521E-4499-A82B-9864B641EEEE}">
      <dsp:nvSpPr>
        <dsp:cNvPr id="0" name=""/>
        <dsp:cNvSpPr/>
      </dsp:nvSpPr>
      <dsp:spPr>
        <a:xfrm>
          <a:off x="3209346" y="3128065"/>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3128410"/>
        <a:ext cx="16954" cy="16954"/>
      </dsp:txXfrm>
    </dsp:sp>
    <dsp:sp modelId="{356AA342-BA54-44D7-9DEA-08FEC8A16850}">
      <dsp:nvSpPr>
        <dsp:cNvPr id="0" name=""/>
        <dsp:cNvSpPr/>
      </dsp:nvSpPr>
      <dsp:spPr>
        <a:xfrm>
          <a:off x="3548429" y="2924960"/>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272</a:t>
          </a:r>
          <a:endParaRPr lang="en-US" sz="1800" kern="1200" dirty="0">
            <a:solidFill>
              <a:sysClr val="windowText" lastClr="000000"/>
            </a:solidFill>
            <a:cs typeface="B Koodak" panose="00000700000000000000" pitchFamily="2" charset="-78"/>
          </a:endParaRPr>
        </a:p>
      </dsp:txBody>
      <dsp:txXfrm>
        <a:off x="3560843" y="2937374"/>
        <a:ext cx="822879" cy="399025"/>
      </dsp:txXfrm>
    </dsp:sp>
    <dsp:sp modelId="{73445EAB-EEEF-406A-8FDA-DAD66F1B31EE}">
      <dsp:nvSpPr>
        <dsp:cNvPr id="0" name=""/>
        <dsp:cNvSpPr/>
      </dsp:nvSpPr>
      <dsp:spPr>
        <a:xfrm>
          <a:off x="2022556" y="3615497"/>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83620" y="3615842"/>
        <a:ext cx="16954" cy="16954"/>
      </dsp:txXfrm>
    </dsp:sp>
    <dsp:sp modelId="{EBD583B6-EE7A-4BCA-8B8F-4AC4999149F3}">
      <dsp:nvSpPr>
        <dsp:cNvPr id="0" name=""/>
        <dsp:cNvSpPr/>
      </dsp:nvSpPr>
      <dsp:spPr>
        <a:xfrm>
          <a:off x="2361639" y="3412392"/>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2374053" y="3424806"/>
        <a:ext cx="822879" cy="399025"/>
      </dsp:txXfrm>
    </dsp:sp>
    <dsp:sp modelId="{927C908D-97E7-496A-93AB-FA75E9654567}">
      <dsp:nvSpPr>
        <dsp:cNvPr id="0" name=""/>
        <dsp:cNvSpPr/>
      </dsp:nvSpPr>
      <dsp:spPr>
        <a:xfrm>
          <a:off x="3209346" y="3615497"/>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3615842"/>
        <a:ext cx="16954" cy="16954"/>
      </dsp:txXfrm>
    </dsp:sp>
    <dsp:sp modelId="{87153E7C-79EB-4823-A7C8-F65AD806843B}">
      <dsp:nvSpPr>
        <dsp:cNvPr id="0" name=""/>
        <dsp:cNvSpPr/>
      </dsp:nvSpPr>
      <dsp:spPr>
        <a:xfrm>
          <a:off x="3548429" y="3412392"/>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275</a:t>
          </a:r>
          <a:endParaRPr lang="en-US" sz="1800" kern="1200" dirty="0">
            <a:solidFill>
              <a:sysClr val="windowText" lastClr="000000"/>
            </a:solidFill>
            <a:cs typeface="B Koodak" panose="00000700000000000000" pitchFamily="2" charset="-78"/>
          </a:endParaRPr>
        </a:p>
      </dsp:txBody>
      <dsp:txXfrm>
        <a:off x="3560843" y="3424806"/>
        <a:ext cx="822879" cy="399025"/>
      </dsp:txXfrm>
    </dsp:sp>
    <dsp:sp modelId="{0AFAC9CD-9250-428C-8FAD-16D570C8C9A0}">
      <dsp:nvSpPr>
        <dsp:cNvPr id="0" name=""/>
        <dsp:cNvSpPr/>
      </dsp:nvSpPr>
      <dsp:spPr>
        <a:xfrm rot="3310531">
          <a:off x="1895210" y="3859213"/>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3853191"/>
        <a:ext cx="29688" cy="29688"/>
      </dsp:txXfrm>
    </dsp:sp>
    <dsp:sp modelId="{C26939E0-DA15-4A4D-999F-58F0268DA0F2}">
      <dsp:nvSpPr>
        <dsp:cNvPr id="0" name=""/>
        <dsp:cNvSpPr/>
      </dsp:nvSpPr>
      <dsp:spPr>
        <a:xfrm>
          <a:off x="2361639" y="3899824"/>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2374053" y="3912238"/>
        <a:ext cx="822879" cy="399025"/>
      </dsp:txXfrm>
    </dsp:sp>
    <dsp:sp modelId="{B6ED6AD1-83BA-4A75-BD2A-DE42235F1626}">
      <dsp:nvSpPr>
        <dsp:cNvPr id="0" name=""/>
        <dsp:cNvSpPr/>
      </dsp:nvSpPr>
      <dsp:spPr>
        <a:xfrm>
          <a:off x="3209346" y="4102929"/>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4103274"/>
        <a:ext cx="16954" cy="16954"/>
      </dsp:txXfrm>
    </dsp:sp>
    <dsp:sp modelId="{49A38726-847F-4CA5-831E-8EE532B28979}">
      <dsp:nvSpPr>
        <dsp:cNvPr id="0" name=""/>
        <dsp:cNvSpPr/>
      </dsp:nvSpPr>
      <dsp:spPr>
        <a:xfrm>
          <a:off x="3548429" y="3899824"/>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277</a:t>
          </a:r>
          <a:endParaRPr lang="en-US" sz="1800" kern="1200" dirty="0">
            <a:solidFill>
              <a:sysClr val="windowText" lastClr="000000"/>
            </a:solidFill>
            <a:cs typeface="B Koodak" panose="00000700000000000000" pitchFamily="2" charset="-78"/>
          </a:endParaRPr>
        </a:p>
      </dsp:txBody>
      <dsp:txXfrm>
        <a:off x="3560843" y="3912238"/>
        <a:ext cx="822879" cy="399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0FAB2-4BFA-4704-94FD-09CB404F7FC1}">
      <dsp:nvSpPr>
        <dsp:cNvPr id="0" name=""/>
        <dsp:cNvSpPr/>
      </dsp:nvSpPr>
      <dsp:spPr>
        <a:xfrm>
          <a:off x="59748" y="1950097"/>
          <a:ext cx="776017" cy="423853"/>
        </a:xfrm>
        <a:prstGeom prst="roundRect">
          <a:avLst>
            <a:gd name="adj" fmla="val 10000"/>
          </a:avLst>
        </a:prstGeom>
        <a:solidFill>
          <a:schemeClr val="accent2">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72162" y="1962511"/>
        <a:ext cx="751189" cy="399025"/>
      </dsp:txXfrm>
    </dsp:sp>
    <dsp:sp modelId="{F798653C-1E24-4056-A244-3D32757E4806}">
      <dsp:nvSpPr>
        <dsp:cNvPr id="0" name=""/>
        <dsp:cNvSpPr/>
      </dsp:nvSpPr>
      <dsp:spPr>
        <a:xfrm rot="16983315">
          <a:off x="254759" y="1422054"/>
          <a:ext cx="1501094" cy="17644"/>
        </a:xfrm>
        <a:custGeom>
          <a:avLst/>
          <a:gdLst/>
          <a:ahLst/>
          <a:cxnLst/>
          <a:rect l="0" t="0" r="0" b="0"/>
          <a:pathLst>
            <a:path>
              <a:moveTo>
                <a:pt x="0" y="8822"/>
              </a:moveTo>
              <a:lnTo>
                <a:pt x="1501094"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967779" y="1393348"/>
        <a:ext cx="75054" cy="75054"/>
      </dsp:txXfrm>
    </dsp:sp>
    <dsp:sp modelId="{0F0F6CC0-ACE4-46E7-9E6E-8DD40EA32112}">
      <dsp:nvSpPr>
        <dsp:cNvPr id="0" name=""/>
        <dsp:cNvSpPr/>
      </dsp:nvSpPr>
      <dsp:spPr>
        <a:xfrm>
          <a:off x="1174848" y="487801"/>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1187262" y="500215"/>
        <a:ext cx="822879" cy="399025"/>
      </dsp:txXfrm>
    </dsp:sp>
    <dsp:sp modelId="{7A4119ED-C228-48B2-B53E-C5C31F64B86C}">
      <dsp:nvSpPr>
        <dsp:cNvPr id="0" name=""/>
        <dsp:cNvSpPr/>
      </dsp:nvSpPr>
      <dsp:spPr>
        <a:xfrm rot="18289469">
          <a:off x="1895210" y="447190"/>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441168"/>
        <a:ext cx="29688" cy="29688"/>
      </dsp:txXfrm>
    </dsp:sp>
    <dsp:sp modelId="{92DFC541-EC5F-4969-8F38-FD7155535003}">
      <dsp:nvSpPr>
        <dsp:cNvPr id="0" name=""/>
        <dsp:cNvSpPr/>
      </dsp:nvSpPr>
      <dsp:spPr>
        <a:xfrm>
          <a:off x="2361639" y="369"/>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2374053" y="12783"/>
        <a:ext cx="822879" cy="399025"/>
      </dsp:txXfrm>
    </dsp:sp>
    <dsp:sp modelId="{4F26D608-FF45-4AF4-9E3B-CD8291FA6446}">
      <dsp:nvSpPr>
        <dsp:cNvPr id="0" name=""/>
        <dsp:cNvSpPr/>
      </dsp:nvSpPr>
      <dsp:spPr>
        <a:xfrm>
          <a:off x="3209346" y="203474"/>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203819"/>
        <a:ext cx="16954" cy="16954"/>
      </dsp:txXfrm>
    </dsp:sp>
    <dsp:sp modelId="{5AD48354-5D55-4322-8227-ADAD74479BE3}">
      <dsp:nvSpPr>
        <dsp:cNvPr id="0" name=""/>
        <dsp:cNvSpPr/>
      </dsp:nvSpPr>
      <dsp:spPr>
        <a:xfrm>
          <a:off x="3548429" y="369"/>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522</a:t>
          </a:r>
          <a:endParaRPr lang="en-US" sz="1800" kern="1200" dirty="0">
            <a:solidFill>
              <a:sysClr val="windowText" lastClr="000000"/>
            </a:solidFill>
            <a:cs typeface="B Koodak" panose="00000700000000000000" pitchFamily="2" charset="-78"/>
          </a:endParaRPr>
        </a:p>
      </dsp:txBody>
      <dsp:txXfrm>
        <a:off x="3560843" y="12783"/>
        <a:ext cx="822879" cy="399025"/>
      </dsp:txXfrm>
    </dsp:sp>
    <dsp:sp modelId="{C07B1749-4F30-407D-8BBE-90FED603387F}">
      <dsp:nvSpPr>
        <dsp:cNvPr id="0" name=""/>
        <dsp:cNvSpPr/>
      </dsp:nvSpPr>
      <dsp:spPr>
        <a:xfrm>
          <a:off x="2022556" y="690906"/>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83620" y="691251"/>
        <a:ext cx="16954" cy="16954"/>
      </dsp:txXfrm>
    </dsp:sp>
    <dsp:sp modelId="{36158D3E-7C49-4EDF-AEA0-F8EBFA591155}">
      <dsp:nvSpPr>
        <dsp:cNvPr id="0" name=""/>
        <dsp:cNvSpPr/>
      </dsp:nvSpPr>
      <dsp:spPr>
        <a:xfrm>
          <a:off x="2361639" y="487801"/>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2374053" y="500215"/>
        <a:ext cx="822879" cy="399025"/>
      </dsp:txXfrm>
    </dsp:sp>
    <dsp:sp modelId="{CB7B2F06-AD37-45C8-A63D-0125EE9A5816}">
      <dsp:nvSpPr>
        <dsp:cNvPr id="0" name=""/>
        <dsp:cNvSpPr/>
      </dsp:nvSpPr>
      <dsp:spPr>
        <a:xfrm>
          <a:off x="3209346" y="690906"/>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691251"/>
        <a:ext cx="16954" cy="16954"/>
      </dsp:txXfrm>
    </dsp:sp>
    <dsp:sp modelId="{0C9A16B5-8A21-4D2B-A482-E6898D7E2874}">
      <dsp:nvSpPr>
        <dsp:cNvPr id="0" name=""/>
        <dsp:cNvSpPr/>
      </dsp:nvSpPr>
      <dsp:spPr>
        <a:xfrm>
          <a:off x="3548429" y="487801"/>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525</a:t>
          </a:r>
          <a:endParaRPr lang="en-US" sz="1800" kern="1200" dirty="0">
            <a:solidFill>
              <a:sysClr val="windowText" lastClr="000000"/>
            </a:solidFill>
            <a:cs typeface="B Koodak" panose="00000700000000000000" pitchFamily="2" charset="-78"/>
          </a:endParaRPr>
        </a:p>
      </dsp:txBody>
      <dsp:txXfrm>
        <a:off x="3560843" y="500215"/>
        <a:ext cx="822879" cy="399025"/>
      </dsp:txXfrm>
    </dsp:sp>
    <dsp:sp modelId="{DFEE742E-340E-49B3-8E46-E4672C55D081}">
      <dsp:nvSpPr>
        <dsp:cNvPr id="0" name=""/>
        <dsp:cNvSpPr/>
      </dsp:nvSpPr>
      <dsp:spPr>
        <a:xfrm rot="3310531">
          <a:off x="1895210" y="934622"/>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928599"/>
        <a:ext cx="29688" cy="29688"/>
      </dsp:txXfrm>
    </dsp:sp>
    <dsp:sp modelId="{5E678C0B-2FEA-4DF8-99D9-858F03C45918}">
      <dsp:nvSpPr>
        <dsp:cNvPr id="0" name=""/>
        <dsp:cNvSpPr/>
      </dsp:nvSpPr>
      <dsp:spPr>
        <a:xfrm>
          <a:off x="2361639" y="975233"/>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2374053" y="987647"/>
        <a:ext cx="822879" cy="399025"/>
      </dsp:txXfrm>
    </dsp:sp>
    <dsp:sp modelId="{CAA2E643-63C2-45A8-9ED9-60FEC9916703}">
      <dsp:nvSpPr>
        <dsp:cNvPr id="0" name=""/>
        <dsp:cNvSpPr/>
      </dsp:nvSpPr>
      <dsp:spPr>
        <a:xfrm>
          <a:off x="3209346" y="1178338"/>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1178683"/>
        <a:ext cx="16954" cy="16954"/>
      </dsp:txXfrm>
    </dsp:sp>
    <dsp:sp modelId="{833B8F26-58A0-4E21-B265-6902D589C7FF}">
      <dsp:nvSpPr>
        <dsp:cNvPr id="0" name=""/>
        <dsp:cNvSpPr/>
      </dsp:nvSpPr>
      <dsp:spPr>
        <a:xfrm>
          <a:off x="3548429" y="975233"/>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527</a:t>
          </a:r>
          <a:endParaRPr lang="en-US" sz="1800" kern="1200" dirty="0">
            <a:solidFill>
              <a:sysClr val="windowText" lastClr="000000"/>
            </a:solidFill>
            <a:cs typeface="B Koodak" panose="00000700000000000000" pitchFamily="2" charset="-78"/>
          </a:endParaRPr>
        </a:p>
      </dsp:txBody>
      <dsp:txXfrm>
        <a:off x="3560843" y="987647"/>
        <a:ext cx="822879" cy="399025"/>
      </dsp:txXfrm>
    </dsp:sp>
    <dsp:sp modelId="{70A27DE5-6CB8-4942-9520-A01048B7F4E8}">
      <dsp:nvSpPr>
        <dsp:cNvPr id="0" name=""/>
        <dsp:cNvSpPr/>
      </dsp:nvSpPr>
      <dsp:spPr>
        <a:xfrm>
          <a:off x="835765" y="2153201"/>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996829" y="2153546"/>
        <a:ext cx="16954" cy="16954"/>
      </dsp:txXfrm>
    </dsp:sp>
    <dsp:sp modelId="{6A011040-3FF3-47E5-B670-3DF8BA80DD21}">
      <dsp:nvSpPr>
        <dsp:cNvPr id="0" name=""/>
        <dsp:cNvSpPr/>
      </dsp:nvSpPr>
      <dsp:spPr>
        <a:xfrm>
          <a:off x="1174848" y="1950097"/>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1187262" y="1962511"/>
        <a:ext cx="822879" cy="399025"/>
      </dsp:txXfrm>
    </dsp:sp>
    <dsp:sp modelId="{EE7085A2-A11F-4CD6-ABE8-52FAC2DC5B8E}">
      <dsp:nvSpPr>
        <dsp:cNvPr id="0" name=""/>
        <dsp:cNvSpPr/>
      </dsp:nvSpPr>
      <dsp:spPr>
        <a:xfrm rot="18289469">
          <a:off x="1895210" y="1909486"/>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1903463"/>
        <a:ext cx="29688" cy="29688"/>
      </dsp:txXfrm>
    </dsp:sp>
    <dsp:sp modelId="{0E8EA076-3B17-4FAB-B1A5-CFE528A8D6DA}">
      <dsp:nvSpPr>
        <dsp:cNvPr id="0" name=""/>
        <dsp:cNvSpPr/>
      </dsp:nvSpPr>
      <dsp:spPr>
        <a:xfrm>
          <a:off x="2361639" y="1462665"/>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2374053" y="1475079"/>
        <a:ext cx="822879" cy="399025"/>
      </dsp:txXfrm>
    </dsp:sp>
    <dsp:sp modelId="{CCB09B97-01D3-4015-8943-E21302CDC77B}">
      <dsp:nvSpPr>
        <dsp:cNvPr id="0" name=""/>
        <dsp:cNvSpPr/>
      </dsp:nvSpPr>
      <dsp:spPr>
        <a:xfrm>
          <a:off x="3209346" y="1665770"/>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1666115"/>
        <a:ext cx="16954" cy="16954"/>
      </dsp:txXfrm>
    </dsp:sp>
    <dsp:sp modelId="{D1AD7EA0-490E-4515-84AB-DA99DA5E5BC1}">
      <dsp:nvSpPr>
        <dsp:cNvPr id="0" name=""/>
        <dsp:cNvSpPr/>
      </dsp:nvSpPr>
      <dsp:spPr>
        <a:xfrm>
          <a:off x="3548429" y="1462665"/>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552</a:t>
          </a:r>
          <a:endParaRPr lang="en-US" sz="1800" kern="1200" dirty="0">
            <a:solidFill>
              <a:sysClr val="windowText" lastClr="000000"/>
            </a:solidFill>
            <a:cs typeface="B Koodak" panose="00000700000000000000" pitchFamily="2" charset="-78"/>
          </a:endParaRPr>
        </a:p>
      </dsp:txBody>
      <dsp:txXfrm>
        <a:off x="3560843" y="1475079"/>
        <a:ext cx="822879" cy="399025"/>
      </dsp:txXfrm>
    </dsp:sp>
    <dsp:sp modelId="{4D742785-2109-4663-B15A-826721CA01B4}">
      <dsp:nvSpPr>
        <dsp:cNvPr id="0" name=""/>
        <dsp:cNvSpPr/>
      </dsp:nvSpPr>
      <dsp:spPr>
        <a:xfrm>
          <a:off x="2022556" y="2153201"/>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83620" y="2153546"/>
        <a:ext cx="16954" cy="16954"/>
      </dsp:txXfrm>
    </dsp:sp>
    <dsp:sp modelId="{EC93BED6-C21F-44D2-9093-8D0CA4637C48}">
      <dsp:nvSpPr>
        <dsp:cNvPr id="0" name=""/>
        <dsp:cNvSpPr/>
      </dsp:nvSpPr>
      <dsp:spPr>
        <a:xfrm>
          <a:off x="2361639" y="1950097"/>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2374053" y="1962511"/>
        <a:ext cx="822879" cy="399025"/>
      </dsp:txXfrm>
    </dsp:sp>
    <dsp:sp modelId="{472C0B88-E67F-4F63-9560-9DA92AFC830E}">
      <dsp:nvSpPr>
        <dsp:cNvPr id="0" name=""/>
        <dsp:cNvSpPr/>
      </dsp:nvSpPr>
      <dsp:spPr>
        <a:xfrm>
          <a:off x="3209346" y="2153201"/>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2153546"/>
        <a:ext cx="16954" cy="16954"/>
      </dsp:txXfrm>
    </dsp:sp>
    <dsp:sp modelId="{F2627C49-A591-43D7-A83A-ACC1853E74E1}">
      <dsp:nvSpPr>
        <dsp:cNvPr id="0" name=""/>
        <dsp:cNvSpPr/>
      </dsp:nvSpPr>
      <dsp:spPr>
        <a:xfrm>
          <a:off x="3548429" y="1950097"/>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555</a:t>
          </a:r>
          <a:endParaRPr lang="en-US" sz="1800" kern="1200" dirty="0">
            <a:solidFill>
              <a:sysClr val="windowText" lastClr="000000"/>
            </a:solidFill>
            <a:cs typeface="B Koodak" panose="00000700000000000000" pitchFamily="2" charset="-78"/>
          </a:endParaRPr>
        </a:p>
      </dsp:txBody>
      <dsp:txXfrm>
        <a:off x="3560843" y="1962511"/>
        <a:ext cx="822879" cy="399025"/>
      </dsp:txXfrm>
    </dsp:sp>
    <dsp:sp modelId="{FC9FFEF9-F25F-4D14-BD0D-1D67C718C716}">
      <dsp:nvSpPr>
        <dsp:cNvPr id="0" name=""/>
        <dsp:cNvSpPr/>
      </dsp:nvSpPr>
      <dsp:spPr>
        <a:xfrm rot="3310531">
          <a:off x="1895210" y="2396917"/>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2390895"/>
        <a:ext cx="29688" cy="29688"/>
      </dsp:txXfrm>
    </dsp:sp>
    <dsp:sp modelId="{CD30596B-92CB-4541-BB59-B6A9A731F203}">
      <dsp:nvSpPr>
        <dsp:cNvPr id="0" name=""/>
        <dsp:cNvSpPr/>
      </dsp:nvSpPr>
      <dsp:spPr>
        <a:xfrm>
          <a:off x="2361639" y="2437528"/>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2374053" y="2449942"/>
        <a:ext cx="822879" cy="399025"/>
      </dsp:txXfrm>
    </dsp:sp>
    <dsp:sp modelId="{50CA42E3-86C4-407A-BEC1-8ED52BE45C08}">
      <dsp:nvSpPr>
        <dsp:cNvPr id="0" name=""/>
        <dsp:cNvSpPr/>
      </dsp:nvSpPr>
      <dsp:spPr>
        <a:xfrm>
          <a:off x="3209346" y="2640633"/>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2640978"/>
        <a:ext cx="16954" cy="16954"/>
      </dsp:txXfrm>
    </dsp:sp>
    <dsp:sp modelId="{97170A4D-347C-4B19-9E35-5164FD8D6A3A}">
      <dsp:nvSpPr>
        <dsp:cNvPr id="0" name=""/>
        <dsp:cNvSpPr/>
      </dsp:nvSpPr>
      <dsp:spPr>
        <a:xfrm>
          <a:off x="3548429" y="2437528"/>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557</a:t>
          </a:r>
          <a:endParaRPr lang="en-US" sz="1800" kern="1200" dirty="0">
            <a:solidFill>
              <a:sysClr val="windowText" lastClr="000000"/>
            </a:solidFill>
            <a:cs typeface="B Koodak" panose="00000700000000000000" pitchFamily="2" charset="-78"/>
          </a:endParaRPr>
        </a:p>
      </dsp:txBody>
      <dsp:txXfrm>
        <a:off x="3560843" y="2449942"/>
        <a:ext cx="822879" cy="399025"/>
      </dsp:txXfrm>
    </dsp:sp>
    <dsp:sp modelId="{34CE8989-72CA-4362-B3E8-F10EFD86F849}">
      <dsp:nvSpPr>
        <dsp:cNvPr id="0" name=""/>
        <dsp:cNvSpPr/>
      </dsp:nvSpPr>
      <dsp:spPr>
        <a:xfrm rot="4616685">
          <a:off x="254759" y="2884349"/>
          <a:ext cx="1501094" cy="17644"/>
        </a:xfrm>
        <a:custGeom>
          <a:avLst/>
          <a:gdLst/>
          <a:ahLst/>
          <a:cxnLst/>
          <a:rect l="0" t="0" r="0" b="0"/>
          <a:pathLst>
            <a:path>
              <a:moveTo>
                <a:pt x="0" y="8822"/>
              </a:moveTo>
              <a:lnTo>
                <a:pt x="1501094"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967779" y="2855644"/>
        <a:ext cx="75054" cy="75054"/>
      </dsp:txXfrm>
    </dsp:sp>
    <dsp:sp modelId="{901632C6-7F36-4A78-B7AD-124FC66F35CA}">
      <dsp:nvSpPr>
        <dsp:cNvPr id="0" name=""/>
        <dsp:cNvSpPr/>
      </dsp:nvSpPr>
      <dsp:spPr>
        <a:xfrm>
          <a:off x="1174848" y="3412392"/>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1187262" y="3424806"/>
        <a:ext cx="822879" cy="399025"/>
      </dsp:txXfrm>
    </dsp:sp>
    <dsp:sp modelId="{85FFDA95-71FC-4072-9FA9-5373A84E702B}">
      <dsp:nvSpPr>
        <dsp:cNvPr id="0" name=""/>
        <dsp:cNvSpPr/>
      </dsp:nvSpPr>
      <dsp:spPr>
        <a:xfrm rot="18289469">
          <a:off x="1895210" y="3371781"/>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3365759"/>
        <a:ext cx="29688" cy="29688"/>
      </dsp:txXfrm>
    </dsp:sp>
    <dsp:sp modelId="{FC5AB141-92B1-45EA-8BB8-B60E85BE9CD5}">
      <dsp:nvSpPr>
        <dsp:cNvPr id="0" name=""/>
        <dsp:cNvSpPr/>
      </dsp:nvSpPr>
      <dsp:spPr>
        <a:xfrm>
          <a:off x="2361639" y="2924960"/>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2374053" y="2937374"/>
        <a:ext cx="822879" cy="399025"/>
      </dsp:txXfrm>
    </dsp:sp>
    <dsp:sp modelId="{68AEF2CD-521E-4499-A82B-9864B641EEEE}">
      <dsp:nvSpPr>
        <dsp:cNvPr id="0" name=""/>
        <dsp:cNvSpPr/>
      </dsp:nvSpPr>
      <dsp:spPr>
        <a:xfrm>
          <a:off x="3209346" y="3128065"/>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3128410"/>
        <a:ext cx="16954" cy="16954"/>
      </dsp:txXfrm>
    </dsp:sp>
    <dsp:sp modelId="{356AA342-BA54-44D7-9DEA-08FEC8A16850}">
      <dsp:nvSpPr>
        <dsp:cNvPr id="0" name=""/>
        <dsp:cNvSpPr/>
      </dsp:nvSpPr>
      <dsp:spPr>
        <a:xfrm>
          <a:off x="3548429" y="2924960"/>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572</a:t>
          </a:r>
          <a:endParaRPr lang="en-US" sz="1800" kern="1200" dirty="0">
            <a:solidFill>
              <a:sysClr val="windowText" lastClr="000000"/>
            </a:solidFill>
            <a:cs typeface="B Koodak" panose="00000700000000000000" pitchFamily="2" charset="-78"/>
          </a:endParaRPr>
        </a:p>
      </dsp:txBody>
      <dsp:txXfrm>
        <a:off x="3560843" y="2937374"/>
        <a:ext cx="822879" cy="399025"/>
      </dsp:txXfrm>
    </dsp:sp>
    <dsp:sp modelId="{73445EAB-EEEF-406A-8FDA-DAD66F1B31EE}">
      <dsp:nvSpPr>
        <dsp:cNvPr id="0" name=""/>
        <dsp:cNvSpPr/>
      </dsp:nvSpPr>
      <dsp:spPr>
        <a:xfrm>
          <a:off x="2022556" y="3615497"/>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83620" y="3615842"/>
        <a:ext cx="16954" cy="16954"/>
      </dsp:txXfrm>
    </dsp:sp>
    <dsp:sp modelId="{EBD583B6-EE7A-4BCA-8B8F-4AC4999149F3}">
      <dsp:nvSpPr>
        <dsp:cNvPr id="0" name=""/>
        <dsp:cNvSpPr/>
      </dsp:nvSpPr>
      <dsp:spPr>
        <a:xfrm>
          <a:off x="2361639" y="3412392"/>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2374053" y="3424806"/>
        <a:ext cx="822879" cy="399025"/>
      </dsp:txXfrm>
    </dsp:sp>
    <dsp:sp modelId="{927C908D-97E7-496A-93AB-FA75E9654567}">
      <dsp:nvSpPr>
        <dsp:cNvPr id="0" name=""/>
        <dsp:cNvSpPr/>
      </dsp:nvSpPr>
      <dsp:spPr>
        <a:xfrm>
          <a:off x="3209346" y="3615497"/>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3615842"/>
        <a:ext cx="16954" cy="16954"/>
      </dsp:txXfrm>
    </dsp:sp>
    <dsp:sp modelId="{87153E7C-79EB-4823-A7C8-F65AD806843B}">
      <dsp:nvSpPr>
        <dsp:cNvPr id="0" name=""/>
        <dsp:cNvSpPr/>
      </dsp:nvSpPr>
      <dsp:spPr>
        <a:xfrm>
          <a:off x="3548429" y="3412392"/>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575</a:t>
          </a:r>
          <a:endParaRPr lang="en-US" sz="1800" kern="1200" dirty="0">
            <a:solidFill>
              <a:sysClr val="windowText" lastClr="000000"/>
            </a:solidFill>
            <a:cs typeface="B Koodak" panose="00000700000000000000" pitchFamily="2" charset="-78"/>
          </a:endParaRPr>
        </a:p>
      </dsp:txBody>
      <dsp:txXfrm>
        <a:off x="3560843" y="3424806"/>
        <a:ext cx="822879" cy="399025"/>
      </dsp:txXfrm>
    </dsp:sp>
    <dsp:sp modelId="{0AFAC9CD-9250-428C-8FAD-16D570C8C9A0}">
      <dsp:nvSpPr>
        <dsp:cNvPr id="0" name=""/>
        <dsp:cNvSpPr/>
      </dsp:nvSpPr>
      <dsp:spPr>
        <a:xfrm rot="3310531">
          <a:off x="1895210" y="3859213"/>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3853191"/>
        <a:ext cx="29688" cy="29688"/>
      </dsp:txXfrm>
    </dsp:sp>
    <dsp:sp modelId="{C26939E0-DA15-4A4D-999F-58F0268DA0F2}">
      <dsp:nvSpPr>
        <dsp:cNvPr id="0" name=""/>
        <dsp:cNvSpPr/>
      </dsp:nvSpPr>
      <dsp:spPr>
        <a:xfrm>
          <a:off x="2361639" y="3899824"/>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2374053" y="3912238"/>
        <a:ext cx="822879" cy="399025"/>
      </dsp:txXfrm>
    </dsp:sp>
    <dsp:sp modelId="{B6ED6AD1-83BA-4A75-BD2A-DE42235F1626}">
      <dsp:nvSpPr>
        <dsp:cNvPr id="0" name=""/>
        <dsp:cNvSpPr/>
      </dsp:nvSpPr>
      <dsp:spPr>
        <a:xfrm>
          <a:off x="3209346" y="4102929"/>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4103274"/>
        <a:ext cx="16954" cy="16954"/>
      </dsp:txXfrm>
    </dsp:sp>
    <dsp:sp modelId="{49A38726-847F-4CA5-831E-8EE532B28979}">
      <dsp:nvSpPr>
        <dsp:cNvPr id="0" name=""/>
        <dsp:cNvSpPr/>
      </dsp:nvSpPr>
      <dsp:spPr>
        <a:xfrm>
          <a:off x="3548429" y="3899824"/>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577</a:t>
          </a:r>
          <a:endParaRPr lang="en-US" sz="1800" kern="1200" dirty="0">
            <a:solidFill>
              <a:sysClr val="windowText" lastClr="000000"/>
            </a:solidFill>
            <a:cs typeface="B Koodak" panose="00000700000000000000" pitchFamily="2" charset="-78"/>
          </a:endParaRPr>
        </a:p>
      </dsp:txBody>
      <dsp:txXfrm>
        <a:off x="3560843" y="3912238"/>
        <a:ext cx="822879" cy="399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0FAB2-4BFA-4704-94FD-09CB404F7FC1}">
      <dsp:nvSpPr>
        <dsp:cNvPr id="0" name=""/>
        <dsp:cNvSpPr/>
      </dsp:nvSpPr>
      <dsp:spPr>
        <a:xfrm>
          <a:off x="59748" y="1950097"/>
          <a:ext cx="776017" cy="423853"/>
        </a:xfrm>
        <a:prstGeom prst="roundRect">
          <a:avLst>
            <a:gd name="adj" fmla="val 10000"/>
          </a:avLst>
        </a:prstGeom>
        <a:solidFill>
          <a:schemeClr val="accent2">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72162" y="1962511"/>
        <a:ext cx="751189" cy="399025"/>
      </dsp:txXfrm>
    </dsp:sp>
    <dsp:sp modelId="{F798653C-1E24-4056-A244-3D32757E4806}">
      <dsp:nvSpPr>
        <dsp:cNvPr id="0" name=""/>
        <dsp:cNvSpPr/>
      </dsp:nvSpPr>
      <dsp:spPr>
        <a:xfrm rot="16983315">
          <a:off x="254759" y="1422054"/>
          <a:ext cx="1501094" cy="17644"/>
        </a:xfrm>
        <a:custGeom>
          <a:avLst/>
          <a:gdLst/>
          <a:ahLst/>
          <a:cxnLst/>
          <a:rect l="0" t="0" r="0" b="0"/>
          <a:pathLst>
            <a:path>
              <a:moveTo>
                <a:pt x="0" y="8822"/>
              </a:moveTo>
              <a:lnTo>
                <a:pt x="1501094"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967779" y="1393348"/>
        <a:ext cx="75054" cy="75054"/>
      </dsp:txXfrm>
    </dsp:sp>
    <dsp:sp modelId="{0F0F6CC0-ACE4-46E7-9E6E-8DD40EA32112}">
      <dsp:nvSpPr>
        <dsp:cNvPr id="0" name=""/>
        <dsp:cNvSpPr/>
      </dsp:nvSpPr>
      <dsp:spPr>
        <a:xfrm>
          <a:off x="1174848" y="487801"/>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1187262" y="500215"/>
        <a:ext cx="822879" cy="399025"/>
      </dsp:txXfrm>
    </dsp:sp>
    <dsp:sp modelId="{7A4119ED-C228-48B2-B53E-C5C31F64B86C}">
      <dsp:nvSpPr>
        <dsp:cNvPr id="0" name=""/>
        <dsp:cNvSpPr/>
      </dsp:nvSpPr>
      <dsp:spPr>
        <a:xfrm rot="18289469">
          <a:off x="1895210" y="447190"/>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441168"/>
        <a:ext cx="29688" cy="29688"/>
      </dsp:txXfrm>
    </dsp:sp>
    <dsp:sp modelId="{92DFC541-EC5F-4969-8F38-FD7155535003}">
      <dsp:nvSpPr>
        <dsp:cNvPr id="0" name=""/>
        <dsp:cNvSpPr/>
      </dsp:nvSpPr>
      <dsp:spPr>
        <a:xfrm>
          <a:off x="2361639" y="369"/>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2374053" y="12783"/>
        <a:ext cx="822879" cy="399025"/>
      </dsp:txXfrm>
    </dsp:sp>
    <dsp:sp modelId="{4F26D608-FF45-4AF4-9E3B-CD8291FA6446}">
      <dsp:nvSpPr>
        <dsp:cNvPr id="0" name=""/>
        <dsp:cNvSpPr/>
      </dsp:nvSpPr>
      <dsp:spPr>
        <a:xfrm>
          <a:off x="3209346" y="203474"/>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203819"/>
        <a:ext cx="16954" cy="16954"/>
      </dsp:txXfrm>
    </dsp:sp>
    <dsp:sp modelId="{5AD48354-5D55-4322-8227-ADAD74479BE3}">
      <dsp:nvSpPr>
        <dsp:cNvPr id="0" name=""/>
        <dsp:cNvSpPr/>
      </dsp:nvSpPr>
      <dsp:spPr>
        <a:xfrm>
          <a:off x="3548429" y="369"/>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722</a:t>
          </a:r>
          <a:endParaRPr lang="en-US" sz="1800" kern="1200" dirty="0">
            <a:solidFill>
              <a:sysClr val="windowText" lastClr="000000"/>
            </a:solidFill>
            <a:cs typeface="B Koodak" panose="00000700000000000000" pitchFamily="2" charset="-78"/>
          </a:endParaRPr>
        </a:p>
      </dsp:txBody>
      <dsp:txXfrm>
        <a:off x="3560843" y="12783"/>
        <a:ext cx="822879" cy="399025"/>
      </dsp:txXfrm>
    </dsp:sp>
    <dsp:sp modelId="{C07B1749-4F30-407D-8BBE-90FED603387F}">
      <dsp:nvSpPr>
        <dsp:cNvPr id="0" name=""/>
        <dsp:cNvSpPr/>
      </dsp:nvSpPr>
      <dsp:spPr>
        <a:xfrm>
          <a:off x="2022556" y="690906"/>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83620" y="691251"/>
        <a:ext cx="16954" cy="16954"/>
      </dsp:txXfrm>
    </dsp:sp>
    <dsp:sp modelId="{36158D3E-7C49-4EDF-AEA0-F8EBFA591155}">
      <dsp:nvSpPr>
        <dsp:cNvPr id="0" name=""/>
        <dsp:cNvSpPr/>
      </dsp:nvSpPr>
      <dsp:spPr>
        <a:xfrm>
          <a:off x="2361639" y="487801"/>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2374053" y="500215"/>
        <a:ext cx="822879" cy="399025"/>
      </dsp:txXfrm>
    </dsp:sp>
    <dsp:sp modelId="{CB7B2F06-AD37-45C8-A63D-0125EE9A5816}">
      <dsp:nvSpPr>
        <dsp:cNvPr id="0" name=""/>
        <dsp:cNvSpPr/>
      </dsp:nvSpPr>
      <dsp:spPr>
        <a:xfrm>
          <a:off x="3209346" y="690906"/>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691251"/>
        <a:ext cx="16954" cy="16954"/>
      </dsp:txXfrm>
    </dsp:sp>
    <dsp:sp modelId="{0C9A16B5-8A21-4D2B-A482-E6898D7E2874}">
      <dsp:nvSpPr>
        <dsp:cNvPr id="0" name=""/>
        <dsp:cNvSpPr/>
      </dsp:nvSpPr>
      <dsp:spPr>
        <a:xfrm>
          <a:off x="3548429" y="487801"/>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725</a:t>
          </a:r>
          <a:endParaRPr lang="en-US" sz="1800" kern="1200" dirty="0">
            <a:solidFill>
              <a:sysClr val="windowText" lastClr="000000"/>
            </a:solidFill>
            <a:cs typeface="B Koodak" panose="00000700000000000000" pitchFamily="2" charset="-78"/>
          </a:endParaRPr>
        </a:p>
      </dsp:txBody>
      <dsp:txXfrm>
        <a:off x="3560843" y="500215"/>
        <a:ext cx="822879" cy="399025"/>
      </dsp:txXfrm>
    </dsp:sp>
    <dsp:sp modelId="{DFEE742E-340E-49B3-8E46-E4672C55D081}">
      <dsp:nvSpPr>
        <dsp:cNvPr id="0" name=""/>
        <dsp:cNvSpPr/>
      </dsp:nvSpPr>
      <dsp:spPr>
        <a:xfrm rot="3310531">
          <a:off x="1895210" y="934622"/>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928599"/>
        <a:ext cx="29688" cy="29688"/>
      </dsp:txXfrm>
    </dsp:sp>
    <dsp:sp modelId="{5E678C0B-2FEA-4DF8-99D9-858F03C45918}">
      <dsp:nvSpPr>
        <dsp:cNvPr id="0" name=""/>
        <dsp:cNvSpPr/>
      </dsp:nvSpPr>
      <dsp:spPr>
        <a:xfrm>
          <a:off x="2361639" y="975233"/>
          <a:ext cx="847707" cy="423853"/>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2374053" y="987647"/>
        <a:ext cx="822879" cy="399025"/>
      </dsp:txXfrm>
    </dsp:sp>
    <dsp:sp modelId="{CAA2E643-63C2-45A8-9ED9-60FEC9916703}">
      <dsp:nvSpPr>
        <dsp:cNvPr id="0" name=""/>
        <dsp:cNvSpPr/>
      </dsp:nvSpPr>
      <dsp:spPr>
        <a:xfrm>
          <a:off x="3209346" y="1178338"/>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1178683"/>
        <a:ext cx="16954" cy="16954"/>
      </dsp:txXfrm>
    </dsp:sp>
    <dsp:sp modelId="{833B8F26-58A0-4E21-B265-6902D589C7FF}">
      <dsp:nvSpPr>
        <dsp:cNvPr id="0" name=""/>
        <dsp:cNvSpPr/>
      </dsp:nvSpPr>
      <dsp:spPr>
        <a:xfrm>
          <a:off x="3548429" y="975233"/>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727</a:t>
          </a:r>
          <a:endParaRPr lang="en-US" sz="1800" kern="1200" dirty="0">
            <a:solidFill>
              <a:sysClr val="windowText" lastClr="000000"/>
            </a:solidFill>
            <a:cs typeface="B Koodak" panose="00000700000000000000" pitchFamily="2" charset="-78"/>
          </a:endParaRPr>
        </a:p>
      </dsp:txBody>
      <dsp:txXfrm>
        <a:off x="3560843" y="987647"/>
        <a:ext cx="822879" cy="399025"/>
      </dsp:txXfrm>
    </dsp:sp>
    <dsp:sp modelId="{70A27DE5-6CB8-4942-9520-A01048B7F4E8}">
      <dsp:nvSpPr>
        <dsp:cNvPr id="0" name=""/>
        <dsp:cNvSpPr/>
      </dsp:nvSpPr>
      <dsp:spPr>
        <a:xfrm>
          <a:off x="835765" y="2153201"/>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996829" y="2153546"/>
        <a:ext cx="16954" cy="16954"/>
      </dsp:txXfrm>
    </dsp:sp>
    <dsp:sp modelId="{6A011040-3FF3-47E5-B670-3DF8BA80DD21}">
      <dsp:nvSpPr>
        <dsp:cNvPr id="0" name=""/>
        <dsp:cNvSpPr/>
      </dsp:nvSpPr>
      <dsp:spPr>
        <a:xfrm>
          <a:off x="1174848" y="1950097"/>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1187262" y="1962511"/>
        <a:ext cx="822879" cy="399025"/>
      </dsp:txXfrm>
    </dsp:sp>
    <dsp:sp modelId="{EE7085A2-A11F-4CD6-ABE8-52FAC2DC5B8E}">
      <dsp:nvSpPr>
        <dsp:cNvPr id="0" name=""/>
        <dsp:cNvSpPr/>
      </dsp:nvSpPr>
      <dsp:spPr>
        <a:xfrm rot="18289469">
          <a:off x="1895210" y="1909486"/>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1903463"/>
        <a:ext cx="29688" cy="29688"/>
      </dsp:txXfrm>
    </dsp:sp>
    <dsp:sp modelId="{0E8EA076-3B17-4FAB-B1A5-CFE528A8D6DA}">
      <dsp:nvSpPr>
        <dsp:cNvPr id="0" name=""/>
        <dsp:cNvSpPr/>
      </dsp:nvSpPr>
      <dsp:spPr>
        <a:xfrm>
          <a:off x="2361639" y="1462665"/>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2374053" y="1475079"/>
        <a:ext cx="822879" cy="399025"/>
      </dsp:txXfrm>
    </dsp:sp>
    <dsp:sp modelId="{CCB09B97-01D3-4015-8943-E21302CDC77B}">
      <dsp:nvSpPr>
        <dsp:cNvPr id="0" name=""/>
        <dsp:cNvSpPr/>
      </dsp:nvSpPr>
      <dsp:spPr>
        <a:xfrm>
          <a:off x="3209346" y="1665770"/>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1666115"/>
        <a:ext cx="16954" cy="16954"/>
      </dsp:txXfrm>
    </dsp:sp>
    <dsp:sp modelId="{D1AD7EA0-490E-4515-84AB-DA99DA5E5BC1}">
      <dsp:nvSpPr>
        <dsp:cNvPr id="0" name=""/>
        <dsp:cNvSpPr/>
      </dsp:nvSpPr>
      <dsp:spPr>
        <a:xfrm>
          <a:off x="3548429" y="1462665"/>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752</a:t>
          </a:r>
          <a:endParaRPr lang="en-US" sz="1800" kern="1200" dirty="0">
            <a:solidFill>
              <a:sysClr val="windowText" lastClr="000000"/>
            </a:solidFill>
            <a:cs typeface="B Koodak" panose="00000700000000000000" pitchFamily="2" charset="-78"/>
          </a:endParaRPr>
        </a:p>
      </dsp:txBody>
      <dsp:txXfrm>
        <a:off x="3560843" y="1475079"/>
        <a:ext cx="822879" cy="399025"/>
      </dsp:txXfrm>
    </dsp:sp>
    <dsp:sp modelId="{4D742785-2109-4663-B15A-826721CA01B4}">
      <dsp:nvSpPr>
        <dsp:cNvPr id="0" name=""/>
        <dsp:cNvSpPr/>
      </dsp:nvSpPr>
      <dsp:spPr>
        <a:xfrm>
          <a:off x="2022556" y="2153201"/>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83620" y="2153546"/>
        <a:ext cx="16954" cy="16954"/>
      </dsp:txXfrm>
    </dsp:sp>
    <dsp:sp modelId="{EC93BED6-C21F-44D2-9093-8D0CA4637C48}">
      <dsp:nvSpPr>
        <dsp:cNvPr id="0" name=""/>
        <dsp:cNvSpPr/>
      </dsp:nvSpPr>
      <dsp:spPr>
        <a:xfrm>
          <a:off x="2361639" y="1950097"/>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2374053" y="1962511"/>
        <a:ext cx="822879" cy="399025"/>
      </dsp:txXfrm>
    </dsp:sp>
    <dsp:sp modelId="{472C0B88-E67F-4F63-9560-9DA92AFC830E}">
      <dsp:nvSpPr>
        <dsp:cNvPr id="0" name=""/>
        <dsp:cNvSpPr/>
      </dsp:nvSpPr>
      <dsp:spPr>
        <a:xfrm>
          <a:off x="3209346" y="2153201"/>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2153546"/>
        <a:ext cx="16954" cy="16954"/>
      </dsp:txXfrm>
    </dsp:sp>
    <dsp:sp modelId="{F2627C49-A591-43D7-A83A-ACC1853E74E1}">
      <dsp:nvSpPr>
        <dsp:cNvPr id="0" name=""/>
        <dsp:cNvSpPr/>
      </dsp:nvSpPr>
      <dsp:spPr>
        <a:xfrm>
          <a:off x="3548429" y="1950097"/>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755</a:t>
          </a:r>
          <a:endParaRPr lang="en-US" sz="1800" kern="1200" dirty="0">
            <a:solidFill>
              <a:sysClr val="windowText" lastClr="000000"/>
            </a:solidFill>
            <a:cs typeface="B Koodak" panose="00000700000000000000" pitchFamily="2" charset="-78"/>
          </a:endParaRPr>
        </a:p>
      </dsp:txBody>
      <dsp:txXfrm>
        <a:off x="3560843" y="1962511"/>
        <a:ext cx="822879" cy="399025"/>
      </dsp:txXfrm>
    </dsp:sp>
    <dsp:sp modelId="{FC9FFEF9-F25F-4D14-BD0D-1D67C718C716}">
      <dsp:nvSpPr>
        <dsp:cNvPr id="0" name=""/>
        <dsp:cNvSpPr/>
      </dsp:nvSpPr>
      <dsp:spPr>
        <a:xfrm rot="3310531">
          <a:off x="1895210" y="2396917"/>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2390895"/>
        <a:ext cx="29688" cy="29688"/>
      </dsp:txXfrm>
    </dsp:sp>
    <dsp:sp modelId="{CD30596B-92CB-4541-BB59-B6A9A731F203}">
      <dsp:nvSpPr>
        <dsp:cNvPr id="0" name=""/>
        <dsp:cNvSpPr/>
      </dsp:nvSpPr>
      <dsp:spPr>
        <a:xfrm>
          <a:off x="2361639" y="2437528"/>
          <a:ext cx="847707" cy="423853"/>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2374053" y="2449942"/>
        <a:ext cx="822879" cy="399025"/>
      </dsp:txXfrm>
    </dsp:sp>
    <dsp:sp modelId="{50CA42E3-86C4-407A-BEC1-8ED52BE45C08}">
      <dsp:nvSpPr>
        <dsp:cNvPr id="0" name=""/>
        <dsp:cNvSpPr/>
      </dsp:nvSpPr>
      <dsp:spPr>
        <a:xfrm>
          <a:off x="3209346" y="2640633"/>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2640978"/>
        <a:ext cx="16954" cy="16954"/>
      </dsp:txXfrm>
    </dsp:sp>
    <dsp:sp modelId="{97170A4D-347C-4B19-9E35-5164FD8D6A3A}">
      <dsp:nvSpPr>
        <dsp:cNvPr id="0" name=""/>
        <dsp:cNvSpPr/>
      </dsp:nvSpPr>
      <dsp:spPr>
        <a:xfrm>
          <a:off x="3548429" y="2437528"/>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757</a:t>
          </a:r>
          <a:endParaRPr lang="en-US" sz="1800" kern="1200" dirty="0">
            <a:solidFill>
              <a:sysClr val="windowText" lastClr="000000"/>
            </a:solidFill>
            <a:cs typeface="B Koodak" panose="00000700000000000000" pitchFamily="2" charset="-78"/>
          </a:endParaRPr>
        </a:p>
      </dsp:txBody>
      <dsp:txXfrm>
        <a:off x="3560843" y="2449942"/>
        <a:ext cx="822879" cy="399025"/>
      </dsp:txXfrm>
    </dsp:sp>
    <dsp:sp modelId="{34CE8989-72CA-4362-B3E8-F10EFD86F849}">
      <dsp:nvSpPr>
        <dsp:cNvPr id="0" name=""/>
        <dsp:cNvSpPr/>
      </dsp:nvSpPr>
      <dsp:spPr>
        <a:xfrm rot="4616685">
          <a:off x="254759" y="2884349"/>
          <a:ext cx="1501094" cy="17644"/>
        </a:xfrm>
        <a:custGeom>
          <a:avLst/>
          <a:gdLst/>
          <a:ahLst/>
          <a:cxnLst/>
          <a:rect l="0" t="0" r="0" b="0"/>
          <a:pathLst>
            <a:path>
              <a:moveTo>
                <a:pt x="0" y="8822"/>
              </a:moveTo>
              <a:lnTo>
                <a:pt x="1501094"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967779" y="2855644"/>
        <a:ext cx="75054" cy="75054"/>
      </dsp:txXfrm>
    </dsp:sp>
    <dsp:sp modelId="{901632C6-7F36-4A78-B7AD-124FC66F35CA}">
      <dsp:nvSpPr>
        <dsp:cNvPr id="0" name=""/>
        <dsp:cNvSpPr/>
      </dsp:nvSpPr>
      <dsp:spPr>
        <a:xfrm>
          <a:off x="1174848" y="3412392"/>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1187262" y="3424806"/>
        <a:ext cx="822879" cy="399025"/>
      </dsp:txXfrm>
    </dsp:sp>
    <dsp:sp modelId="{85FFDA95-71FC-4072-9FA9-5373A84E702B}">
      <dsp:nvSpPr>
        <dsp:cNvPr id="0" name=""/>
        <dsp:cNvSpPr/>
      </dsp:nvSpPr>
      <dsp:spPr>
        <a:xfrm rot="18289469">
          <a:off x="1895210" y="3371781"/>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3365759"/>
        <a:ext cx="29688" cy="29688"/>
      </dsp:txXfrm>
    </dsp:sp>
    <dsp:sp modelId="{FC5AB141-92B1-45EA-8BB8-B60E85BE9CD5}">
      <dsp:nvSpPr>
        <dsp:cNvPr id="0" name=""/>
        <dsp:cNvSpPr/>
      </dsp:nvSpPr>
      <dsp:spPr>
        <a:xfrm>
          <a:off x="2361639" y="2924960"/>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2</a:t>
          </a:r>
          <a:endParaRPr lang="en-US" sz="1800" kern="1200" dirty="0">
            <a:cs typeface="B Koodak" panose="00000700000000000000" pitchFamily="2" charset="-78"/>
          </a:endParaRPr>
        </a:p>
      </dsp:txBody>
      <dsp:txXfrm>
        <a:off x="2374053" y="2937374"/>
        <a:ext cx="822879" cy="399025"/>
      </dsp:txXfrm>
    </dsp:sp>
    <dsp:sp modelId="{68AEF2CD-521E-4499-A82B-9864B641EEEE}">
      <dsp:nvSpPr>
        <dsp:cNvPr id="0" name=""/>
        <dsp:cNvSpPr/>
      </dsp:nvSpPr>
      <dsp:spPr>
        <a:xfrm>
          <a:off x="3209346" y="3128065"/>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3128410"/>
        <a:ext cx="16954" cy="16954"/>
      </dsp:txXfrm>
    </dsp:sp>
    <dsp:sp modelId="{356AA342-BA54-44D7-9DEA-08FEC8A16850}">
      <dsp:nvSpPr>
        <dsp:cNvPr id="0" name=""/>
        <dsp:cNvSpPr/>
      </dsp:nvSpPr>
      <dsp:spPr>
        <a:xfrm>
          <a:off x="3548429" y="2924960"/>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772</a:t>
          </a:r>
          <a:endParaRPr lang="en-US" sz="1800" kern="1200" dirty="0">
            <a:solidFill>
              <a:sysClr val="windowText" lastClr="000000"/>
            </a:solidFill>
            <a:cs typeface="B Koodak" panose="00000700000000000000" pitchFamily="2" charset="-78"/>
          </a:endParaRPr>
        </a:p>
      </dsp:txBody>
      <dsp:txXfrm>
        <a:off x="3560843" y="2937374"/>
        <a:ext cx="822879" cy="399025"/>
      </dsp:txXfrm>
    </dsp:sp>
    <dsp:sp modelId="{73445EAB-EEEF-406A-8FDA-DAD66F1B31EE}">
      <dsp:nvSpPr>
        <dsp:cNvPr id="0" name=""/>
        <dsp:cNvSpPr/>
      </dsp:nvSpPr>
      <dsp:spPr>
        <a:xfrm>
          <a:off x="2022556" y="3615497"/>
          <a:ext cx="339083" cy="17644"/>
        </a:xfrm>
        <a:custGeom>
          <a:avLst/>
          <a:gdLst/>
          <a:ahLst/>
          <a:cxnLst/>
          <a:rect l="0" t="0" r="0" b="0"/>
          <a:pathLst>
            <a:path>
              <a:moveTo>
                <a:pt x="0" y="8822"/>
              </a:moveTo>
              <a:lnTo>
                <a:pt x="33908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83620" y="3615842"/>
        <a:ext cx="16954" cy="16954"/>
      </dsp:txXfrm>
    </dsp:sp>
    <dsp:sp modelId="{EBD583B6-EE7A-4BCA-8B8F-4AC4999149F3}">
      <dsp:nvSpPr>
        <dsp:cNvPr id="0" name=""/>
        <dsp:cNvSpPr/>
      </dsp:nvSpPr>
      <dsp:spPr>
        <a:xfrm>
          <a:off x="2361639" y="3412392"/>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5</a:t>
          </a:r>
          <a:endParaRPr lang="en-US" sz="1800" kern="1200" dirty="0">
            <a:cs typeface="B Koodak" panose="00000700000000000000" pitchFamily="2" charset="-78"/>
          </a:endParaRPr>
        </a:p>
      </dsp:txBody>
      <dsp:txXfrm>
        <a:off x="2374053" y="3424806"/>
        <a:ext cx="822879" cy="399025"/>
      </dsp:txXfrm>
    </dsp:sp>
    <dsp:sp modelId="{927C908D-97E7-496A-93AB-FA75E9654567}">
      <dsp:nvSpPr>
        <dsp:cNvPr id="0" name=""/>
        <dsp:cNvSpPr/>
      </dsp:nvSpPr>
      <dsp:spPr>
        <a:xfrm>
          <a:off x="3209346" y="3615497"/>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3615842"/>
        <a:ext cx="16954" cy="16954"/>
      </dsp:txXfrm>
    </dsp:sp>
    <dsp:sp modelId="{87153E7C-79EB-4823-A7C8-F65AD806843B}">
      <dsp:nvSpPr>
        <dsp:cNvPr id="0" name=""/>
        <dsp:cNvSpPr/>
      </dsp:nvSpPr>
      <dsp:spPr>
        <a:xfrm>
          <a:off x="3548429" y="3412392"/>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775</a:t>
          </a:r>
          <a:endParaRPr lang="en-US" sz="1800" kern="1200" dirty="0">
            <a:solidFill>
              <a:sysClr val="windowText" lastClr="000000"/>
            </a:solidFill>
            <a:cs typeface="B Koodak" panose="00000700000000000000" pitchFamily="2" charset="-78"/>
          </a:endParaRPr>
        </a:p>
      </dsp:txBody>
      <dsp:txXfrm>
        <a:off x="3560843" y="3424806"/>
        <a:ext cx="822879" cy="399025"/>
      </dsp:txXfrm>
    </dsp:sp>
    <dsp:sp modelId="{0AFAC9CD-9250-428C-8FAD-16D570C8C9A0}">
      <dsp:nvSpPr>
        <dsp:cNvPr id="0" name=""/>
        <dsp:cNvSpPr/>
      </dsp:nvSpPr>
      <dsp:spPr>
        <a:xfrm rot="3310531">
          <a:off x="1895210" y="3859213"/>
          <a:ext cx="593773" cy="17644"/>
        </a:xfrm>
        <a:custGeom>
          <a:avLst/>
          <a:gdLst/>
          <a:ahLst/>
          <a:cxnLst/>
          <a:rect l="0" t="0" r="0" b="0"/>
          <a:pathLst>
            <a:path>
              <a:moveTo>
                <a:pt x="0" y="8822"/>
              </a:moveTo>
              <a:lnTo>
                <a:pt x="593773"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Koodak" panose="00000700000000000000" pitchFamily="2" charset="-78"/>
          </a:endParaRPr>
        </a:p>
      </dsp:txBody>
      <dsp:txXfrm>
        <a:off x="2177253" y="3853191"/>
        <a:ext cx="29688" cy="29688"/>
      </dsp:txXfrm>
    </dsp:sp>
    <dsp:sp modelId="{C26939E0-DA15-4A4D-999F-58F0268DA0F2}">
      <dsp:nvSpPr>
        <dsp:cNvPr id="0" name=""/>
        <dsp:cNvSpPr/>
      </dsp:nvSpPr>
      <dsp:spPr>
        <a:xfrm>
          <a:off x="2361639" y="3899824"/>
          <a:ext cx="847707" cy="423853"/>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7</a:t>
          </a:r>
          <a:endParaRPr lang="en-US" sz="1800" kern="1200" dirty="0">
            <a:cs typeface="B Koodak" panose="00000700000000000000" pitchFamily="2" charset="-78"/>
          </a:endParaRPr>
        </a:p>
      </dsp:txBody>
      <dsp:txXfrm>
        <a:off x="2374053" y="3912238"/>
        <a:ext cx="822879" cy="399025"/>
      </dsp:txXfrm>
    </dsp:sp>
    <dsp:sp modelId="{B6ED6AD1-83BA-4A75-BD2A-DE42235F1626}">
      <dsp:nvSpPr>
        <dsp:cNvPr id="0" name=""/>
        <dsp:cNvSpPr/>
      </dsp:nvSpPr>
      <dsp:spPr>
        <a:xfrm>
          <a:off x="3209346" y="4102929"/>
          <a:ext cx="339083" cy="17644"/>
        </a:xfrm>
        <a:custGeom>
          <a:avLst/>
          <a:gdLst/>
          <a:ahLst/>
          <a:cxnLst/>
          <a:rect l="0" t="0" r="0" b="0"/>
          <a:pathLst>
            <a:path>
              <a:moveTo>
                <a:pt x="0" y="8822"/>
              </a:moveTo>
              <a:lnTo>
                <a:pt x="339083"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70411" y="4103274"/>
        <a:ext cx="16954" cy="16954"/>
      </dsp:txXfrm>
    </dsp:sp>
    <dsp:sp modelId="{49A38726-847F-4CA5-831E-8EE532B28979}">
      <dsp:nvSpPr>
        <dsp:cNvPr id="0" name=""/>
        <dsp:cNvSpPr/>
      </dsp:nvSpPr>
      <dsp:spPr>
        <a:xfrm>
          <a:off x="3548429" y="3899824"/>
          <a:ext cx="847707" cy="423853"/>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solidFill>
                <a:sysClr val="windowText" lastClr="000000"/>
              </a:solidFill>
              <a:cs typeface="B Koodak" panose="00000700000000000000" pitchFamily="2" charset="-78"/>
            </a:rPr>
            <a:t>777</a:t>
          </a:r>
          <a:endParaRPr lang="en-US" sz="1800" kern="1200" dirty="0">
            <a:solidFill>
              <a:sysClr val="windowText" lastClr="000000"/>
            </a:solidFill>
            <a:cs typeface="B Koodak" panose="00000700000000000000" pitchFamily="2" charset="-78"/>
          </a:endParaRPr>
        </a:p>
      </dsp:txBody>
      <dsp:txXfrm>
        <a:off x="3560843" y="3912238"/>
        <a:ext cx="822879" cy="399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0FAB2-4BFA-4704-94FD-09CB404F7FC1}">
      <dsp:nvSpPr>
        <dsp:cNvPr id="0" name=""/>
        <dsp:cNvSpPr/>
      </dsp:nvSpPr>
      <dsp:spPr>
        <a:xfrm>
          <a:off x="462294" y="588573"/>
          <a:ext cx="234215" cy="127926"/>
        </a:xfrm>
        <a:prstGeom prst="roundRect">
          <a:avLst>
            <a:gd name="adj" fmla="val 10000"/>
          </a:avLst>
        </a:prstGeom>
        <a:solidFill>
          <a:schemeClr val="accent2">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466041" y="592320"/>
        <a:ext cx="226721" cy="120432"/>
      </dsp:txXfrm>
    </dsp:sp>
    <dsp:sp modelId="{F798653C-1E24-4056-A244-3D32757E4806}">
      <dsp:nvSpPr>
        <dsp:cNvPr id="0" name=""/>
        <dsp:cNvSpPr/>
      </dsp:nvSpPr>
      <dsp:spPr>
        <a:xfrm rot="16983315">
          <a:off x="521151" y="423041"/>
          <a:ext cx="453056" cy="17644"/>
        </a:xfrm>
        <a:custGeom>
          <a:avLst/>
          <a:gdLst/>
          <a:ahLst/>
          <a:cxnLst/>
          <a:rect l="0" t="0" r="0" b="0"/>
          <a:pathLst>
            <a:path>
              <a:moveTo>
                <a:pt x="0" y="8822"/>
              </a:moveTo>
              <a:lnTo>
                <a:pt x="453056"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736353" y="420537"/>
        <a:ext cx="22652" cy="22652"/>
      </dsp:txXfrm>
    </dsp:sp>
    <dsp:sp modelId="{0F0F6CC0-ACE4-46E7-9E6E-8DD40EA32112}">
      <dsp:nvSpPr>
        <dsp:cNvPr id="0" name=""/>
        <dsp:cNvSpPr/>
      </dsp:nvSpPr>
      <dsp:spPr>
        <a:xfrm>
          <a:off x="798850" y="147227"/>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802597" y="150974"/>
        <a:ext cx="248359" cy="120432"/>
      </dsp:txXfrm>
    </dsp:sp>
    <dsp:sp modelId="{7A4119ED-C228-48B2-B53E-C5C31F64B86C}">
      <dsp:nvSpPr>
        <dsp:cNvPr id="0" name=""/>
        <dsp:cNvSpPr/>
      </dsp:nvSpPr>
      <dsp:spPr>
        <a:xfrm rot="18289469">
          <a:off x="1016269" y="128810"/>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133152"/>
        <a:ext cx="8960" cy="8960"/>
      </dsp:txXfrm>
    </dsp:sp>
    <dsp:sp modelId="{92DFC541-EC5F-4969-8F38-FD7155535003}">
      <dsp:nvSpPr>
        <dsp:cNvPr id="0" name=""/>
        <dsp:cNvSpPr/>
      </dsp:nvSpPr>
      <dsp:spPr>
        <a:xfrm>
          <a:off x="1157045" y="111"/>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1160792" y="3858"/>
        <a:ext cx="248359" cy="120432"/>
      </dsp:txXfrm>
    </dsp:sp>
    <dsp:sp modelId="{4F26D608-FF45-4AF4-9E3B-CD8291FA6446}">
      <dsp:nvSpPr>
        <dsp:cNvPr id="0" name=""/>
        <dsp:cNvSpPr/>
      </dsp:nvSpPr>
      <dsp:spPr>
        <a:xfrm>
          <a:off x="1412898" y="55252"/>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61516"/>
        <a:ext cx="5117" cy="5117"/>
      </dsp:txXfrm>
    </dsp:sp>
    <dsp:sp modelId="{5AD48354-5D55-4322-8227-ADAD74479BE3}">
      <dsp:nvSpPr>
        <dsp:cNvPr id="0" name=""/>
        <dsp:cNvSpPr/>
      </dsp:nvSpPr>
      <dsp:spPr>
        <a:xfrm>
          <a:off x="1515239" y="111"/>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222</a:t>
          </a:r>
          <a:endParaRPr lang="en-US" sz="500" kern="1200" dirty="0">
            <a:solidFill>
              <a:sysClr val="windowText" lastClr="000000"/>
            </a:solidFill>
            <a:cs typeface="B Koodak" panose="00000700000000000000" pitchFamily="2" charset="-78"/>
          </a:endParaRPr>
        </a:p>
      </dsp:txBody>
      <dsp:txXfrm>
        <a:off x="1518986" y="3858"/>
        <a:ext cx="248359" cy="120432"/>
      </dsp:txXfrm>
    </dsp:sp>
    <dsp:sp modelId="{C07B1749-4F30-407D-8BBE-90FED603387F}">
      <dsp:nvSpPr>
        <dsp:cNvPr id="0" name=""/>
        <dsp:cNvSpPr/>
      </dsp:nvSpPr>
      <dsp:spPr>
        <a:xfrm>
          <a:off x="1054704" y="202368"/>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3316" y="208631"/>
        <a:ext cx="5117" cy="5117"/>
      </dsp:txXfrm>
    </dsp:sp>
    <dsp:sp modelId="{36158D3E-7C49-4EDF-AEA0-F8EBFA591155}">
      <dsp:nvSpPr>
        <dsp:cNvPr id="0" name=""/>
        <dsp:cNvSpPr/>
      </dsp:nvSpPr>
      <dsp:spPr>
        <a:xfrm>
          <a:off x="1157045" y="147227"/>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1160792" y="150974"/>
        <a:ext cx="248359" cy="120432"/>
      </dsp:txXfrm>
    </dsp:sp>
    <dsp:sp modelId="{CB7B2F06-AD37-45C8-A63D-0125EE9A5816}">
      <dsp:nvSpPr>
        <dsp:cNvPr id="0" name=""/>
        <dsp:cNvSpPr/>
      </dsp:nvSpPr>
      <dsp:spPr>
        <a:xfrm>
          <a:off x="1412898" y="202368"/>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208631"/>
        <a:ext cx="5117" cy="5117"/>
      </dsp:txXfrm>
    </dsp:sp>
    <dsp:sp modelId="{0C9A16B5-8A21-4D2B-A482-E6898D7E2874}">
      <dsp:nvSpPr>
        <dsp:cNvPr id="0" name=""/>
        <dsp:cNvSpPr/>
      </dsp:nvSpPr>
      <dsp:spPr>
        <a:xfrm>
          <a:off x="1515239" y="147227"/>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225</a:t>
          </a:r>
          <a:endParaRPr lang="en-US" sz="500" kern="1200" dirty="0">
            <a:solidFill>
              <a:sysClr val="windowText" lastClr="000000"/>
            </a:solidFill>
            <a:cs typeface="B Koodak" panose="00000700000000000000" pitchFamily="2" charset="-78"/>
          </a:endParaRPr>
        </a:p>
      </dsp:txBody>
      <dsp:txXfrm>
        <a:off x="1518986" y="150974"/>
        <a:ext cx="248359" cy="120432"/>
      </dsp:txXfrm>
    </dsp:sp>
    <dsp:sp modelId="{DFEE742E-340E-49B3-8E46-E4672C55D081}">
      <dsp:nvSpPr>
        <dsp:cNvPr id="0" name=""/>
        <dsp:cNvSpPr/>
      </dsp:nvSpPr>
      <dsp:spPr>
        <a:xfrm rot="3310531">
          <a:off x="1016269" y="275926"/>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280267"/>
        <a:ext cx="8960" cy="8960"/>
      </dsp:txXfrm>
    </dsp:sp>
    <dsp:sp modelId="{5E678C0B-2FEA-4DF8-99D9-858F03C45918}">
      <dsp:nvSpPr>
        <dsp:cNvPr id="0" name=""/>
        <dsp:cNvSpPr/>
      </dsp:nvSpPr>
      <dsp:spPr>
        <a:xfrm>
          <a:off x="1157045" y="294342"/>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1160792" y="298089"/>
        <a:ext cx="248359" cy="120432"/>
      </dsp:txXfrm>
    </dsp:sp>
    <dsp:sp modelId="{CAA2E643-63C2-45A8-9ED9-60FEC9916703}">
      <dsp:nvSpPr>
        <dsp:cNvPr id="0" name=""/>
        <dsp:cNvSpPr/>
      </dsp:nvSpPr>
      <dsp:spPr>
        <a:xfrm>
          <a:off x="1412898" y="349483"/>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355747"/>
        <a:ext cx="5117" cy="5117"/>
      </dsp:txXfrm>
    </dsp:sp>
    <dsp:sp modelId="{833B8F26-58A0-4E21-B265-6902D589C7FF}">
      <dsp:nvSpPr>
        <dsp:cNvPr id="0" name=""/>
        <dsp:cNvSpPr/>
      </dsp:nvSpPr>
      <dsp:spPr>
        <a:xfrm>
          <a:off x="1515239" y="294342"/>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227</a:t>
          </a:r>
          <a:endParaRPr lang="en-US" sz="500" kern="1200" dirty="0">
            <a:solidFill>
              <a:sysClr val="windowText" lastClr="000000"/>
            </a:solidFill>
            <a:cs typeface="B Koodak" panose="00000700000000000000" pitchFamily="2" charset="-78"/>
          </a:endParaRPr>
        </a:p>
      </dsp:txBody>
      <dsp:txXfrm>
        <a:off x="1518986" y="298089"/>
        <a:ext cx="248359" cy="120432"/>
      </dsp:txXfrm>
    </dsp:sp>
    <dsp:sp modelId="{70A27DE5-6CB8-4942-9520-A01048B7F4E8}">
      <dsp:nvSpPr>
        <dsp:cNvPr id="0" name=""/>
        <dsp:cNvSpPr/>
      </dsp:nvSpPr>
      <dsp:spPr>
        <a:xfrm>
          <a:off x="696509" y="643714"/>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745121" y="649978"/>
        <a:ext cx="5117" cy="5117"/>
      </dsp:txXfrm>
    </dsp:sp>
    <dsp:sp modelId="{6A011040-3FF3-47E5-B670-3DF8BA80DD21}">
      <dsp:nvSpPr>
        <dsp:cNvPr id="0" name=""/>
        <dsp:cNvSpPr/>
      </dsp:nvSpPr>
      <dsp:spPr>
        <a:xfrm>
          <a:off x="798850" y="588573"/>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802597" y="592320"/>
        <a:ext cx="248359" cy="120432"/>
      </dsp:txXfrm>
    </dsp:sp>
    <dsp:sp modelId="{EE7085A2-A11F-4CD6-ABE8-52FAC2DC5B8E}">
      <dsp:nvSpPr>
        <dsp:cNvPr id="0" name=""/>
        <dsp:cNvSpPr/>
      </dsp:nvSpPr>
      <dsp:spPr>
        <a:xfrm rot="18289469">
          <a:off x="1016269" y="570157"/>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574498"/>
        <a:ext cx="8960" cy="8960"/>
      </dsp:txXfrm>
    </dsp:sp>
    <dsp:sp modelId="{0E8EA076-3B17-4FAB-B1A5-CFE528A8D6DA}">
      <dsp:nvSpPr>
        <dsp:cNvPr id="0" name=""/>
        <dsp:cNvSpPr/>
      </dsp:nvSpPr>
      <dsp:spPr>
        <a:xfrm>
          <a:off x="1157045" y="441458"/>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1160792" y="445205"/>
        <a:ext cx="248359" cy="120432"/>
      </dsp:txXfrm>
    </dsp:sp>
    <dsp:sp modelId="{CCB09B97-01D3-4015-8943-E21302CDC77B}">
      <dsp:nvSpPr>
        <dsp:cNvPr id="0" name=""/>
        <dsp:cNvSpPr/>
      </dsp:nvSpPr>
      <dsp:spPr>
        <a:xfrm>
          <a:off x="1412898" y="496599"/>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502862"/>
        <a:ext cx="5117" cy="5117"/>
      </dsp:txXfrm>
    </dsp:sp>
    <dsp:sp modelId="{D1AD7EA0-490E-4515-84AB-DA99DA5E5BC1}">
      <dsp:nvSpPr>
        <dsp:cNvPr id="0" name=""/>
        <dsp:cNvSpPr/>
      </dsp:nvSpPr>
      <dsp:spPr>
        <a:xfrm>
          <a:off x="1515239" y="441458"/>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252</a:t>
          </a:r>
          <a:endParaRPr lang="en-US" sz="500" kern="1200" dirty="0">
            <a:solidFill>
              <a:sysClr val="windowText" lastClr="000000"/>
            </a:solidFill>
            <a:cs typeface="B Koodak" panose="00000700000000000000" pitchFamily="2" charset="-78"/>
          </a:endParaRPr>
        </a:p>
      </dsp:txBody>
      <dsp:txXfrm>
        <a:off x="1518986" y="445205"/>
        <a:ext cx="248359" cy="120432"/>
      </dsp:txXfrm>
    </dsp:sp>
    <dsp:sp modelId="{4D742785-2109-4663-B15A-826721CA01B4}">
      <dsp:nvSpPr>
        <dsp:cNvPr id="0" name=""/>
        <dsp:cNvSpPr/>
      </dsp:nvSpPr>
      <dsp:spPr>
        <a:xfrm>
          <a:off x="1054704" y="643714"/>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3316" y="649978"/>
        <a:ext cx="5117" cy="5117"/>
      </dsp:txXfrm>
    </dsp:sp>
    <dsp:sp modelId="{EC93BED6-C21F-44D2-9093-8D0CA4637C48}">
      <dsp:nvSpPr>
        <dsp:cNvPr id="0" name=""/>
        <dsp:cNvSpPr/>
      </dsp:nvSpPr>
      <dsp:spPr>
        <a:xfrm>
          <a:off x="1157045" y="588573"/>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1160792" y="592320"/>
        <a:ext cx="248359" cy="120432"/>
      </dsp:txXfrm>
    </dsp:sp>
    <dsp:sp modelId="{472C0B88-E67F-4F63-9560-9DA92AFC830E}">
      <dsp:nvSpPr>
        <dsp:cNvPr id="0" name=""/>
        <dsp:cNvSpPr/>
      </dsp:nvSpPr>
      <dsp:spPr>
        <a:xfrm>
          <a:off x="1412898" y="643714"/>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649978"/>
        <a:ext cx="5117" cy="5117"/>
      </dsp:txXfrm>
    </dsp:sp>
    <dsp:sp modelId="{F2627C49-A591-43D7-A83A-ACC1853E74E1}">
      <dsp:nvSpPr>
        <dsp:cNvPr id="0" name=""/>
        <dsp:cNvSpPr/>
      </dsp:nvSpPr>
      <dsp:spPr>
        <a:xfrm>
          <a:off x="1515239" y="588573"/>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255</a:t>
          </a:r>
          <a:endParaRPr lang="en-US" sz="500" kern="1200" dirty="0">
            <a:solidFill>
              <a:sysClr val="windowText" lastClr="000000"/>
            </a:solidFill>
            <a:cs typeface="B Koodak" panose="00000700000000000000" pitchFamily="2" charset="-78"/>
          </a:endParaRPr>
        </a:p>
      </dsp:txBody>
      <dsp:txXfrm>
        <a:off x="1518986" y="592320"/>
        <a:ext cx="248359" cy="120432"/>
      </dsp:txXfrm>
    </dsp:sp>
    <dsp:sp modelId="{FC9FFEF9-F25F-4D14-BD0D-1D67C718C716}">
      <dsp:nvSpPr>
        <dsp:cNvPr id="0" name=""/>
        <dsp:cNvSpPr/>
      </dsp:nvSpPr>
      <dsp:spPr>
        <a:xfrm rot="3310531">
          <a:off x="1016269" y="717272"/>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721614"/>
        <a:ext cx="8960" cy="8960"/>
      </dsp:txXfrm>
    </dsp:sp>
    <dsp:sp modelId="{CD30596B-92CB-4541-BB59-B6A9A731F203}">
      <dsp:nvSpPr>
        <dsp:cNvPr id="0" name=""/>
        <dsp:cNvSpPr/>
      </dsp:nvSpPr>
      <dsp:spPr>
        <a:xfrm>
          <a:off x="1157045" y="735689"/>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1160792" y="739436"/>
        <a:ext cx="248359" cy="120432"/>
      </dsp:txXfrm>
    </dsp:sp>
    <dsp:sp modelId="{50CA42E3-86C4-407A-BEC1-8ED52BE45C08}">
      <dsp:nvSpPr>
        <dsp:cNvPr id="0" name=""/>
        <dsp:cNvSpPr/>
      </dsp:nvSpPr>
      <dsp:spPr>
        <a:xfrm>
          <a:off x="1412898" y="790830"/>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797094"/>
        <a:ext cx="5117" cy="5117"/>
      </dsp:txXfrm>
    </dsp:sp>
    <dsp:sp modelId="{97170A4D-347C-4B19-9E35-5164FD8D6A3A}">
      <dsp:nvSpPr>
        <dsp:cNvPr id="0" name=""/>
        <dsp:cNvSpPr/>
      </dsp:nvSpPr>
      <dsp:spPr>
        <a:xfrm>
          <a:off x="1515239" y="735689"/>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257</a:t>
          </a:r>
          <a:endParaRPr lang="en-US" sz="500" kern="1200" dirty="0">
            <a:solidFill>
              <a:sysClr val="windowText" lastClr="000000"/>
            </a:solidFill>
            <a:cs typeface="B Koodak" panose="00000700000000000000" pitchFamily="2" charset="-78"/>
          </a:endParaRPr>
        </a:p>
      </dsp:txBody>
      <dsp:txXfrm>
        <a:off x="1518986" y="739436"/>
        <a:ext cx="248359" cy="120432"/>
      </dsp:txXfrm>
    </dsp:sp>
    <dsp:sp modelId="{34CE8989-72CA-4362-B3E8-F10EFD86F849}">
      <dsp:nvSpPr>
        <dsp:cNvPr id="0" name=""/>
        <dsp:cNvSpPr/>
      </dsp:nvSpPr>
      <dsp:spPr>
        <a:xfrm rot="4616685">
          <a:off x="521151" y="864388"/>
          <a:ext cx="453056" cy="17644"/>
        </a:xfrm>
        <a:custGeom>
          <a:avLst/>
          <a:gdLst/>
          <a:ahLst/>
          <a:cxnLst/>
          <a:rect l="0" t="0" r="0" b="0"/>
          <a:pathLst>
            <a:path>
              <a:moveTo>
                <a:pt x="0" y="8822"/>
              </a:moveTo>
              <a:lnTo>
                <a:pt x="453056"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736353" y="861883"/>
        <a:ext cx="22652" cy="22652"/>
      </dsp:txXfrm>
    </dsp:sp>
    <dsp:sp modelId="{901632C6-7F36-4A78-B7AD-124FC66F35CA}">
      <dsp:nvSpPr>
        <dsp:cNvPr id="0" name=""/>
        <dsp:cNvSpPr/>
      </dsp:nvSpPr>
      <dsp:spPr>
        <a:xfrm>
          <a:off x="798850" y="1029920"/>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802597" y="1033667"/>
        <a:ext cx="248359" cy="120432"/>
      </dsp:txXfrm>
    </dsp:sp>
    <dsp:sp modelId="{85FFDA95-71FC-4072-9FA9-5373A84E702B}">
      <dsp:nvSpPr>
        <dsp:cNvPr id="0" name=""/>
        <dsp:cNvSpPr/>
      </dsp:nvSpPr>
      <dsp:spPr>
        <a:xfrm rot="18289469">
          <a:off x="1016269" y="1011503"/>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1015845"/>
        <a:ext cx="8960" cy="8960"/>
      </dsp:txXfrm>
    </dsp:sp>
    <dsp:sp modelId="{FC5AB141-92B1-45EA-8BB8-B60E85BE9CD5}">
      <dsp:nvSpPr>
        <dsp:cNvPr id="0" name=""/>
        <dsp:cNvSpPr/>
      </dsp:nvSpPr>
      <dsp:spPr>
        <a:xfrm>
          <a:off x="1157045" y="882804"/>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1160792" y="886551"/>
        <a:ext cx="248359" cy="120432"/>
      </dsp:txXfrm>
    </dsp:sp>
    <dsp:sp modelId="{68AEF2CD-521E-4499-A82B-9864B641EEEE}">
      <dsp:nvSpPr>
        <dsp:cNvPr id="0" name=""/>
        <dsp:cNvSpPr/>
      </dsp:nvSpPr>
      <dsp:spPr>
        <a:xfrm>
          <a:off x="1412898" y="937946"/>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944209"/>
        <a:ext cx="5117" cy="5117"/>
      </dsp:txXfrm>
    </dsp:sp>
    <dsp:sp modelId="{356AA342-BA54-44D7-9DEA-08FEC8A16850}">
      <dsp:nvSpPr>
        <dsp:cNvPr id="0" name=""/>
        <dsp:cNvSpPr/>
      </dsp:nvSpPr>
      <dsp:spPr>
        <a:xfrm>
          <a:off x="1515239" y="882804"/>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272</a:t>
          </a:r>
          <a:endParaRPr lang="en-US" sz="500" kern="1200" dirty="0">
            <a:solidFill>
              <a:sysClr val="windowText" lastClr="000000"/>
            </a:solidFill>
            <a:cs typeface="B Koodak" panose="00000700000000000000" pitchFamily="2" charset="-78"/>
          </a:endParaRPr>
        </a:p>
      </dsp:txBody>
      <dsp:txXfrm>
        <a:off x="1518986" y="886551"/>
        <a:ext cx="248359" cy="120432"/>
      </dsp:txXfrm>
    </dsp:sp>
    <dsp:sp modelId="{73445EAB-EEEF-406A-8FDA-DAD66F1B31EE}">
      <dsp:nvSpPr>
        <dsp:cNvPr id="0" name=""/>
        <dsp:cNvSpPr/>
      </dsp:nvSpPr>
      <dsp:spPr>
        <a:xfrm>
          <a:off x="1054704" y="1085061"/>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3316" y="1091325"/>
        <a:ext cx="5117" cy="5117"/>
      </dsp:txXfrm>
    </dsp:sp>
    <dsp:sp modelId="{EBD583B6-EE7A-4BCA-8B8F-4AC4999149F3}">
      <dsp:nvSpPr>
        <dsp:cNvPr id="0" name=""/>
        <dsp:cNvSpPr/>
      </dsp:nvSpPr>
      <dsp:spPr>
        <a:xfrm>
          <a:off x="1157045" y="1029920"/>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1160792" y="1033667"/>
        <a:ext cx="248359" cy="120432"/>
      </dsp:txXfrm>
    </dsp:sp>
    <dsp:sp modelId="{927C908D-97E7-496A-93AB-FA75E9654567}">
      <dsp:nvSpPr>
        <dsp:cNvPr id="0" name=""/>
        <dsp:cNvSpPr/>
      </dsp:nvSpPr>
      <dsp:spPr>
        <a:xfrm>
          <a:off x="1412898" y="1085061"/>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1091325"/>
        <a:ext cx="5117" cy="5117"/>
      </dsp:txXfrm>
    </dsp:sp>
    <dsp:sp modelId="{87153E7C-79EB-4823-A7C8-F65AD806843B}">
      <dsp:nvSpPr>
        <dsp:cNvPr id="0" name=""/>
        <dsp:cNvSpPr/>
      </dsp:nvSpPr>
      <dsp:spPr>
        <a:xfrm>
          <a:off x="1515239" y="1029920"/>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275</a:t>
          </a:r>
          <a:endParaRPr lang="en-US" sz="500" kern="1200" dirty="0">
            <a:solidFill>
              <a:sysClr val="windowText" lastClr="000000"/>
            </a:solidFill>
            <a:cs typeface="B Koodak" panose="00000700000000000000" pitchFamily="2" charset="-78"/>
          </a:endParaRPr>
        </a:p>
      </dsp:txBody>
      <dsp:txXfrm>
        <a:off x="1518986" y="1033667"/>
        <a:ext cx="248359" cy="120432"/>
      </dsp:txXfrm>
    </dsp:sp>
    <dsp:sp modelId="{0AFAC9CD-9250-428C-8FAD-16D570C8C9A0}">
      <dsp:nvSpPr>
        <dsp:cNvPr id="0" name=""/>
        <dsp:cNvSpPr/>
      </dsp:nvSpPr>
      <dsp:spPr>
        <a:xfrm rot="3310531">
          <a:off x="1016269" y="1158619"/>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1162961"/>
        <a:ext cx="8960" cy="8960"/>
      </dsp:txXfrm>
    </dsp:sp>
    <dsp:sp modelId="{C26939E0-DA15-4A4D-999F-58F0268DA0F2}">
      <dsp:nvSpPr>
        <dsp:cNvPr id="0" name=""/>
        <dsp:cNvSpPr/>
      </dsp:nvSpPr>
      <dsp:spPr>
        <a:xfrm>
          <a:off x="1157045" y="1177035"/>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1160792" y="1180782"/>
        <a:ext cx="248359" cy="120432"/>
      </dsp:txXfrm>
    </dsp:sp>
    <dsp:sp modelId="{B6ED6AD1-83BA-4A75-BD2A-DE42235F1626}">
      <dsp:nvSpPr>
        <dsp:cNvPr id="0" name=""/>
        <dsp:cNvSpPr/>
      </dsp:nvSpPr>
      <dsp:spPr>
        <a:xfrm>
          <a:off x="1412898" y="1232177"/>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1238440"/>
        <a:ext cx="5117" cy="5117"/>
      </dsp:txXfrm>
    </dsp:sp>
    <dsp:sp modelId="{49A38726-847F-4CA5-831E-8EE532B28979}">
      <dsp:nvSpPr>
        <dsp:cNvPr id="0" name=""/>
        <dsp:cNvSpPr/>
      </dsp:nvSpPr>
      <dsp:spPr>
        <a:xfrm>
          <a:off x="1515239" y="1177035"/>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277</a:t>
          </a:r>
          <a:endParaRPr lang="en-US" sz="500" kern="1200" dirty="0">
            <a:solidFill>
              <a:sysClr val="windowText" lastClr="000000"/>
            </a:solidFill>
            <a:cs typeface="B Koodak" panose="00000700000000000000" pitchFamily="2" charset="-78"/>
          </a:endParaRPr>
        </a:p>
      </dsp:txBody>
      <dsp:txXfrm>
        <a:off x="1518986" y="1180782"/>
        <a:ext cx="248359" cy="120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0FAB2-4BFA-4704-94FD-09CB404F7FC1}">
      <dsp:nvSpPr>
        <dsp:cNvPr id="0" name=""/>
        <dsp:cNvSpPr/>
      </dsp:nvSpPr>
      <dsp:spPr>
        <a:xfrm>
          <a:off x="462294" y="588573"/>
          <a:ext cx="234215" cy="127926"/>
        </a:xfrm>
        <a:prstGeom prst="roundRect">
          <a:avLst>
            <a:gd name="adj" fmla="val 10000"/>
          </a:avLst>
        </a:prstGeom>
        <a:solidFill>
          <a:schemeClr val="accent2">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466041" y="592320"/>
        <a:ext cx="226721" cy="120432"/>
      </dsp:txXfrm>
    </dsp:sp>
    <dsp:sp modelId="{F798653C-1E24-4056-A244-3D32757E4806}">
      <dsp:nvSpPr>
        <dsp:cNvPr id="0" name=""/>
        <dsp:cNvSpPr/>
      </dsp:nvSpPr>
      <dsp:spPr>
        <a:xfrm rot="16983315">
          <a:off x="521151" y="423041"/>
          <a:ext cx="453056" cy="17644"/>
        </a:xfrm>
        <a:custGeom>
          <a:avLst/>
          <a:gdLst/>
          <a:ahLst/>
          <a:cxnLst/>
          <a:rect l="0" t="0" r="0" b="0"/>
          <a:pathLst>
            <a:path>
              <a:moveTo>
                <a:pt x="0" y="8822"/>
              </a:moveTo>
              <a:lnTo>
                <a:pt x="453056"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736353" y="420537"/>
        <a:ext cx="22652" cy="22652"/>
      </dsp:txXfrm>
    </dsp:sp>
    <dsp:sp modelId="{0F0F6CC0-ACE4-46E7-9E6E-8DD40EA32112}">
      <dsp:nvSpPr>
        <dsp:cNvPr id="0" name=""/>
        <dsp:cNvSpPr/>
      </dsp:nvSpPr>
      <dsp:spPr>
        <a:xfrm>
          <a:off x="798850" y="147227"/>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802597" y="150974"/>
        <a:ext cx="248359" cy="120432"/>
      </dsp:txXfrm>
    </dsp:sp>
    <dsp:sp modelId="{7A4119ED-C228-48B2-B53E-C5C31F64B86C}">
      <dsp:nvSpPr>
        <dsp:cNvPr id="0" name=""/>
        <dsp:cNvSpPr/>
      </dsp:nvSpPr>
      <dsp:spPr>
        <a:xfrm rot="18289469">
          <a:off x="1016269" y="128810"/>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133152"/>
        <a:ext cx="8960" cy="8960"/>
      </dsp:txXfrm>
    </dsp:sp>
    <dsp:sp modelId="{92DFC541-EC5F-4969-8F38-FD7155535003}">
      <dsp:nvSpPr>
        <dsp:cNvPr id="0" name=""/>
        <dsp:cNvSpPr/>
      </dsp:nvSpPr>
      <dsp:spPr>
        <a:xfrm>
          <a:off x="1157045" y="111"/>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1160792" y="3858"/>
        <a:ext cx="248359" cy="120432"/>
      </dsp:txXfrm>
    </dsp:sp>
    <dsp:sp modelId="{4F26D608-FF45-4AF4-9E3B-CD8291FA6446}">
      <dsp:nvSpPr>
        <dsp:cNvPr id="0" name=""/>
        <dsp:cNvSpPr/>
      </dsp:nvSpPr>
      <dsp:spPr>
        <a:xfrm>
          <a:off x="1412898" y="55252"/>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61516"/>
        <a:ext cx="5117" cy="5117"/>
      </dsp:txXfrm>
    </dsp:sp>
    <dsp:sp modelId="{5AD48354-5D55-4322-8227-ADAD74479BE3}">
      <dsp:nvSpPr>
        <dsp:cNvPr id="0" name=""/>
        <dsp:cNvSpPr/>
      </dsp:nvSpPr>
      <dsp:spPr>
        <a:xfrm>
          <a:off x="1515239" y="111"/>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522</a:t>
          </a:r>
          <a:endParaRPr lang="en-US" sz="500" kern="1200" dirty="0">
            <a:solidFill>
              <a:sysClr val="windowText" lastClr="000000"/>
            </a:solidFill>
            <a:cs typeface="B Koodak" panose="00000700000000000000" pitchFamily="2" charset="-78"/>
          </a:endParaRPr>
        </a:p>
      </dsp:txBody>
      <dsp:txXfrm>
        <a:off x="1518986" y="3858"/>
        <a:ext cx="248359" cy="120432"/>
      </dsp:txXfrm>
    </dsp:sp>
    <dsp:sp modelId="{C07B1749-4F30-407D-8BBE-90FED603387F}">
      <dsp:nvSpPr>
        <dsp:cNvPr id="0" name=""/>
        <dsp:cNvSpPr/>
      </dsp:nvSpPr>
      <dsp:spPr>
        <a:xfrm>
          <a:off x="1054704" y="202368"/>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3316" y="208631"/>
        <a:ext cx="5117" cy="5117"/>
      </dsp:txXfrm>
    </dsp:sp>
    <dsp:sp modelId="{36158D3E-7C49-4EDF-AEA0-F8EBFA591155}">
      <dsp:nvSpPr>
        <dsp:cNvPr id="0" name=""/>
        <dsp:cNvSpPr/>
      </dsp:nvSpPr>
      <dsp:spPr>
        <a:xfrm>
          <a:off x="1157045" y="147227"/>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1160792" y="150974"/>
        <a:ext cx="248359" cy="120432"/>
      </dsp:txXfrm>
    </dsp:sp>
    <dsp:sp modelId="{CB7B2F06-AD37-45C8-A63D-0125EE9A5816}">
      <dsp:nvSpPr>
        <dsp:cNvPr id="0" name=""/>
        <dsp:cNvSpPr/>
      </dsp:nvSpPr>
      <dsp:spPr>
        <a:xfrm>
          <a:off x="1412898" y="202368"/>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208631"/>
        <a:ext cx="5117" cy="5117"/>
      </dsp:txXfrm>
    </dsp:sp>
    <dsp:sp modelId="{0C9A16B5-8A21-4D2B-A482-E6898D7E2874}">
      <dsp:nvSpPr>
        <dsp:cNvPr id="0" name=""/>
        <dsp:cNvSpPr/>
      </dsp:nvSpPr>
      <dsp:spPr>
        <a:xfrm>
          <a:off x="1515239" y="147227"/>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525</a:t>
          </a:r>
          <a:endParaRPr lang="en-US" sz="500" kern="1200" dirty="0">
            <a:solidFill>
              <a:sysClr val="windowText" lastClr="000000"/>
            </a:solidFill>
            <a:cs typeface="B Koodak" panose="00000700000000000000" pitchFamily="2" charset="-78"/>
          </a:endParaRPr>
        </a:p>
      </dsp:txBody>
      <dsp:txXfrm>
        <a:off x="1518986" y="150974"/>
        <a:ext cx="248359" cy="120432"/>
      </dsp:txXfrm>
    </dsp:sp>
    <dsp:sp modelId="{DFEE742E-340E-49B3-8E46-E4672C55D081}">
      <dsp:nvSpPr>
        <dsp:cNvPr id="0" name=""/>
        <dsp:cNvSpPr/>
      </dsp:nvSpPr>
      <dsp:spPr>
        <a:xfrm rot="3310531">
          <a:off x="1016269" y="275926"/>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280267"/>
        <a:ext cx="8960" cy="8960"/>
      </dsp:txXfrm>
    </dsp:sp>
    <dsp:sp modelId="{5E678C0B-2FEA-4DF8-99D9-858F03C45918}">
      <dsp:nvSpPr>
        <dsp:cNvPr id="0" name=""/>
        <dsp:cNvSpPr/>
      </dsp:nvSpPr>
      <dsp:spPr>
        <a:xfrm>
          <a:off x="1157045" y="294342"/>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1160792" y="298089"/>
        <a:ext cx="248359" cy="120432"/>
      </dsp:txXfrm>
    </dsp:sp>
    <dsp:sp modelId="{CAA2E643-63C2-45A8-9ED9-60FEC9916703}">
      <dsp:nvSpPr>
        <dsp:cNvPr id="0" name=""/>
        <dsp:cNvSpPr/>
      </dsp:nvSpPr>
      <dsp:spPr>
        <a:xfrm>
          <a:off x="1412898" y="349483"/>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355747"/>
        <a:ext cx="5117" cy="5117"/>
      </dsp:txXfrm>
    </dsp:sp>
    <dsp:sp modelId="{833B8F26-58A0-4E21-B265-6902D589C7FF}">
      <dsp:nvSpPr>
        <dsp:cNvPr id="0" name=""/>
        <dsp:cNvSpPr/>
      </dsp:nvSpPr>
      <dsp:spPr>
        <a:xfrm>
          <a:off x="1515239" y="294342"/>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527</a:t>
          </a:r>
          <a:endParaRPr lang="en-US" sz="500" kern="1200" dirty="0">
            <a:solidFill>
              <a:sysClr val="windowText" lastClr="000000"/>
            </a:solidFill>
            <a:cs typeface="B Koodak" panose="00000700000000000000" pitchFamily="2" charset="-78"/>
          </a:endParaRPr>
        </a:p>
      </dsp:txBody>
      <dsp:txXfrm>
        <a:off x="1518986" y="298089"/>
        <a:ext cx="248359" cy="120432"/>
      </dsp:txXfrm>
    </dsp:sp>
    <dsp:sp modelId="{70A27DE5-6CB8-4942-9520-A01048B7F4E8}">
      <dsp:nvSpPr>
        <dsp:cNvPr id="0" name=""/>
        <dsp:cNvSpPr/>
      </dsp:nvSpPr>
      <dsp:spPr>
        <a:xfrm>
          <a:off x="696509" y="643714"/>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745121" y="649978"/>
        <a:ext cx="5117" cy="5117"/>
      </dsp:txXfrm>
    </dsp:sp>
    <dsp:sp modelId="{6A011040-3FF3-47E5-B670-3DF8BA80DD21}">
      <dsp:nvSpPr>
        <dsp:cNvPr id="0" name=""/>
        <dsp:cNvSpPr/>
      </dsp:nvSpPr>
      <dsp:spPr>
        <a:xfrm>
          <a:off x="798850" y="588573"/>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802597" y="592320"/>
        <a:ext cx="248359" cy="120432"/>
      </dsp:txXfrm>
    </dsp:sp>
    <dsp:sp modelId="{EE7085A2-A11F-4CD6-ABE8-52FAC2DC5B8E}">
      <dsp:nvSpPr>
        <dsp:cNvPr id="0" name=""/>
        <dsp:cNvSpPr/>
      </dsp:nvSpPr>
      <dsp:spPr>
        <a:xfrm rot="18289469">
          <a:off x="1016269" y="570157"/>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574498"/>
        <a:ext cx="8960" cy="8960"/>
      </dsp:txXfrm>
    </dsp:sp>
    <dsp:sp modelId="{0E8EA076-3B17-4FAB-B1A5-CFE528A8D6DA}">
      <dsp:nvSpPr>
        <dsp:cNvPr id="0" name=""/>
        <dsp:cNvSpPr/>
      </dsp:nvSpPr>
      <dsp:spPr>
        <a:xfrm>
          <a:off x="1157045" y="441458"/>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1160792" y="445205"/>
        <a:ext cx="248359" cy="120432"/>
      </dsp:txXfrm>
    </dsp:sp>
    <dsp:sp modelId="{CCB09B97-01D3-4015-8943-E21302CDC77B}">
      <dsp:nvSpPr>
        <dsp:cNvPr id="0" name=""/>
        <dsp:cNvSpPr/>
      </dsp:nvSpPr>
      <dsp:spPr>
        <a:xfrm>
          <a:off x="1412898" y="496599"/>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502862"/>
        <a:ext cx="5117" cy="5117"/>
      </dsp:txXfrm>
    </dsp:sp>
    <dsp:sp modelId="{D1AD7EA0-490E-4515-84AB-DA99DA5E5BC1}">
      <dsp:nvSpPr>
        <dsp:cNvPr id="0" name=""/>
        <dsp:cNvSpPr/>
      </dsp:nvSpPr>
      <dsp:spPr>
        <a:xfrm>
          <a:off x="1515239" y="441458"/>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552</a:t>
          </a:r>
          <a:endParaRPr lang="en-US" sz="500" kern="1200" dirty="0">
            <a:solidFill>
              <a:sysClr val="windowText" lastClr="000000"/>
            </a:solidFill>
            <a:cs typeface="B Koodak" panose="00000700000000000000" pitchFamily="2" charset="-78"/>
          </a:endParaRPr>
        </a:p>
      </dsp:txBody>
      <dsp:txXfrm>
        <a:off x="1518986" y="445205"/>
        <a:ext cx="248359" cy="120432"/>
      </dsp:txXfrm>
    </dsp:sp>
    <dsp:sp modelId="{4D742785-2109-4663-B15A-826721CA01B4}">
      <dsp:nvSpPr>
        <dsp:cNvPr id="0" name=""/>
        <dsp:cNvSpPr/>
      </dsp:nvSpPr>
      <dsp:spPr>
        <a:xfrm>
          <a:off x="1054704" y="643714"/>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3316" y="649978"/>
        <a:ext cx="5117" cy="5117"/>
      </dsp:txXfrm>
    </dsp:sp>
    <dsp:sp modelId="{EC93BED6-C21F-44D2-9093-8D0CA4637C48}">
      <dsp:nvSpPr>
        <dsp:cNvPr id="0" name=""/>
        <dsp:cNvSpPr/>
      </dsp:nvSpPr>
      <dsp:spPr>
        <a:xfrm>
          <a:off x="1157045" y="588573"/>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1160792" y="592320"/>
        <a:ext cx="248359" cy="120432"/>
      </dsp:txXfrm>
    </dsp:sp>
    <dsp:sp modelId="{472C0B88-E67F-4F63-9560-9DA92AFC830E}">
      <dsp:nvSpPr>
        <dsp:cNvPr id="0" name=""/>
        <dsp:cNvSpPr/>
      </dsp:nvSpPr>
      <dsp:spPr>
        <a:xfrm>
          <a:off x="1412898" y="643714"/>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649978"/>
        <a:ext cx="5117" cy="5117"/>
      </dsp:txXfrm>
    </dsp:sp>
    <dsp:sp modelId="{F2627C49-A591-43D7-A83A-ACC1853E74E1}">
      <dsp:nvSpPr>
        <dsp:cNvPr id="0" name=""/>
        <dsp:cNvSpPr/>
      </dsp:nvSpPr>
      <dsp:spPr>
        <a:xfrm>
          <a:off x="1515239" y="588573"/>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555</a:t>
          </a:r>
          <a:endParaRPr lang="en-US" sz="500" kern="1200" dirty="0">
            <a:solidFill>
              <a:sysClr val="windowText" lastClr="000000"/>
            </a:solidFill>
            <a:cs typeface="B Koodak" panose="00000700000000000000" pitchFamily="2" charset="-78"/>
          </a:endParaRPr>
        </a:p>
      </dsp:txBody>
      <dsp:txXfrm>
        <a:off x="1518986" y="592320"/>
        <a:ext cx="248359" cy="120432"/>
      </dsp:txXfrm>
    </dsp:sp>
    <dsp:sp modelId="{FC9FFEF9-F25F-4D14-BD0D-1D67C718C716}">
      <dsp:nvSpPr>
        <dsp:cNvPr id="0" name=""/>
        <dsp:cNvSpPr/>
      </dsp:nvSpPr>
      <dsp:spPr>
        <a:xfrm rot="3310531">
          <a:off x="1016269" y="717272"/>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721614"/>
        <a:ext cx="8960" cy="8960"/>
      </dsp:txXfrm>
    </dsp:sp>
    <dsp:sp modelId="{CD30596B-92CB-4541-BB59-B6A9A731F203}">
      <dsp:nvSpPr>
        <dsp:cNvPr id="0" name=""/>
        <dsp:cNvSpPr/>
      </dsp:nvSpPr>
      <dsp:spPr>
        <a:xfrm>
          <a:off x="1157045" y="735689"/>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1160792" y="739436"/>
        <a:ext cx="248359" cy="120432"/>
      </dsp:txXfrm>
    </dsp:sp>
    <dsp:sp modelId="{50CA42E3-86C4-407A-BEC1-8ED52BE45C08}">
      <dsp:nvSpPr>
        <dsp:cNvPr id="0" name=""/>
        <dsp:cNvSpPr/>
      </dsp:nvSpPr>
      <dsp:spPr>
        <a:xfrm>
          <a:off x="1412898" y="790830"/>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797094"/>
        <a:ext cx="5117" cy="5117"/>
      </dsp:txXfrm>
    </dsp:sp>
    <dsp:sp modelId="{97170A4D-347C-4B19-9E35-5164FD8D6A3A}">
      <dsp:nvSpPr>
        <dsp:cNvPr id="0" name=""/>
        <dsp:cNvSpPr/>
      </dsp:nvSpPr>
      <dsp:spPr>
        <a:xfrm>
          <a:off x="1515239" y="735689"/>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557</a:t>
          </a:r>
          <a:endParaRPr lang="en-US" sz="500" kern="1200" dirty="0">
            <a:solidFill>
              <a:sysClr val="windowText" lastClr="000000"/>
            </a:solidFill>
            <a:cs typeface="B Koodak" panose="00000700000000000000" pitchFamily="2" charset="-78"/>
          </a:endParaRPr>
        </a:p>
      </dsp:txBody>
      <dsp:txXfrm>
        <a:off x="1518986" y="739436"/>
        <a:ext cx="248359" cy="120432"/>
      </dsp:txXfrm>
    </dsp:sp>
    <dsp:sp modelId="{34CE8989-72CA-4362-B3E8-F10EFD86F849}">
      <dsp:nvSpPr>
        <dsp:cNvPr id="0" name=""/>
        <dsp:cNvSpPr/>
      </dsp:nvSpPr>
      <dsp:spPr>
        <a:xfrm rot="4616685">
          <a:off x="521151" y="864388"/>
          <a:ext cx="453056" cy="17644"/>
        </a:xfrm>
        <a:custGeom>
          <a:avLst/>
          <a:gdLst/>
          <a:ahLst/>
          <a:cxnLst/>
          <a:rect l="0" t="0" r="0" b="0"/>
          <a:pathLst>
            <a:path>
              <a:moveTo>
                <a:pt x="0" y="8822"/>
              </a:moveTo>
              <a:lnTo>
                <a:pt x="453056"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736353" y="861883"/>
        <a:ext cx="22652" cy="22652"/>
      </dsp:txXfrm>
    </dsp:sp>
    <dsp:sp modelId="{901632C6-7F36-4A78-B7AD-124FC66F35CA}">
      <dsp:nvSpPr>
        <dsp:cNvPr id="0" name=""/>
        <dsp:cNvSpPr/>
      </dsp:nvSpPr>
      <dsp:spPr>
        <a:xfrm>
          <a:off x="798850" y="1029920"/>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802597" y="1033667"/>
        <a:ext cx="248359" cy="120432"/>
      </dsp:txXfrm>
    </dsp:sp>
    <dsp:sp modelId="{85FFDA95-71FC-4072-9FA9-5373A84E702B}">
      <dsp:nvSpPr>
        <dsp:cNvPr id="0" name=""/>
        <dsp:cNvSpPr/>
      </dsp:nvSpPr>
      <dsp:spPr>
        <a:xfrm rot="18289469">
          <a:off x="1016269" y="1011503"/>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1015845"/>
        <a:ext cx="8960" cy="8960"/>
      </dsp:txXfrm>
    </dsp:sp>
    <dsp:sp modelId="{FC5AB141-92B1-45EA-8BB8-B60E85BE9CD5}">
      <dsp:nvSpPr>
        <dsp:cNvPr id="0" name=""/>
        <dsp:cNvSpPr/>
      </dsp:nvSpPr>
      <dsp:spPr>
        <a:xfrm>
          <a:off x="1157045" y="882804"/>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1160792" y="886551"/>
        <a:ext cx="248359" cy="120432"/>
      </dsp:txXfrm>
    </dsp:sp>
    <dsp:sp modelId="{68AEF2CD-521E-4499-A82B-9864B641EEEE}">
      <dsp:nvSpPr>
        <dsp:cNvPr id="0" name=""/>
        <dsp:cNvSpPr/>
      </dsp:nvSpPr>
      <dsp:spPr>
        <a:xfrm>
          <a:off x="1412898" y="937946"/>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944209"/>
        <a:ext cx="5117" cy="5117"/>
      </dsp:txXfrm>
    </dsp:sp>
    <dsp:sp modelId="{356AA342-BA54-44D7-9DEA-08FEC8A16850}">
      <dsp:nvSpPr>
        <dsp:cNvPr id="0" name=""/>
        <dsp:cNvSpPr/>
      </dsp:nvSpPr>
      <dsp:spPr>
        <a:xfrm>
          <a:off x="1515239" y="882804"/>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572</a:t>
          </a:r>
          <a:endParaRPr lang="en-US" sz="500" kern="1200" dirty="0">
            <a:solidFill>
              <a:sysClr val="windowText" lastClr="000000"/>
            </a:solidFill>
            <a:cs typeface="B Koodak" panose="00000700000000000000" pitchFamily="2" charset="-78"/>
          </a:endParaRPr>
        </a:p>
      </dsp:txBody>
      <dsp:txXfrm>
        <a:off x="1518986" y="886551"/>
        <a:ext cx="248359" cy="120432"/>
      </dsp:txXfrm>
    </dsp:sp>
    <dsp:sp modelId="{73445EAB-EEEF-406A-8FDA-DAD66F1B31EE}">
      <dsp:nvSpPr>
        <dsp:cNvPr id="0" name=""/>
        <dsp:cNvSpPr/>
      </dsp:nvSpPr>
      <dsp:spPr>
        <a:xfrm>
          <a:off x="1054704" y="1085061"/>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3316" y="1091325"/>
        <a:ext cx="5117" cy="5117"/>
      </dsp:txXfrm>
    </dsp:sp>
    <dsp:sp modelId="{EBD583B6-EE7A-4BCA-8B8F-4AC4999149F3}">
      <dsp:nvSpPr>
        <dsp:cNvPr id="0" name=""/>
        <dsp:cNvSpPr/>
      </dsp:nvSpPr>
      <dsp:spPr>
        <a:xfrm>
          <a:off x="1157045" y="1029920"/>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1160792" y="1033667"/>
        <a:ext cx="248359" cy="120432"/>
      </dsp:txXfrm>
    </dsp:sp>
    <dsp:sp modelId="{927C908D-97E7-496A-93AB-FA75E9654567}">
      <dsp:nvSpPr>
        <dsp:cNvPr id="0" name=""/>
        <dsp:cNvSpPr/>
      </dsp:nvSpPr>
      <dsp:spPr>
        <a:xfrm>
          <a:off x="1412898" y="1085061"/>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1091325"/>
        <a:ext cx="5117" cy="5117"/>
      </dsp:txXfrm>
    </dsp:sp>
    <dsp:sp modelId="{87153E7C-79EB-4823-A7C8-F65AD806843B}">
      <dsp:nvSpPr>
        <dsp:cNvPr id="0" name=""/>
        <dsp:cNvSpPr/>
      </dsp:nvSpPr>
      <dsp:spPr>
        <a:xfrm>
          <a:off x="1515239" y="1029920"/>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575</a:t>
          </a:r>
          <a:endParaRPr lang="en-US" sz="500" kern="1200" dirty="0">
            <a:solidFill>
              <a:sysClr val="windowText" lastClr="000000"/>
            </a:solidFill>
            <a:cs typeface="B Koodak" panose="00000700000000000000" pitchFamily="2" charset="-78"/>
          </a:endParaRPr>
        </a:p>
      </dsp:txBody>
      <dsp:txXfrm>
        <a:off x="1518986" y="1033667"/>
        <a:ext cx="248359" cy="120432"/>
      </dsp:txXfrm>
    </dsp:sp>
    <dsp:sp modelId="{0AFAC9CD-9250-428C-8FAD-16D570C8C9A0}">
      <dsp:nvSpPr>
        <dsp:cNvPr id="0" name=""/>
        <dsp:cNvSpPr/>
      </dsp:nvSpPr>
      <dsp:spPr>
        <a:xfrm rot="3310531">
          <a:off x="1016269" y="1158619"/>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1162961"/>
        <a:ext cx="8960" cy="8960"/>
      </dsp:txXfrm>
    </dsp:sp>
    <dsp:sp modelId="{C26939E0-DA15-4A4D-999F-58F0268DA0F2}">
      <dsp:nvSpPr>
        <dsp:cNvPr id="0" name=""/>
        <dsp:cNvSpPr/>
      </dsp:nvSpPr>
      <dsp:spPr>
        <a:xfrm>
          <a:off x="1157045" y="1177035"/>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1160792" y="1180782"/>
        <a:ext cx="248359" cy="120432"/>
      </dsp:txXfrm>
    </dsp:sp>
    <dsp:sp modelId="{B6ED6AD1-83BA-4A75-BD2A-DE42235F1626}">
      <dsp:nvSpPr>
        <dsp:cNvPr id="0" name=""/>
        <dsp:cNvSpPr/>
      </dsp:nvSpPr>
      <dsp:spPr>
        <a:xfrm>
          <a:off x="1412898" y="1232177"/>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1238440"/>
        <a:ext cx="5117" cy="5117"/>
      </dsp:txXfrm>
    </dsp:sp>
    <dsp:sp modelId="{49A38726-847F-4CA5-831E-8EE532B28979}">
      <dsp:nvSpPr>
        <dsp:cNvPr id="0" name=""/>
        <dsp:cNvSpPr/>
      </dsp:nvSpPr>
      <dsp:spPr>
        <a:xfrm>
          <a:off x="1515239" y="1177035"/>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577</a:t>
          </a:r>
          <a:endParaRPr lang="en-US" sz="500" kern="1200" dirty="0">
            <a:solidFill>
              <a:sysClr val="windowText" lastClr="000000"/>
            </a:solidFill>
            <a:cs typeface="B Koodak" panose="00000700000000000000" pitchFamily="2" charset="-78"/>
          </a:endParaRPr>
        </a:p>
      </dsp:txBody>
      <dsp:txXfrm>
        <a:off x="1518986" y="1180782"/>
        <a:ext cx="248359" cy="120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0FAB2-4BFA-4704-94FD-09CB404F7FC1}">
      <dsp:nvSpPr>
        <dsp:cNvPr id="0" name=""/>
        <dsp:cNvSpPr/>
      </dsp:nvSpPr>
      <dsp:spPr>
        <a:xfrm>
          <a:off x="462294" y="588573"/>
          <a:ext cx="234215" cy="127926"/>
        </a:xfrm>
        <a:prstGeom prst="roundRect">
          <a:avLst>
            <a:gd name="adj" fmla="val 10000"/>
          </a:avLst>
        </a:prstGeom>
        <a:solidFill>
          <a:schemeClr val="accent2">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466041" y="592320"/>
        <a:ext cx="226721" cy="120432"/>
      </dsp:txXfrm>
    </dsp:sp>
    <dsp:sp modelId="{F798653C-1E24-4056-A244-3D32757E4806}">
      <dsp:nvSpPr>
        <dsp:cNvPr id="0" name=""/>
        <dsp:cNvSpPr/>
      </dsp:nvSpPr>
      <dsp:spPr>
        <a:xfrm rot="16983315">
          <a:off x="521151" y="423041"/>
          <a:ext cx="453056" cy="17644"/>
        </a:xfrm>
        <a:custGeom>
          <a:avLst/>
          <a:gdLst/>
          <a:ahLst/>
          <a:cxnLst/>
          <a:rect l="0" t="0" r="0" b="0"/>
          <a:pathLst>
            <a:path>
              <a:moveTo>
                <a:pt x="0" y="8822"/>
              </a:moveTo>
              <a:lnTo>
                <a:pt x="453056"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736353" y="420537"/>
        <a:ext cx="22652" cy="22652"/>
      </dsp:txXfrm>
    </dsp:sp>
    <dsp:sp modelId="{0F0F6CC0-ACE4-46E7-9E6E-8DD40EA32112}">
      <dsp:nvSpPr>
        <dsp:cNvPr id="0" name=""/>
        <dsp:cNvSpPr/>
      </dsp:nvSpPr>
      <dsp:spPr>
        <a:xfrm>
          <a:off x="798850" y="147227"/>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802597" y="150974"/>
        <a:ext cx="248359" cy="120432"/>
      </dsp:txXfrm>
    </dsp:sp>
    <dsp:sp modelId="{7A4119ED-C228-48B2-B53E-C5C31F64B86C}">
      <dsp:nvSpPr>
        <dsp:cNvPr id="0" name=""/>
        <dsp:cNvSpPr/>
      </dsp:nvSpPr>
      <dsp:spPr>
        <a:xfrm rot="18289469">
          <a:off x="1016269" y="128810"/>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133152"/>
        <a:ext cx="8960" cy="8960"/>
      </dsp:txXfrm>
    </dsp:sp>
    <dsp:sp modelId="{92DFC541-EC5F-4969-8F38-FD7155535003}">
      <dsp:nvSpPr>
        <dsp:cNvPr id="0" name=""/>
        <dsp:cNvSpPr/>
      </dsp:nvSpPr>
      <dsp:spPr>
        <a:xfrm>
          <a:off x="1157045" y="111"/>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1160792" y="3858"/>
        <a:ext cx="248359" cy="120432"/>
      </dsp:txXfrm>
    </dsp:sp>
    <dsp:sp modelId="{4F26D608-FF45-4AF4-9E3B-CD8291FA6446}">
      <dsp:nvSpPr>
        <dsp:cNvPr id="0" name=""/>
        <dsp:cNvSpPr/>
      </dsp:nvSpPr>
      <dsp:spPr>
        <a:xfrm>
          <a:off x="1412898" y="55252"/>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61516"/>
        <a:ext cx="5117" cy="5117"/>
      </dsp:txXfrm>
    </dsp:sp>
    <dsp:sp modelId="{5AD48354-5D55-4322-8227-ADAD74479BE3}">
      <dsp:nvSpPr>
        <dsp:cNvPr id="0" name=""/>
        <dsp:cNvSpPr/>
      </dsp:nvSpPr>
      <dsp:spPr>
        <a:xfrm>
          <a:off x="1515239" y="111"/>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722</a:t>
          </a:r>
          <a:endParaRPr lang="en-US" sz="500" kern="1200" dirty="0">
            <a:solidFill>
              <a:sysClr val="windowText" lastClr="000000"/>
            </a:solidFill>
            <a:cs typeface="B Koodak" panose="00000700000000000000" pitchFamily="2" charset="-78"/>
          </a:endParaRPr>
        </a:p>
      </dsp:txBody>
      <dsp:txXfrm>
        <a:off x="1518986" y="3858"/>
        <a:ext cx="248359" cy="120432"/>
      </dsp:txXfrm>
    </dsp:sp>
    <dsp:sp modelId="{C07B1749-4F30-407D-8BBE-90FED603387F}">
      <dsp:nvSpPr>
        <dsp:cNvPr id="0" name=""/>
        <dsp:cNvSpPr/>
      </dsp:nvSpPr>
      <dsp:spPr>
        <a:xfrm>
          <a:off x="1054704" y="202368"/>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3316" y="208631"/>
        <a:ext cx="5117" cy="5117"/>
      </dsp:txXfrm>
    </dsp:sp>
    <dsp:sp modelId="{36158D3E-7C49-4EDF-AEA0-F8EBFA591155}">
      <dsp:nvSpPr>
        <dsp:cNvPr id="0" name=""/>
        <dsp:cNvSpPr/>
      </dsp:nvSpPr>
      <dsp:spPr>
        <a:xfrm>
          <a:off x="1157045" y="147227"/>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1160792" y="150974"/>
        <a:ext cx="248359" cy="120432"/>
      </dsp:txXfrm>
    </dsp:sp>
    <dsp:sp modelId="{CB7B2F06-AD37-45C8-A63D-0125EE9A5816}">
      <dsp:nvSpPr>
        <dsp:cNvPr id="0" name=""/>
        <dsp:cNvSpPr/>
      </dsp:nvSpPr>
      <dsp:spPr>
        <a:xfrm>
          <a:off x="1412898" y="202368"/>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208631"/>
        <a:ext cx="5117" cy="5117"/>
      </dsp:txXfrm>
    </dsp:sp>
    <dsp:sp modelId="{0C9A16B5-8A21-4D2B-A482-E6898D7E2874}">
      <dsp:nvSpPr>
        <dsp:cNvPr id="0" name=""/>
        <dsp:cNvSpPr/>
      </dsp:nvSpPr>
      <dsp:spPr>
        <a:xfrm>
          <a:off x="1515239" y="147227"/>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725</a:t>
          </a:r>
          <a:endParaRPr lang="en-US" sz="500" kern="1200" dirty="0">
            <a:solidFill>
              <a:sysClr val="windowText" lastClr="000000"/>
            </a:solidFill>
            <a:cs typeface="B Koodak" panose="00000700000000000000" pitchFamily="2" charset="-78"/>
          </a:endParaRPr>
        </a:p>
      </dsp:txBody>
      <dsp:txXfrm>
        <a:off x="1518986" y="150974"/>
        <a:ext cx="248359" cy="120432"/>
      </dsp:txXfrm>
    </dsp:sp>
    <dsp:sp modelId="{DFEE742E-340E-49B3-8E46-E4672C55D081}">
      <dsp:nvSpPr>
        <dsp:cNvPr id="0" name=""/>
        <dsp:cNvSpPr/>
      </dsp:nvSpPr>
      <dsp:spPr>
        <a:xfrm rot="3310531">
          <a:off x="1016269" y="275926"/>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280267"/>
        <a:ext cx="8960" cy="8960"/>
      </dsp:txXfrm>
    </dsp:sp>
    <dsp:sp modelId="{5E678C0B-2FEA-4DF8-99D9-858F03C45918}">
      <dsp:nvSpPr>
        <dsp:cNvPr id="0" name=""/>
        <dsp:cNvSpPr/>
      </dsp:nvSpPr>
      <dsp:spPr>
        <a:xfrm>
          <a:off x="1157045" y="294342"/>
          <a:ext cx="255853" cy="127926"/>
        </a:xfrm>
        <a:prstGeom prst="roundRect">
          <a:avLst>
            <a:gd name="adj" fmla="val 10000"/>
          </a:avLst>
        </a:prstGeom>
        <a:solidFill>
          <a:schemeClr val="accent6">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1160792" y="298089"/>
        <a:ext cx="248359" cy="120432"/>
      </dsp:txXfrm>
    </dsp:sp>
    <dsp:sp modelId="{CAA2E643-63C2-45A8-9ED9-60FEC9916703}">
      <dsp:nvSpPr>
        <dsp:cNvPr id="0" name=""/>
        <dsp:cNvSpPr/>
      </dsp:nvSpPr>
      <dsp:spPr>
        <a:xfrm>
          <a:off x="1412898" y="349483"/>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355747"/>
        <a:ext cx="5117" cy="5117"/>
      </dsp:txXfrm>
    </dsp:sp>
    <dsp:sp modelId="{833B8F26-58A0-4E21-B265-6902D589C7FF}">
      <dsp:nvSpPr>
        <dsp:cNvPr id="0" name=""/>
        <dsp:cNvSpPr/>
      </dsp:nvSpPr>
      <dsp:spPr>
        <a:xfrm>
          <a:off x="1515239" y="294342"/>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727</a:t>
          </a:r>
          <a:endParaRPr lang="en-US" sz="500" kern="1200" dirty="0">
            <a:solidFill>
              <a:sysClr val="windowText" lastClr="000000"/>
            </a:solidFill>
            <a:cs typeface="B Koodak" panose="00000700000000000000" pitchFamily="2" charset="-78"/>
          </a:endParaRPr>
        </a:p>
      </dsp:txBody>
      <dsp:txXfrm>
        <a:off x="1518986" y="298089"/>
        <a:ext cx="248359" cy="120432"/>
      </dsp:txXfrm>
    </dsp:sp>
    <dsp:sp modelId="{70A27DE5-6CB8-4942-9520-A01048B7F4E8}">
      <dsp:nvSpPr>
        <dsp:cNvPr id="0" name=""/>
        <dsp:cNvSpPr/>
      </dsp:nvSpPr>
      <dsp:spPr>
        <a:xfrm>
          <a:off x="696509" y="643714"/>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745121" y="649978"/>
        <a:ext cx="5117" cy="5117"/>
      </dsp:txXfrm>
    </dsp:sp>
    <dsp:sp modelId="{6A011040-3FF3-47E5-B670-3DF8BA80DD21}">
      <dsp:nvSpPr>
        <dsp:cNvPr id="0" name=""/>
        <dsp:cNvSpPr/>
      </dsp:nvSpPr>
      <dsp:spPr>
        <a:xfrm>
          <a:off x="798850" y="588573"/>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802597" y="592320"/>
        <a:ext cx="248359" cy="120432"/>
      </dsp:txXfrm>
    </dsp:sp>
    <dsp:sp modelId="{EE7085A2-A11F-4CD6-ABE8-52FAC2DC5B8E}">
      <dsp:nvSpPr>
        <dsp:cNvPr id="0" name=""/>
        <dsp:cNvSpPr/>
      </dsp:nvSpPr>
      <dsp:spPr>
        <a:xfrm rot="18289469">
          <a:off x="1016269" y="570157"/>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574498"/>
        <a:ext cx="8960" cy="8960"/>
      </dsp:txXfrm>
    </dsp:sp>
    <dsp:sp modelId="{0E8EA076-3B17-4FAB-B1A5-CFE528A8D6DA}">
      <dsp:nvSpPr>
        <dsp:cNvPr id="0" name=""/>
        <dsp:cNvSpPr/>
      </dsp:nvSpPr>
      <dsp:spPr>
        <a:xfrm>
          <a:off x="1157045" y="441458"/>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1160792" y="445205"/>
        <a:ext cx="248359" cy="120432"/>
      </dsp:txXfrm>
    </dsp:sp>
    <dsp:sp modelId="{CCB09B97-01D3-4015-8943-E21302CDC77B}">
      <dsp:nvSpPr>
        <dsp:cNvPr id="0" name=""/>
        <dsp:cNvSpPr/>
      </dsp:nvSpPr>
      <dsp:spPr>
        <a:xfrm>
          <a:off x="1412898" y="496599"/>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502862"/>
        <a:ext cx="5117" cy="5117"/>
      </dsp:txXfrm>
    </dsp:sp>
    <dsp:sp modelId="{D1AD7EA0-490E-4515-84AB-DA99DA5E5BC1}">
      <dsp:nvSpPr>
        <dsp:cNvPr id="0" name=""/>
        <dsp:cNvSpPr/>
      </dsp:nvSpPr>
      <dsp:spPr>
        <a:xfrm>
          <a:off x="1515239" y="441458"/>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752</a:t>
          </a:r>
          <a:endParaRPr lang="en-US" sz="500" kern="1200" dirty="0">
            <a:solidFill>
              <a:sysClr val="windowText" lastClr="000000"/>
            </a:solidFill>
            <a:cs typeface="B Koodak" panose="00000700000000000000" pitchFamily="2" charset="-78"/>
          </a:endParaRPr>
        </a:p>
      </dsp:txBody>
      <dsp:txXfrm>
        <a:off x="1518986" y="445205"/>
        <a:ext cx="248359" cy="120432"/>
      </dsp:txXfrm>
    </dsp:sp>
    <dsp:sp modelId="{4D742785-2109-4663-B15A-826721CA01B4}">
      <dsp:nvSpPr>
        <dsp:cNvPr id="0" name=""/>
        <dsp:cNvSpPr/>
      </dsp:nvSpPr>
      <dsp:spPr>
        <a:xfrm>
          <a:off x="1054704" y="643714"/>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3316" y="649978"/>
        <a:ext cx="5117" cy="5117"/>
      </dsp:txXfrm>
    </dsp:sp>
    <dsp:sp modelId="{EC93BED6-C21F-44D2-9093-8D0CA4637C48}">
      <dsp:nvSpPr>
        <dsp:cNvPr id="0" name=""/>
        <dsp:cNvSpPr/>
      </dsp:nvSpPr>
      <dsp:spPr>
        <a:xfrm>
          <a:off x="1157045" y="588573"/>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1160792" y="592320"/>
        <a:ext cx="248359" cy="120432"/>
      </dsp:txXfrm>
    </dsp:sp>
    <dsp:sp modelId="{472C0B88-E67F-4F63-9560-9DA92AFC830E}">
      <dsp:nvSpPr>
        <dsp:cNvPr id="0" name=""/>
        <dsp:cNvSpPr/>
      </dsp:nvSpPr>
      <dsp:spPr>
        <a:xfrm>
          <a:off x="1412898" y="643714"/>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649978"/>
        <a:ext cx="5117" cy="5117"/>
      </dsp:txXfrm>
    </dsp:sp>
    <dsp:sp modelId="{F2627C49-A591-43D7-A83A-ACC1853E74E1}">
      <dsp:nvSpPr>
        <dsp:cNvPr id="0" name=""/>
        <dsp:cNvSpPr/>
      </dsp:nvSpPr>
      <dsp:spPr>
        <a:xfrm>
          <a:off x="1515239" y="588573"/>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755</a:t>
          </a:r>
          <a:endParaRPr lang="en-US" sz="500" kern="1200" dirty="0">
            <a:solidFill>
              <a:sysClr val="windowText" lastClr="000000"/>
            </a:solidFill>
            <a:cs typeface="B Koodak" panose="00000700000000000000" pitchFamily="2" charset="-78"/>
          </a:endParaRPr>
        </a:p>
      </dsp:txBody>
      <dsp:txXfrm>
        <a:off x="1518986" y="592320"/>
        <a:ext cx="248359" cy="120432"/>
      </dsp:txXfrm>
    </dsp:sp>
    <dsp:sp modelId="{FC9FFEF9-F25F-4D14-BD0D-1D67C718C716}">
      <dsp:nvSpPr>
        <dsp:cNvPr id="0" name=""/>
        <dsp:cNvSpPr/>
      </dsp:nvSpPr>
      <dsp:spPr>
        <a:xfrm rot="3310531">
          <a:off x="1016269" y="717272"/>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721614"/>
        <a:ext cx="8960" cy="8960"/>
      </dsp:txXfrm>
    </dsp:sp>
    <dsp:sp modelId="{CD30596B-92CB-4541-BB59-B6A9A731F203}">
      <dsp:nvSpPr>
        <dsp:cNvPr id="0" name=""/>
        <dsp:cNvSpPr/>
      </dsp:nvSpPr>
      <dsp:spPr>
        <a:xfrm>
          <a:off x="1157045" y="735689"/>
          <a:ext cx="255853" cy="127926"/>
        </a:xfrm>
        <a:prstGeom prst="roundRect">
          <a:avLst>
            <a:gd name="adj" fmla="val 10000"/>
          </a:avLst>
        </a:prstGeom>
        <a:solidFill>
          <a:schemeClr val="accent5">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1160792" y="739436"/>
        <a:ext cx="248359" cy="120432"/>
      </dsp:txXfrm>
    </dsp:sp>
    <dsp:sp modelId="{50CA42E3-86C4-407A-BEC1-8ED52BE45C08}">
      <dsp:nvSpPr>
        <dsp:cNvPr id="0" name=""/>
        <dsp:cNvSpPr/>
      </dsp:nvSpPr>
      <dsp:spPr>
        <a:xfrm>
          <a:off x="1412898" y="790830"/>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797094"/>
        <a:ext cx="5117" cy="5117"/>
      </dsp:txXfrm>
    </dsp:sp>
    <dsp:sp modelId="{97170A4D-347C-4B19-9E35-5164FD8D6A3A}">
      <dsp:nvSpPr>
        <dsp:cNvPr id="0" name=""/>
        <dsp:cNvSpPr/>
      </dsp:nvSpPr>
      <dsp:spPr>
        <a:xfrm>
          <a:off x="1515239" y="735689"/>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757</a:t>
          </a:r>
          <a:endParaRPr lang="en-US" sz="500" kern="1200" dirty="0">
            <a:solidFill>
              <a:sysClr val="windowText" lastClr="000000"/>
            </a:solidFill>
            <a:cs typeface="B Koodak" panose="00000700000000000000" pitchFamily="2" charset="-78"/>
          </a:endParaRPr>
        </a:p>
      </dsp:txBody>
      <dsp:txXfrm>
        <a:off x="1518986" y="739436"/>
        <a:ext cx="248359" cy="120432"/>
      </dsp:txXfrm>
    </dsp:sp>
    <dsp:sp modelId="{34CE8989-72CA-4362-B3E8-F10EFD86F849}">
      <dsp:nvSpPr>
        <dsp:cNvPr id="0" name=""/>
        <dsp:cNvSpPr/>
      </dsp:nvSpPr>
      <dsp:spPr>
        <a:xfrm rot="4616685">
          <a:off x="521151" y="864388"/>
          <a:ext cx="453056" cy="17644"/>
        </a:xfrm>
        <a:custGeom>
          <a:avLst/>
          <a:gdLst/>
          <a:ahLst/>
          <a:cxnLst/>
          <a:rect l="0" t="0" r="0" b="0"/>
          <a:pathLst>
            <a:path>
              <a:moveTo>
                <a:pt x="0" y="8822"/>
              </a:moveTo>
              <a:lnTo>
                <a:pt x="453056"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736353" y="861883"/>
        <a:ext cx="22652" cy="22652"/>
      </dsp:txXfrm>
    </dsp:sp>
    <dsp:sp modelId="{901632C6-7F36-4A78-B7AD-124FC66F35CA}">
      <dsp:nvSpPr>
        <dsp:cNvPr id="0" name=""/>
        <dsp:cNvSpPr/>
      </dsp:nvSpPr>
      <dsp:spPr>
        <a:xfrm>
          <a:off x="798850" y="1029920"/>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802597" y="1033667"/>
        <a:ext cx="248359" cy="120432"/>
      </dsp:txXfrm>
    </dsp:sp>
    <dsp:sp modelId="{85FFDA95-71FC-4072-9FA9-5373A84E702B}">
      <dsp:nvSpPr>
        <dsp:cNvPr id="0" name=""/>
        <dsp:cNvSpPr/>
      </dsp:nvSpPr>
      <dsp:spPr>
        <a:xfrm rot="18289469">
          <a:off x="1016269" y="1011503"/>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1015845"/>
        <a:ext cx="8960" cy="8960"/>
      </dsp:txXfrm>
    </dsp:sp>
    <dsp:sp modelId="{FC5AB141-92B1-45EA-8BB8-B60E85BE9CD5}">
      <dsp:nvSpPr>
        <dsp:cNvPr id="0" name=""/>
        <dsp:cNvSpPr/>
      </dsp:nvSpPr>
      <dsp:spPr>
        <a:xfrm>
          <a:off x="1157045" y="882804"/>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2</a:t>
          </a:r>
          <a:endParaRPr lang="en-US" sz="500" kern="1200" dirty="0">
            <a:cs typeface="B Koodak" panose="00000700000000000000" pitchFamily="2" charset="-78"/>
          </a:endParaRPr>
        </a:p>
      </dsp:txBody>
      <dsp:txXfrm>
        <a:off x="1160792" y="886551"/>
        <a:ext cx="248359" cy="120432"/>
      </dsp:txXfrm>
    </dsp:sp>
    <dsp:sp modelId="{68AEF2CD-521E-4499-A82B-9864B641EEEE}">
      <dsp:nvSpPr>
        <dsp:cNvPr id="0" name=""/>
        <dsp:cNvSpPr/>
      </dsp:nvSpPr>
      <dsp:spPr>
        <a:xfrm>
          <a:off x="1412898" y="937946"/>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944209"/>
        <a:ext cx="5117" cy="5117"/>
      </dsp:txXfrm>
    </dsp:sp>
    <dsp:sp modelId="{356AA342-BA54-44D7-9DEA-08FEC8A16850}">
      <dsp:nvSpPr>
        <dsp:cNvPr id="0" name=""/>
        <dsp:cNvSpPr/>
      </dsp:nvSpPr>
      <dsp:spPr>
        <a:xfrm>
          <a:off x="1515239" y="882804"/>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772</a:t>
          </a:r>
          <a:endParaRPr lang="en-US" sz="500" kern="1200" dirty="0">
            <a:solidFill>
              <a:sysClr val="windowText" lastClr="000000"/>
            </a:solidFill>
            <a:cs typeface="B Koodak" panose="00000700000000000000" pitchFamily="2" charset="-78"/>
          </a:endParaRPr>
        </a:p>
      </dsp:txBody>
      <dsp:txXfrm>
        <a:off x="1518986" y="886551"/>
        <a:ext cx="248359" cy="120432"/>
      </dsp:txXfrm>
    </dsp:sp>
    <dsp:sp modelId="{73445EAB-EEEF-406A-8FDA-DAD66F1B31EE}">
      <dsp:nvSpPr>
        <dsp:cNvPr id="0" name=""/>
        <dsp:cNvSpPr/>
      </dsp:nvSpPr>
      <dsp:spPr>
        <a:xfrm>
          <a:off x="1054704" y="1085061"/>
          <a:ext cx="102341" cy="17644"/>
        </a:xfrm>
        <a:custGeom>
          <a:avLst/>
          <a:gdLst/>
          <a:ahLst/>
          <a:cxnLst/>
          <a:rect l="0" t="0" r="0" b="0"/>
          <a:pathLst>
            <a:path>
              <a:moveTo>
                <a:pt x="0" y="8822"/>
              </a:moveTo>
              <a:lnTo>
                <a:pt x="10234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3316" y="1091325"/>
        <a:ext cx="5117" cy="5117"/>
      </dsp:txXfrm>
    </dsp:sp>
    <dsp:sp modelId="{EBD583B6-EE7A-4BCA-8B8F-4AC4999149F3}">
      <dsp:nvSpPr>
        <dsp:cNvPr id="0" name=""/>
        <dsp:cNvSpPr/>
      </dsp:nvSpPr>
      <dsp:spPr>
        <a:xfrm>
          <a:off x="1157045" y="1029920"/>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5</a:t>
          </a:r>
          <a:endParaRPr lang="en-US" sz="500" kern="1200" dirty="0">
            <a:cs typeface="B Koodak" panose="00000700000000000000" pitchFamily="2" charset="-78"/>
          </a:endParaRPr>
        </a:p>
      </dsp:txBody>
      <dsp:txXfrm>
        <a:off x="1160792" y="1033667"/>
        <a:ext cx="248359" cy="120432"/>
      </dsp:txXfrm>
    </dsp:sp>
    <dsp:sp modelId="{927C908D-97E7-496A-93AB-FA75E9654567}">
      <dsp:nvSpPr>
        <dsp:cNvPr id="0" name=""/>
        <dsp:cNvSpPr/>
      </dsp:nvSpPr>
      <dsp:spPr>
        <a:xfrm>
          <a:off x="1412898" y="1085061"/>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1091325"/>
        <a:ext cx="5117" cy="5117"/>
      </dsp:txXfrm>
    </dsp:sp>
    <dsp:sp modelId="{87153E7C-79EB-4823-A7C8-F65AD806843B}">
      <dsp:nvSpPr>
        <dsp:cNvPr id="0" name=""/>
        <dsp:cNvSpPr/>
      </dsp:nvSpPr>
      <dsp:spPr>
        <a:xfrm>
          <a:off x="1515239" y="1029920"/>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775</a:t>
          </a:r>
          <a:endParaRPr lang="en-US" sz="500" kern="1200" dirty="0">
            <a:solidFill>
              <a:sysClr val="windowText" lastClr="000000"/>
            </a:solidFill>
            <a:cs typeface="B Koodak" panose="00000700000000000000" pitchFamily="2" charset="-78"/>
          </a:endParaRPr>
        </a:p>
      </dsp:txBody>
      <dsp:txXfrm>
        <a:off x="1518986" y="1033667"/>
        <a:ext cx="248359" cy="120432"/>
      </dsp:txXfrm>
    </dsp:sp>
    <dsp:sp modelId="{0AFAC9CD-9250-428C-8FAD-16D570C8C9A0}">
      <dsp:nvSpPr>
        <dsp:cNvPr id="0" name=""/>
        <dsp:cNvSpPr/>
      </dsp:nvSpPr>
      <dsp:spPr>
        <a:xfrm rot="3310531">
          <a:off x="1016269" y="1158619"/>
          <a:ext cx="179211" cy="17644"/>
        </a:xfrm>
        <a:custGeom>
          <a:avLst/>
          <a:gdLst/>
          <a:ahLst/>
          <a:cxnLst/>
          <a:rect l="0" t="0" r="0" b="0"/>
          <a:pathLst>
            <a:path>
              <a:moveTo>
                <a:pt x="0" y="8822"/>
              </a:moveTo>
              <a:lnTo>
                <a:pt x="179211" y="8822"/>
              </a:lnTo>
            </a:path>
          </a:pathLst>
        </a:custGeom>
        <a:noFill/>
        <a:ln w="12700" cap="flat" cmpd="sng" algn="ctr">
          <a:solidFill>
            <a:schemeClr val="tx2"/>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cs typeface="B Koodak" panose="00000700000000000000" pitchFamily="2" charset="-78"/>
          </a:endParaRPr>
        </a:p>
      </dsp:txBody>
      <dsp:txXfrm>
        <a:off x="1101394" y="1162961"/>
        <a:ext cx="8960" cy="8960"/>
      </dsp:txXfrm>
    </dsp:sp>
    <dsp:sp modelId="{C26939E0-DA15-4A4D-999F-58F0268DA0F2}">
      <dsp:nvSpPr>
        <dsp:cNvPr id="0" name=""/>
        <dsp:cNvSpPr/>
      </dsp:nvSpPr>
      <dsp:spPr>
        <a:xfrm>
          <a:off x="1157045" y="1177035"/>
          <a:ext cx="255853" cy="127926"/>
        </a:xfrm>
        <a:prstGeom prst="roundRect">
          <a:avLst>
            <a:gd name="adj" fmla="val 10000"/>
          </a:avLst>
        </a:prstGeom>
        <a:solidFill>
          <a:schemeClr val="accent4">
            <a:lumMod val="75000"/>
          </a:schemeClr>
        </a:solidFill>
        <a:ln>
          <a:solidFill>
            <a:schemeClr val="tx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Koodak" panose="00000700000000000000" pitchFamily="2" charset="-78"/>
            </a:rPr>
            <a:t>7</a:t>
          </a:r>
          <a:endParaRPr lang="en-US" sz="500" kern="1200" dirty="0">
            <a:cs typeface="B Koodak" panose="00000700000000000000" pitchFamily="2" charset="-78"/>
          </a:endParaRPr>
        </a:p>
      </dsp:txBody>
      <dsp:txXfrm>
        <a:off x="1160792" y="1180782"/>
        <a:ext cx="248359" cy="120432"/>
      </dsp:txXfrm>
    </dsp:sp>
    <dsp:sp modelId="{B6ED6AD1-83BA-4A75-BD2A-DE42235F1626}">
      <dsp:nvSpPr>
        <dsp:cNvPr id="0" name=""/>
        <dsp:cNvSpPr/>
      </dsp:nvSpPr>
      <dsp:spPr>
        <a:xfrm>
          <a:off x="1412898" y="1232177"/>
          <a:ext cx="102341" cy="17644"/>
        </a:xfrm>
        <a:custGeom>
          <a:avLst/>
          <a:gdLst/>
          <a:ahLst/>
          <a:cxnLst/>
          <a:rect l="0" t="0" r="0" b="0"/>
          <a:pathLst>
            <a:path>
              <a:moveTo>
                <a:pt x="0" y="8822"/>
              </a:moveTo>
              <a:lnTo>
                <a:pt x="10234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461510" y="1238440"/>
        <a:ext cx="5117" cy="5117"/>
      </dsp:txXfrm>
    </dsp:sp>
    <dsp:sp modelId="{49A38726-847F-4CA5-831E-8EE532B28979}">
      <dsp:nvSpPr>
        <dsp:cNvPr id="0" name=""/>
        <dsp:cNvSpPr/>
      </dsp:nvSpPr>
      <dsp:spPr>
        <a:xfrm>
          <a:off x="1515239" y="1177035"/>
          <a:ext cx="255853" cy="127926"/>
        </a:xfrm>
        <a:prstGeom prst="roundRect">
          <a:avLst>
            <a:gd name="adj" fmla="val 10000"/>
          </a:avLst>
        </a:prstGeom>
        <a:noFill/>
        <a:ln w="19050">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solidFill>
                <a:sysClr val="windowText" lastClr="000000"/>
              </a:solidFill>
              <a:cs typeface="B Koodak" panose="00000700000000000000" pitchFamily="2" charset="-78"/>
            </a:rPr>
            <a:t>777</a:t>
          </a:r>
          <a:endParaRPr lang="en-US" sz="500" kern="1200" dirty="0">
            <a:solidFill>
              <a:sysClr val="windowText" lastClr="000000"/>
            </a:solidFill>
            <a:cs typeface="B Koodak" panose="00000700000000000000" pitchFamily="2" charset="-78"/>
          </a:endParaRPr>
        </a:p>
      </dsp:txBody>
      <dsp:txXfrm>
        <a:off x="1518986" y="1180782"/>
        <a:ext cx="248359" cy="1204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ADD3F-CEC8-4D4B-A242-16C1FB04E42A}"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A9173-6F23-4FF4-A21B-98AB80C4D2FB}" type="slidenum">
              <a:rPr lang="en-US" smtClean="0"/>
              <a:t>‹#›</a:t>
            </a:fld>
            <a:endParaRPr lang="en-US"/>
          </a:p>
        </p:txBody>
      </p:sp>
    </p:spTree>
    <p:extLst>
      <p:ext uri="{BB962C8B-B14F-4D97-AF65-F5344CB8AC3E}">
        <p14:creationId xmlns:p14="http://schemas.microsoft.com/office/powerpoint/2010/main" val="310662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A9173-6F23-4FF4-A21B-98AB80C4D2FB}" type="slidenum">
              <a:rPr lang="en-US" smtClean="0"/>
              <a:t>5</a:t>
            </a:fld>
            <a:endParaRPr lang="en-US" dirty="0"/>
          </a:p>
        </p:txBody>
      </p:sp>
    </p:spTree>
    <p:extLst>
      <p:ext uri="{BB962C8B-B14F-4D97-AF65-F5344CB8AC3E}">
        <p14:creationId xmlns:p14="http://schemas.microsoft.com/office/powerpoint/2010/main" val="89535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20202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180350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379868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128710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416669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686549-516C-400D-A779-B30E2229002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2532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686549-516C-400D-A779-B30E22290029}"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333481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686549-516C-400D-A779-B30E22290029}"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318605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86549-516C-400D-A779-B30E22290029}"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19123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686549-516C-400D-A779-B30E2229002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426242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686549-516C-400D-A779-B30E2229002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95799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86549-516C-400D-A779-B30E22290029}" type="datetimeFigureOut">
              <a:rPr lang="en-US" smtClean="0"/>
              <a:t>11/22/2024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029F7-3BA8-441A-BF1A-95DEB3161CA0}" type="slidenum">
              <a:rPr lang="en-US" smtClean="0"/>
              <a:t>‹#›</a:t>
            </a:fld>
            <a:endParaRPr lang="en-US"/>
          </a:p>
        </p:txBody>
      </p:sp>
    </p:spTree>
    <p:extLst>
      <p:ext uri="{BB962C8B-B14F-4D97-AF65-F5344CB8AC3E}">
        <p14:creationId xmlns:p14="http://schemas.microsoft.com/office/powerpoint/2010/main" val="2684385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7"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0.png"/><Relationship Id="rId10" Type="http://schemas.openxmlformats.org/officeDocument/2006/relationships/image" Target="../media/image350.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7"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9.gif"/><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32.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microsoft.com/office/2007/relationships/hdphoto" Target="../media/hdphoto19.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6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20.wdp"/><Relationship Id="rId10" Type="http://schemas.openxmlformats.org/officeDocument/2006/relationships/image" Target="../media/image47.png"/><Relationship Id="rId4" Type="http://schemas.openxmlformats.org/officeDocument/2006/relationships/image" Target="../media/image37.png"/><Relationship Id="rId9" Type="http://schemas.microsoft.com/office/2007/relationships/hdphoto" Target="../media/hdphoto17.wdp"/><Relationship Id="rId14"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2.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2.xml"/><Relationship Id="rId4" Type="http://schemas.microsoft.com/office/2007/relationships/hdphoto" Target="../media/hdphoto21.wdp"/></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3" Type="http://schemas.microsoft.com/office/2007/relationships/hdphoto" Target="../media/hdphoto22.wdp"/><Relationship Id="rId7" Type="http://schemas.openxmlformats.org/officeDocument/2006/relationships/image" Target="../media/image73.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72.png"/><Relationship Id="rId5" Type="http://schemas.microsoft.com/office/2007/relationships/hdphoto" Target="../media/hdphoto23.wdp"/><Relationship Id="rId4" Type="http://schemas.openxmlformats.org/officeDocument/2006/relationships/image" Target="../media/image66.png"/><Relationship Id="rId9" Type="http://schemas.openxmlformats.org/officeDocument/2006/relationships/image" Target="../media/image75.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90.png"/><Relationship Id="rId18" Type="http://schemas.openxmlformats.org/officeDocument/2006/relationships/image" Target="../media/image850.png"/><Relationship Id="rId3" Type="http://schemas.microsoft.com/office/2007/relationships/hdphoto" Target="../media/hdphoto24.wdp"/><Relationship Id="rId7" Type="http://schemas.microsoft.com/office/2007/relationships/hdphoto" Target="../media/hdphoto26.wdp"/><Relationship Id="rId12" Type="http://schemas.openxmlformats.org/officeDocument/2006/relationships/image" Target="../media/image820.png"/><Relationship Id="rId17" Type="http://schemas.openxmlformats.org/officeDocument/2006/relationships/image" Target="../media/image840.png"/><Relationship Id="rId2" Type="http://schemas.openxmlformats.org/officeDocument/2006/relationships/image" Target="../media/image67.png"/><Relationship Id="rId16" Type="http://schemas.openxmlformats.org/officeDocument/2006/relationships/image" Target="../media/image830.png"/><Relationship Id="rId1" Type="http://schemas.openxmlformats.org/officeDocument/2006/relationships/slideLayout" Target="../slideLayouts/slideLayout2.xml"/><Relationship Id="rId6" Type="http://schemas.openxmlformats.org/officeDocument/2006/relationships/image" Target="../media/image69.png"/><Relationship Id="rId5" Type="http://schemas.microsoft.com/office/2007/relationships/hdphoto" Target="../media/hdphoto25.wdp"/><Relationship Id="rId15" Type="http://schemas.openxmlformats.org/officeDocument/2006/relationships/image" Target="../media/image810.png"/><Relationship Id="rId4" Type="http://schemas.openxmlformats.org/officeDocument/2006/relationships/image" Target="../media/image68.png"/><Relationship Id="rId9" Type="http://schemas.openxmlformats.org/officeDocument/2006/relationships/image" Target="../media/image71.jpeg"/><Relationship Id="rId14" Type="http://schemas.microsoft.com/office/2007/relationships/hdphoto" Target="../media/hdphoto27.wdp"/></Relationships>
</file>

<file path=ppt/slides/_rels/slide2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2.png"/><Relationship Id="rId7" Type="http://schemas.openxmlformats.org/officeDocument/2006/relationships/image" Target="../media/image100.png"/><Relationship Id="rId2" Type="http://schemas.openxmlformats.org/officeDocument/2006/relationships/image" Target="../media/image91.gif"/><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microsoft.com/office/2007/relationships/hdphoto" Target="../media/hdphoto28.wdp"/></Relationships>
</file>

<file path=ppt/slides/_rels/slide26.xml.rels><?xml version="1.0" encoding="UTF-8" standalone="yes"?>
<Relationships xmlns="http://schemas.openxmlformats.org/package/2006/relationships"><Relationship Id="rId3" Type="http://schemas.microsoft.com/office/2007/relationships/hdphoto" Target="../media/hdphoto29.wdp"/><Relationship Id="rId7" Type="http://schemas.microsoft.com/office/2007/relationships/hdphoto" Target="../media/hdphoto31.wdp"/><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5.png"/><Relationship Id="rId5" Type="http://schemas.microsoft.com/office/2007/relationships/hdphoto" Target="../media/hdphoto30.wdp"/><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29.xml.rels><?xml version="1.0" encoding="UTF-8" standalone="yes"?>
<Relationships xmlns="http://schemas.openxmlformats.org/package/2006/relationships"><Relationship Id="rId8" Type="http://schemas.microsoft.com/office/2007/relationships/hdphoto" Target="../media/hdphoto34.wdp"/><Relationship Id="rId13" Type="http://schemas.openxmlformats.org/officeDocument/2006/relationships/image" Target="../media/image126.png"/><Relationship Id="rId3" Type="http://schemas.openxmlformats.org/officeDocument/2006/relationships/image" Target="../media/image97.png"/><Relationship Id="rId7" Type="http://schemas.openxmlformats.org/officeDocument/2006/relationships/image" Target="../media/image103.png"/><Relationship Id="rId12" Type="http://schemas.openxmlformats.org/officeDocument/2006/relationships/image" Target="../media/image125.png"/><Relationship Id="rId2" Type="http://schemas.openxmlformats.org/officeDocument/2006/relationships/image" Target="../media/image96.jpg"/><Relationship Id="rId16" Type="http://schemas.openxmlformats.org/officeDocument/2006/relationships/image" Target="../media/image129.png"/><Relationship Id="rId1" Type="http://schemas.openxmlformats.org/officeDocument/2006/relationships/slideLayout" Target="../slideLayouts/slideLayout2.xml"/><Relationship Id="rId6" Type="http://schemas.microsoft.com/office/2007/relationships/hdphoto" Target="../media/hdphoto33.wdp"/><Relationship Id="rId11" Type="http://schemas.openxmlformats.org/officeDocument/2006/relationships/image" Target="../media/image124.png"/><Relationship Id="rId5" Type="http://schemas.openxmlformats.org/officeDocument/2006/relationships/image" Target="../media/image102.png"/><Relationship Id="rId15" Type="http://schemas.openxmlformats.org/officeDocument/2006/relationships/image" Target="../media/image128.png"/><Relationship Id="rId10" Type="http://schemas.openxmlformats.org/officeDocument/2006/relationships/image" Target="../media/image123.png"/><Relationship Id="rId4" Type="http://schemas.microsoft.com/office/2007/relationships/hdphoto" Target="../media/hdphoto32.wdp"/><Relationship Id="rId9" Type="http://schemas.openxmlformats.org/officeDocument/2006/relationships/image" Target="../media/image122.png"/><Relationship Id="rId14" Type="http://schemas.openxmlformats.org/officeDocument/2006/relationships/image" Target="../media/image12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280.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270.png"/><Relationship Id="rId17" Type="http://schemas.openxmlformats.org/officeDocument/2006/relationships/image" Target="../media/image138.png"/><Relationship Id="rId2" Type="http://schemas.openxmlformats.org/officeDocument/2006/relationships/image" Target="../media/image130.png"/><Relationship Id="rId16" Type="http://schemas.openxmlformats.org/officeDocument/2006/relationships/image" Target="../media/image131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15" Type="http://schemas.openxmlformats.org/officeDocument/2006/relationships/image" Target="../media/image1300.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290.png"/></Relationships>
</file>

<file path=ppt/slides/_rels/slide31.xml.rels><?xml version="1.0" encoding="UTF-8" standalone="yes"?>
<Relationships xmlns="http://schemas.openxmlformats.org/package/2006/relationships"><Relationship Id="rId8" Type="http://schemas.microsoft.com/office/2007/relationships/hdphoto" Target="../media/hdphoto37.wdp"/><Relationship Id="rId13" Type="http://schemas.microsoft.com/office/2007/relationships/hdphoto" Target="../media/hdphoto39.wdp"/><Relationship Id="rId18" Type="http://schemas.openxmlformats.org/officeDocument/2006/relationships/image" Target="../media/image149.png"/><Relationship Id="rId3" Type="http://schemas.openxmlformats.org/officeDocument/2006/relationships/image" Target="../media/image104.png"/><Relationship Id="rId21" Type="http://schemas.openxmlformats.org/officeDocument/2006/relationships/image" Target="../media/image152.png"/><Relationship Id="rId7" Type="http://schemas.openxmlformats.org/officeDocument/2006/relationships/image" Target="../media/image119.png"/><Relationship Id="rId12" Type="http://schemas.openxmlformats.org/officeDocument/2006/relationships/image" Target="../media/image140.png"/><Relationship Id="rId17" Type="http://schemas.openxmlformats.org/officeDocument/2006/relationships/image" Target="../media/image148.png"/><Relationship Id="rId2" Type="http://schemas.openxmlformats.org/officeDocument/2006/relationships/image" Target="../media/image139.png"/><Relationship Id="rId16" Type="http://schemas.microsoft.com/office/2007/relationships/hdphoto" Target="../media/hdphoto40.wdp"/><Relationship Id="rId20" Type="http://schemas.openxmlformats.org/officeDocument/2006/relationships/image" Target="../media/image151.png"/><Relationship Id="rId1" Type="http://schemas.openxmlformats.org/officeDocument/2006/relationships/slideLayout" Target="../slideLayouts/slideLayout2.xml"/><Relationship Id="rId6" Type="http://schemas.microsoft.com/office/2007/relationships/hdphoto" Target="../media/hdphoto36.wdp"/><Relationship Id="rId11" Type="http://schemas.openxmlformats.org/officeDocument/2006/relationships/image" Target="../media/image121.png"/><Relationship Id="rId5" Type="http://schemas.openxmlformats.org/officeDocument/2006/relationships/image" Target="../media/image118.png"/><Relationship Id="rId15" Type="http://schemas.openxmlformats.org/officeDocument/2006/relationships/image" Target="../media/image142.png"/><Relationship Id="rId23" Type="http://schemas.openxmlformats.org/officeDocument/2006/relationships/image" Target="../media/image154.png"/><Relationship Id="rId10" Type="http://schemas.microsoft.com/office/2007/relationships/hdphoto" Target="../media/hdphoto38.wdp"/><Relationship Id="rId19" Type="http://schemas.openxmlformats.org/officeDocument/2006/relationships/image" Target="../media/image150.png"/><Relationship Id="rId4" Type="http://schemas.microsoft.com/office/2007/relationships/hdphoto" Target="../media/hdphoto35.wdp"/><Relationship Id="rId9" Type="http://schemas.openxmlformats.org/officeDocument/2006/relationships/image" Target="../media/image120.png"/><Relationship Id="rId14" Type="http://schemas.openxmlformats.org/officeDocument/2006/relationships/image" Target="../media/image141.png"/><Relationship Id="rId22" Type="http://schemas.openxmlformats.org/officeDocument/2006/relationships/image" Target="../media/image153.png"/></Relationships>
</file>

<file path=ppt/slides/_rels/slide32.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560.png"/><Relationship Id="rId5" Type="http://schemas.openxmlformats.org/officeDocument/2006/relationships/image" Target="../media/image1550.png"/><Relationship Id="rId4" Type="http://schemas.openxmlformats.org/officeDocument/2006/relationships/image" Target="../media/image1540.png"/></Relationships>
</file>

<file path=ppt/slides/_rels/slide3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640.png"/><Relationship Id="rId5" Type="http://schemas.openxmlformats.org/officeDocument/2006/relationships/image" Target="../media/image1630.png"/><Relationship Id="rId4" Type="http://schemas.openxmlformats.org/officeDocument/2006/relationships/image" Target="../media/image1620.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0.png"/><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2.png"/><Relationship Id="rId18" Type="http://schemas.microsoft.com/office/2007/relationships/diagramDrawing" Target="../diagrams/drawing3.xml"/><Relationship Id="rId26" Type="http://schemas.openxmlformats.org/officeDocument/2006/relationships/diagramLayout" Target="../diagrams/layout5.xml"/><Relationship Id="rId21" Type="http://schemas.openxmlformats.org/officeDocument/2006/relationships/diagramQuickStyle" Target="../diagrams/quickStyle4.xml"/><Relationship Id="rId34" Type="http://schemas.openxmlformats.org/officeDocument/2006/relationships/diagramColors" Target="../diagrams/colors6.xml"/><Relationship Id="rId7" Type="http://schemas.openxmlformats.org/officeDocument/2006/relationships/image" Target="../media/image11.png"/><Relationship Id="rId12" Type="http://schemas.microsoft.com/office/2007/relationships/diagramDrawing" Target="../diagrams/drawing2.xml"/><Relationship Id="rId17" Type="http://schemas.openxmlformats.org/officeDocument/2006/relationships/diagramColors" Target="../diagrams/colors3.xml"/><Relationship Id="rId25" Type="http://schemas.openxmlformats.org/officeDocument/2006/relationships/diagramData" Target="../diagrams/data5.xml"/><Relationship Id="rId33" Type="http://schemas.openxmlformats.org/officeDocument/2006/relationships/diagramQuickStyle" Target="../diagrams/quickStyle6.xml"/><Relationship Id="rId38" Type="http://schemas.openxmlformats.org/officeDocument/2006/relationships/image" Target="../media/image17.png"/><Relationship Id="rId2" Type="http://schemas.openxmlformats.org/officeDocument/2006/relationships/diagramData" Target="../diagrams/data1.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24" Type="http://schemas.openxmlformats.org/officeDocument/2006/relationships/image" Target="../media/image13.png"/><Relationship Id="rId32" Type="http://schemas.openxmlformats.org/officeDocument/2006/relationships/diagramLayout" Target="../diagrams/layout6.xml"/><Relationship Id="rId37" Type="http://schemas.openxmlformats.org/officeDocument/2006/relationships/image" Target="../media/image16.png"/><Relationship Id="rId5" Type="http://schemas.openxmlformats.org/officeDocument/2006/relationships/diagramColors" Target="../diagrams/colors1.xml"/><Relationship Id="rId15" Type="http://schemas.openxmlformats.org/officeDocument/2006/relationships/diagramLayout" Target="../diagrams/layout3.xml"/><Relationship Id="rId23" Type="http://schemas.microsoft.com/office/2007/relationships/diagramDrawing" Target="../diagrams/drawing4.xml"/><Relationship Id="rId28" Type="http://schemas.openxmlformats.org/officeDocument/2006/relationships/diagramColors" Target="../diagrams/colors5.xml"/><Relationship Id="rId36" Type="http://schemas.openxmlformats.org/officeDocument/2006/relationships/image" Target="../media/image15.png"/><Relationship Id="rId10" Type="http://schemas.openxmlformats.org/officeDocument/2006/relationships/diagramQuickStyle" Target="../diagrams/quickStyle2.xml"/><Relationship Id="rId19" Type="http://schemas.openxmlformats.org/officeDocument/2006/relationships/diagramData" Target="../diagrams/data4.xml"/><Relationship Id="rId31" Type="http://schemas.openxmlformats.org/officeDocument/2006/relationships/diagramData" Target="../diagrams/data6.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QuickStyle" Target="../diagrams/quickStyle5.xml"/><Relationship Id="rId30" Type="http://schemas.openxmlformats.org/officeDocument/2006/relationships/image" Target="../media/image14.png"/><Relationship Id="rId35" Type="http://schemas.microsoft.com/office/2007/relationships/diagramDrawing" Target="../diagrams/drawing6.xml"/><Relationship Id="rId8" Type="http://schemas.openxmlformats.org/officeDocument/2006/relationships/diagramData" Target="../diagrams/data2.xml"/><Relationship Id="rId3"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gif"/><Relationship Id="rId9" Type="http://schemas.openxmlformats.org/officeDocument/2006/relationships/image" Target="../media/image19.jpe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294993" y="1631160"/>
            <a:ext cx="5438978" cy="1200329"/>
          </a:xfrm>
          <a:prstGeom prst="rect">
            <a:avLst/>
          </a:prstGeom>
          <a:noFill/>
          <a:ln>
            <a:noFill/>
          </a:ln>
          <a:effectLst>
            <a:softEdge rad="0"/>
          </a:effectLst>
          <a:scene3d>
            <a:camera prst="orthographicFront"/>
            <a:lightRig rig="threePt" dir="t"/>
          </a:scene3d>
          <a:sp3d prstMaterial="matte"/>
        </p:spPr>
        <p:txBody>
          <a:bodyPr wrap="square" rtlCol="0">
            <a:spAutoFit/>
          </a:bodyPr>
          <a:lstStyle/>
          <a:p>
            <a:pPr algn="ctr"/>
            <a:r>
              <a:rPr lang="fa-IR" sz="7200" b="1" dirty="0">
                <a:ln w="6600">
                  <a:solidFill>
                    <a:schemeClr val="accent6">
                      <a:lumMod val="50000"/>
                    </a:schemeClr>
                  </a:solidFill>
                  <a:prstDash val="solid"/>
                </a:ln>
                <a:solidFill>
                  <a:schemeClr val="accent4">
                    <a:lumMod val="75000"/>
                  </a:schemeClr>
                </a:solidFill>
                <a:effectLst>
                  <a:outerShdw dist="38100" dir="2700000" algn="tl" rotWithShape="0">
                    <a:schemeClr val="accent2"/>
                  </a:outerShdw>
                </a:effectLst>
                <a:latin typeface="IRAban" panose="02000503000000020002" pitchFamily="2" charset="-78"/>
                <a:cs typeface="IRAban" panose="02000503000000020002" pitchFamily="2" charset="-78"/>
              </a:rPr>
              <a:t>ریاضی هفتم</a:t>
            </a:r>
            <a:endParaRPr lang="en-US" sz="7200" b="1" dirty="0">
              <a:ln w="6600">
                <a:solidFill>
                  <a:schemeClr val="accent6">
                    <a:lumMod val="50000"/>
                  </a:schemeClr>
                </a:solidFill>
                <a:prstDash val="solid"/>
              </a:ln>
              <a:solidFill>
                <a:schemeClr val="accent4">
                  <a:lumMod val="75000"/>
                </a:schemeClr>
              </a:solidFill>
              <a:effectLst>
                <a:outerShdw dist="38100" dir="2700000" algn="tl" rotWithShape="0">
                  <a:schemeClr val="accent2"/>
                </a:outerShdw>
              </a:effectLst>
              <a:latin typeface="IRAban" panose="02000503000000020002" pitchFamily="2" charset="-78"/>
              <a:cs typeface="IRAban" panose="02000503000000020002" pitchFamily="2" charset="-78"/>
            </a:endParaRPr>
          </a:p>
        </p:txBody>
      </p:sp>
      <p:sp>
        <p:nvSpPr>
          <p:cNvPr id="9" name="TextBox 8"/>
          <p:cNvSpPr txBox="1"/>
          <p:nvPr/>
        </p:nvSpPr>
        <p:spPr>
          <a:xfrm>
            <a:off x="4249182" y="2748277"/>
            <a:ext cx="3530600" cy="400110"/>
          </a:xfrm>
          <a:prstGeom prst="rect">
            <a:avLst/>
          </a:prstGeom>
          <a:noFill/>
        </p:spPr>
        <p:txBody>
          <a:bodyPr wrap="square" rtlCol="0">
            <a:spAutoFit/>
          </a:bodyPr>
          <a:lstStyle/>
          <a:p>
            <a:pPr algn="ctr"/>
            <a:r>
              <a:rPr lang="fa-IR" sz="2000" b="1" dirty="0">
                <a:solidFill>
                  <a:schemeClr val="tx1">
                    <a:lumMod val="50000"/>
                    <a:lumOff val="50000"/>
                  </a:schemeClr>
                </a:solidFill>
                <a:cs typeface="B Nazanin" panose="00000400000000000000" pitchFamily="2" charset="-78"/>
              </a:rPr>
              <a:t>دوره ی اول متوسطه</a:t>
            </a:r>
            <a:endParaRPr lang="en-US" sz="2000" b="1" dirty="0">
              <a:solidFill>
                <a:schemeClr val="tx1">
                  <a:lumMod val="50000"/>
                  <a:lumOff val="50000"/>
                </a:schemeClr>
              </a:solidFill>
              <a:cs typeface="B Nazanin" panose="00000400000000000000" pitchFamily="2" charset="-78"/>
            </a:endParaRPr>
          </a:p>
        </p:txBody>
      </p:sp>
    </p:spTree>
    <p:extLst>
      <p:ext uri="{BB962C8B-B14F-4D97-AF65-F5344CB8AC3E}">
        <p14:creationId xmlns:p14="http://schemas.microsoft.com/office/powerpoint/2010/main" val="35304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4348" y="282352"/>
            <a:ext cx="8721414" cy="1828687"/>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endParaRPr lang="en-US" b="1" dirty="0">
              <a:solidFill>
                <a:schemeClr val="bg1"/>
              </a:solidFill>
              <a:cs typeface="B Nazanin" panose="00000400000000000000" pitchFamily="2" charset="-78"/>
            </a:endParaRPr>
          </a:p>
        </p:txBody>
      </p:sp>
      <p:sp>
        <p:nvSpPr>
          <p:cNvPr id="5" name="Pentagon 4"/>
          <p:cNvSpPr/>
          <p:nvPr/>
        </p:nvSpPr>
        <p:spPr>
          <a:xfrm flipH="1">
            <a:off x="9489413" y="280986"/>
            <a:ext cx="2323957" cy="1830053"/>
          </a:xfrm>
          <a:prstGeom prst="homePlate">
            <a:avLst>
              <a:gd name="adj" fmla="val 342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bg1"/>
                </a:solidFill>
                <a:latin typeface="IRAban" panose="02000503000000020002" pitchFamily="2" charset="-78"/>
                <a:cs typeface="IRAban" panose="02000503000000020002" pitchFamily="2" charset="-78"/>
              </a:rPr>
              <a:t>راهبرد  حذف حالت های نامطلوب</a:t>
            </a:r>
            <a:endParaRPr lang="en-US" dirty="0">
              <a:solidFill>
                <a:schemeClr val="bg1"/>
              </a:solidFill>
              <a:latin typeface="IRAban" panose="02000503000000020002" pitchFamily="2" charset="-78"/>
              <a:cs typeface="IRAban" panose="02000503000000020002" pitchFamily="2" charset="-78"/>
            </a:endParaRPr>
          </a:p>
        </p:txBody>
      </p:sp>
      <p:sp>
        <p:nvSpPr>
          <p:cNvPr id="6" name="TextBox 5"/>
          <p:cNvSpPr txBox="1"/>
          <p:nvPr/>
        </p:nvSpPr>
        <p:spPr>
          <a:xfrm>
            <a:off x="1624348" y="336309"/>
            <a:ext cx="7966670" cy="1754326"/>
          </a:xfrm>
          <a:prstGeom prst="rect">
            <a:avLst/>
          </a:prstGeom>
          <a:solidFill>
            <a:srgbClr val="00B050"/>
          </a:solidFill>
        </p:spPr>
        <p:txBody>
          <a:bodyPr wrap="square" rtlCol="0">
            <a:spAutoFit/>
          </a:bodyPr>
          <a:lstStyle/>
          <a:p>
            <a:pPr algn="just" rtl="1">
              <a:lnSpc>
                <a:spcPct val="150000"/>
              </a:lnSpc>
            </a:pPr>
            <a:r>
              <a:rPr lang="fa-IR" dirty="0">
                <a:solidFill>
                  <a:schemeClr val="bg1"/>
                </a:solidFill>
                <a:cs typeface="B Koodak" panose="00000700000000000000" pitchFamily="2" charset="-78"/>
              </a:rPr>
              <a:t>به شرایط و اطّلاعات مسئله توجه کنید و حالت های نامطلوب و نادرست را کنار بگذارید؛ آنگاه پاسخ مسئله یا همان حالت های مطلوب به دست می آیند. برای پیداکردن تمام حالت های ممکن میتوانید از راهبرد الگوسازی استفاده کنید. ابتدا فهرستی از تمام حالتها به دست آورید؛ سپس با توجه به شرایط گفته شده در مسئله، حالت های نامطلوب را حذف کنید</a:t>
            </a:r>
            <a:endParaRPr lang="en-US" sz="2000" dirty="0">
              <a:solidFill>
                <a:schemeClr val="bg1"/>
              </a:solidFill>
              <a:latin typeface="Koo"/>
              <a:cs typeface="B Koodak" panose="00000700000000000000" pitchFamily="2" charset="-78"/>
            </a:endParaRPr>
          </a:p>
        </p:txBody>
      </p:sp>
      <p:sp>
        <p:nvSpPr>
          <p:cNvPr id="2" name="Rectangle 1"/>
          <p:cNvSpPr/>
          <p:nvPr/>
        </p:nvSpPr>
        <p:spPr>
          <a:xfrm>
            <a:off x="3074505" y="2336051"/>
            <a:ext cx="6096000" cy="369332"/>
          </a:xfrm>
          <a:prstGeom prst="rect">
            <a:avLst/>
          </a:prstGeom>
        </p:spPr>
        <p:txBody>
          <a:bodyPr>
            <a:spAutoFit/>
          </a:bodyPr>
          <a:lstStyle/>
          <a:p>
            <a:endParaRPr lang="en-US" dirty="0"/>
          </a:p>
        </p:txBody>
      </p:sp>
      <p:sp>
        <p:nvSpPr>
          <p:cNvPr id="9" name="Rectangle 8"/>
          <p:cNvSpPr/>
          <p:nvPr/>
        </p:nvSpPr>
        <p:spPr>
          <a:xfrm>
            <a:off x="2364756" y="2166774"/>
            <a:ext cx="9478043" cy="769441"/>
          </a:xfrm>
          <a:prstGeom prst="rect">
            <a:avLst/>
          </a:prstGeom>
        </p:spPr>
        <p:txBody>
          <a:bodyPr wrap="square">
            <a:spAutoFit/>
          </a:bodyPr>
          <a:lstStyle/>
          <a:p>
            <a:pPr algn="r" rtl="1"/>
            <a:r>
              <a:rPr lang="fa-IR" sz="2200" dirty="0">
                <a:solidFill>
                  <a:srgbClr val="231F20"/>
                </a:solidFill>
                <a:latin typeface="AmuzehNewNormalPS"/>
                <a:cs typeface="B Koodak" panose="00000700000000000000" pitchFamily="2" charset="-78"/>
              </a:rPr>
              <a:t>1ـ مجموع  سن سه نفر 14سال و حاصل ضرب  سن آنها 70 است. سن بزرگ ترین نفر چقدر است؟</a:t>
            </a:r>
            <a:br>
              <a:rPr lang="fa-IR" sz="2200" dirty="0">
                <a:solidFill>
                  <a:srgbClr val="231F20"/>
                </a:solidFill>
                <a:latin typeface="AmuzehNewNormalPS"/>
                <a:cs typeface="B Koodak" panose="00000700000000000000" pitchFamily="2" charset="-78"/>
              </a:rPr>
            </a:br>
            <a:endParaRPr lang="en-US" sz="2200" dirty="0">
              <a:cs typeface="B Koodak"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366" y="5356859"/>
            <a:ext cx="1501137" cy="150113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0" y="5356863"/>
            <a:ext cx="1501137" cy="150113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143" y="5356860"/>
            <a:ext cx="1501137" cy="1501137"/>
          </a:xfrm>
          <a:prstGeom prst="rect">
            <a:avLst/>
          </a:prstGeom>
        </p:spPr>
      </p:pic>
      <p:sp>
        <p:nvSpPr>
          <p:cNvPr id="8" name="TextBox 7"/>
          <p:cNvSpPr txBox="1"/>
          <p:nvPr/>
        </p:nvSpPr>
        <p:spPr>
          <a:xfrm>
            <a:off x="1590595" y="5863073"/>
            <a:ext cx="535657" cy="707886"/>
          </a:xfrm>
          <a:prstGeom prst="rect">
            <a:avLst/>
          </a:prstGeom>
          <a:noFill/>
        </p:spPr>
        <p:txBody>
          <a:bodyPr wrap="square" rtlCol="0">
            <a:spAutoFit/>
          </a:bodyPr>
          <a:lstStyle/>
          <a:p>
            <a:r>
              <a:rPr lang="en-US" sz="4000" dirty="0">
                <a:cs typeface="B Koodak" panose="00000700000000000000" pitchFamily="2" charset="-78"/>
              </a:rPr>
              <a:t>+</a:t>
            </a:r>
          </a:p>
        </p:txBody>
      </p:sp>
      <p:sp>
        <p:nvSpPr>
          <p:cNvPr id="12" name="TextBox 11"/>
          <p:cNvSpPr txBox="1"/>
          <p:nvPr/>
        </p:nvSpPr>
        <p:spPr>
          <a:xfrm>
            <a:off x="3573664" y="5860584"/>
            <a:ext cx="535657" cy="707886"/>
          </a:xfrm>
          <a:prstGeom prst="rect">
            <a:avLst/>
          </a:prstGeom>
          <a:noFill/>
        </p:spPr>
        <p:txBody>
          <a:bodyPr wrap="square" rtlCol="0">
            <a:spAutoFit/>
          </a:bodyPr>
          <a:lstStyle/>
          <a:p>
            <a:r>
              <a:rPr lang="en-US" sz="4000" dirty="0">
                <a:cs typeface="B Koodak" panose="00000700000000000000" pitchFamily="2" charset="-78"/>
              </a:rPr>
              <a:t>+</a:t>
            </a:r>
          </a:p>
        </p:txBody>
      </p:sp>
      <p:sp>
        <p:nvSpPr>
          <p:cNvPr id="15" name="TextBox 14"/>
          <p:cNvSpPr txBox="1"/>
          <p:nvPr/>
        </p:nvSpPr>
        <p:spPr>
          <a:xfrm>
            <a:off x="5449543" y="5860584"/>
            <a:ext cx="535657" cy="707886"/>
          </a:xfrm>
          <a:prstGeom prst="rect">
            <a:avLst/>
          </a:prstGeom>
          <a:noFill/>
        </p:spPr>
        <p:txBody>
          <a:bodyPr wrap="square" rtlCol="0">
            <a:spAutoFit/>
          </a:bodyPr>
          <a:lstStyle/>
          <a:p>
            <a:r>
              <a:rPr lang="en-US" sz="4000" dirty="0">
                <a:cs typeface="B Koodak" panose="00000700000000000000" pitchFamily="2" charset="-78"/>
              </a:rPr>
              <a:t>=</a:t>
            </a:r>
          </a:p>
        </p:txBody>
      </p:sp>
      <p:sp>
        <p:nvSpPr>
          <p:cNvPr id="16" name="TextBox 15"/>
          <p:cNvSpPr txBox="1"/>
          <p:nvPr/>
        </p:nvSpPr>
        <p:spPr>
          <a:xfrm>
            <a:off x="1588805" y="5356859"/>
            <a:ext cx="535657" cy="707886"/>
          </a:xfrm>
          <a:prstGeom prst="rect">
            <a:avLst/>
          </a:prstGeom>
          <a:noFill/>
        </p:spPr>
        <p:txBody>
          <a:bodyPr wrap="square" rtlCol="0">
            <a:spAutoFit/>
          </a:bodyPr>
          <a:lstStyle/>
          <a:p>
            <a:r>
              <a:rPr lang="en-US" sz="4000" dirty="0">
                <a:cs typeface="B Koodak" panose="00000700000000000000" pitchFamily="2" charset="-78"/>
              </a:rPr>
              <a:t>×</a:t>
            </a:r>
          </a:p>
        </p:txBody>
      </p:sp>
      <p:sp>
        <p:nvSpPr>
          <p:cNvPr id="17" name="TextBox 16"/>
          <p:cNvSpPr txBox="1"/>
          <p:nvPr/>
        </p:nvSpPr>
        <p:spPr>
          <a:xfrm>
            <a:off x="3573665" y="5356859"/>
            <a:ext cx="535657" cy="707886"/>
          </a:xfrm>
          <a:prstGeom prst="rect">
            <a:avLst/>
          </a:prstGeom>
          <a:noFill/>
        </p:spPr>
        <p:txBody>
          <a:bodyPr wrap="square" rtlCol="0">
            <a:spAutoFit/>
          </a:bodyPr>
          <a:lstStyle/>
          <a:p>
            <a:r>
              <a:rPr lang="en-US" sz="4000" dirty="0">
                <a:cs typeface="B Koodak" panose="00000700000000000000" pitchFamily="2" charset="-78"/>
              </a:rPr>
              <a:t>×</a:t>
            </a:r>
          </a:p>
        </p:txBody>
      </p:sp>
      <p:sp>
        <p:nvSpPr>
          <p:cNvPr id="18" name="TextBox 17"/>
          <p:cNvSpPr txBox="1"/>
          <p:nvPr/>
        </p:nvSpPr>
        <p:spPr>
          <a:xfrm>
            <a:off x="5449544" y="5361346"/>
            <a:ext cx="535657" cy="707886"/>
          </a:xfrm>
          <a:prstGeom prst="rect">
            <a:avLst/>
          </a:prstGeom>
          <a:noFill/>
        </p:spPr>
        <p:txBody>
          <a:bodyPr wrap="square" rtlCol="0">
            <a:spAutoFit/>
          </a:bodyPr>
          <a:lstStyle/>
          <a:p>
            <a:r>
              <a:rPr lang="en-US" sz="4000" dirty="0">
                <a:cs typeface="B Koodak" panose="00000700000000000000" pitchFamily="2" charset="-78"/>
              </a:rPr>
              <a:t>=</a:t>
            </a:r>
          </a:p>
        </p:txBody>
      </p:sp>
      <p:sp>
        <p:nvSpPr>
          <p:cNvPr id="19" name="TextBox 18"/>
          <p:cNvSpPr txBox="1"/>
          <p:nvPr/>
        </p:nvSpPr>
        <p:spPr>
          <a:xfrm>
            <a:off x="5942479" y="5418414"/>
            <a:ext cx="627944" cy="584775"/>
          </a:xfrm>
          <a:prstGeom prst="rect">
            <a:avLst/>
          </a:prstGeom>
          <a:noFill/>
        </p:spPr>
        <p:txBody>
          <a:bodyPr wrap="square" rtlCol="0">
            <a:spAutoFit/>
          </a:bodyPr>
          <a:lstStyle/>
          <a:p>
            <a:r>
              <a:rPr lang="fa-IR" sz="3200" dirty="0">
                <a:cs typeface="B Koodak" panose="00000700000000000000" pitchFamily="2" charset="-78"/>
              </a:rPr>
              <a:t>70</a:t>
            </a:r>
            <a:endParaRPr lang="en-US" sz="3200" dirty="0">
              <a:cs typeface="B Koodak" panose="00000700000000000000" pitchFamily="2" charset="-78"/>
            </a:endParaRPr>
          </a:p>
        </p:txBody>
      </p:sp>
      <p:sp>
        <p:nvSpPr>
          <p:cNvPr id="20" name="TextBox 19"/>
          <p:cNvSpPr txBox="1"/>
          <p:nvPr/>
        </p:nvSpPr>
        <p:spPr>
          <a:xfrm>
            <a:off x="5899758" y="5921608"/>
            <a:ext cx="627944" cy="584775"/>
          </a:xfrm>
          <a:prstGeom prst="rect">
            <a:avLst/>
          </a:prstGeom>
          <a:noFill/>
        </p:spPr>
        <p:txBody>
          <a:bodyPr wrap="square" rtlCol="0">
            <a:spAutoFit/>
          </a:bodyPr>
          <a:lstStyle/>
          <a:p>
            <a:r>
              <a:rPr lang="fa-IR" sz="3200" dirty="0">
                <a:cs typeface="B Koodak" panose="00000700000000000000" pitchFamily="2" charset="-78"/>
              </a:rPr>
              <a:t>14</a:t>
            </a:r>
            <a:endParaRPr lang="en-US" sz="3200" dirty="0">
              <a:cs typeface="B Koodak" panose="00000700000000000000" pitchFamily="2" charset="-78"/>
            </a:endParaRPr>
          </a:p>
        </p:txBody>
      </p:sp>
      <p:graphicFrame>
        <p:nvGraphicFramePr>
          <p:cNvPr id="21" name="Table 20"/>
          <p:cNvGraphicFramePr>
            <a:graphicFrameLocks noGrp="1"/>
          </p:cNvGraphicFramePr>
          <p:nvPr>
            <p:extLst>
              <p:ext uri="{D42A27DB-BD31-4B8C-83A1-F6EECF244321}">
                <p14:modId xmlns:p14="http://schemas.microsoft.com/office/powerpoint/2010/main" val="2370435060"/>
              </p:ext>
            </p:extLst>
          </p:nvPr>
        </p:nvGraphicFramePr>
        <p:xfrm>
          <a:off x="347269" y="2751377"/>
          <a:ext cx="5102274" cy="2585078"/>
        </p:xfrm>
        <a:graphic>
          <a:graphicData uri="http://schemas.openxmlformats.org/drawingml/2006/table">
            <a:tbl>
              <a:tblPr firstRow="1" bandRow="1">
                <a:tableStyleId>{5C22544A-7EE6-4342-B048-85BDC9FD1C3A}</a:tableStyleId>
              </a:tblPr>
              <a:tblGrid>
                <a:gridCol w="1700758">
                  <a:extLst>
                    <a:ext uri="{9D8B030D-6E8A-4147-A177-3AD203B41FA5}">
                      <a16:colId xmlns:a16="http://schemas.microsoft.com/office/drawing/2014/main" val="1037893285"/>
                    </a:ext>
                  </a:extLst>
                </a:gridCol>
                <a:gridCol w="1700758">
                  <a:extLst>
                    <a:ext uri="{9D8B030D-6E8A-4147-A177-3AD203B41FA5}">
                      <a16:colId xmlns:a16="http://schemas.microsoft.com/office/drawing/2014/main" val="2900817788"/>
                    </a:ext>
                  </a:extLst>
                </a:gridCol>
                <a:gridCol w="1700758">
                  <a:extLst>
                    <a:ext uri="{9D8B030D-6E8A-4147-A177-3AD203B41FA5}">
                      <a16:colId xmlns:a16="http://schemas.microsoft.com/office/drawing/2014/main" val="2375165176"/>
                    </a:ext>
                  </a:extLst>
                </a:gridCol>
              </a:tblGrid>
              <a:tr h="494269">
                <a:tc>
                  <a:txBody>
                    <a:bodyPr/>
                    <a:lstStyle/>
                    <a:p>
                      <a:pPr algn="ctr"/>
                      <a:r>
                        <a:rPr lang="fa-IR" sz="2400" dirty="0">
                          <a:solidFill>
                            <a:schemeClr val="tx1"/>
                          </a:solidFill>
                          <a:cs typeface="B Koodak" panose="00000700000000000000" pitchFamily="2" charset="-78"/>
                        </a:rPr>
                        <a:t>نفر اول</a:t>
                      </a:r>
                      <a:endParaRPr lang="en-US" sz="2400" dirty="0">
                        <a:solidFill>
                          <a:schemeClr val="tx1"/>
                        </a:solidFill>
                        <a:cs typeface="B Koodak" panose="00000700000000000000" pitchFamily="2" charset="-78"/>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ctr"/>
                      <a:r>
                        <a:rPr lang="fa-IR" sz="2400" dirty="0">
                          <a:solidFill>
                            <a:schemeClr val="tx1"/>
                          </a:solidFill>
                          <a:cs typeface="B Koodak" panose="00000700000000000000" pitchFamily="2" charset="-78"/>
                        </a:rPr>
                        <a:t>نفر</a:t>
                      </a:r>
                      <a:r>
                        <a:rPr lang="fa-IR" sz="2400" baseline="0" dirty="0">
                          <a:solidFill>
                            <a:schemeClr val="tx1"/>
                          </a:solidFill>
                          <a:cs typeface="B Koodak" panose="00000700000000000000" pitchFamily="2" charset="-78"/>
                        </a:rPr>
                        <a:t> دوم</a:t>
                      </a:r>
                      <a:endParaRPr lang="en-US" sz="2400" dirty="0">
                        <a:solidFill>
                          <a:schemeClr val="tx1"/>
                        </a:solidFill>
                        <a:cs typeface="B Koodak" panose="00000700000000000000" pitchFamily="2" charset="-7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ctr"/>
                      <a:r>
                        <a:rPr lang="fa-IR" sz="2400" dirty="0">
                          <a:solidFill>
                            <a:schemeClr val="tx1"/>
                          </a:solidFill>
                          <a:cs typeface="B Koodak" panose="00000700000000000000" pitchFamily="2" charset="-78"/>
                        </a:rPr>
                        <a:t>نفر سوم</a:t>
                      </a:r>
                      <a:endParaRPr lang="en-US" sz="2400" dirty="0">
                        <a:solidFill>
                          <a:schemeClr val="tx1"/>
                        </a:solidFill>
                        <a:cs typeface="B Koodak" panose="00000700000000000000" pitchFamily="2" charset="-78"/>
                      </a:endParaRP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9337392"/>
                  </a:ext>
                </a:extLst>
              </a:tr>
              <a:tr h="2090809">
                <a:tc>
                  <a:txBody>
                    <a:bodyPr/>
                    <a:lstStyle/>
                    <a:p>
                      <a:endParaRPr lang="en-US"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17462834"/>
                  </a:ext>
                </a:extLst>
              </a:tr>
            </a:tbl>
          </a:graphicData>
        </a:graphic>
      </p:graphicFrame>
      <p:sp>
        <p:nvSpPr>
          <p:cNvPr id="23" name="Rectangle 22"/>
          <p:cNvSpPr/>
          <p:nvPr/>
        </p:nvSpPr>
        <p:spPr>
          <a:xfrm>
            <a:off x="7467029" y="2870553"/>
            <a:ext cx="4346341" cy="707886"/>
          </a:xfrm>
          <a:prstGeom prst="rect">
            <a:avLst/>
          </a:prstGeom>
        </p:spPr>
        <p:txBody>
          <a:bodyPr wrap="square">
            <a:spAutoFit/>
          </a:bodyPr>
          <a:lstStyle/>
          <a:p>
            <a:pPr algn="r" rtl="1"/>
            <a:r>
              <a:rPr lang="fa-IR" sz="2000" dirty="0">
                <a:solidFill>
                  <a:schemeClr val="accent2">
                    <a:lumMod val="75000"/>
                  </a:schemeClr>
                </a:solidFill>
                <a:latin typeface="AmuzehNewNormalPS"/>
                <a:cs typeface="B Koodak" panose="00000700000000000000" pitchFamily="2" charset="-78"/>
              </a:rPr>
              <a:t>ابتدا با راهبرد الگوسازی  همه حالت هایی را که ضرب سه عدد طبیعی برابر 70میشود، بنویسید</a:t>
            </a:r>
            <a:endParaRPr lang="en-US" sz="2000" dirty="0">
              <a:solidFill>
                <a:schemeClr val="accent2">
                  <a:lumMod val="75000"/>
                </a:schemeClr>
              </a:solidFill>
              <a:cs typeface="B Koodak" panose="00000700000000000000" pitchFamily="2" charset="-78"/>
            </a:endParaRPr>
          </a:p>
        </p:txBody>
      </p:sp>
      <p:sp>
        <p:nvSpPr>
          <p:cNvPr id="24" name="TextBox 23"/>
          <p:cNvSpPr txBox="1"/>
          <p:nvPr/>
        </p:nvSpPr>
        <p:spPr>
          <a:xfrm>
            <a:off x="661505" y="3331610"/>
            <a:ext cx="4628122" cy="369332"/>
          </a:xfrm>
          <a:prstGeom prst="rect">
            <a:avLst/>
          </a:prstGeom>
          <a:noFill/>
        </p:spPr>
        <p:txBody>
          <a:bodyPr wrap="square" rtlCol="0">
            <a:spAutoFit/>
          </a:bodyPr>
          <a:lstStyle/>
          <a:p>
            <a:pPr algn="ctr"/>
            <a:r>
              <a:rPr lang="fa-IR" dirty="0">
                <a:cs typeface="B Koodak" panose="00000700000000000000" pitchFamily="2" charset="-78"/>
              </a:rPr>
              <a:t>70                                1                                1</a:t>
            </a:r>
            <a:endParaRPr lang="en-US" dirty="0">
              <a:cs typeface="B Koodak" panose="00000700000000000000" pitchFamily="2" charset="-78"/>
            </a:endParaRPr>
          </a:p>
        </p:txBody>
      </p:sp>
      <p:sp>
        <p:nvSpPr>
          <p:cNvPr id="25" name="TextBox 24"/>
          <p:cNvSpPr txBox="1"/>
          <p:nvPr/>
        </p:nvSpPr>
        <p:spPr>
          <a:xfrm>
            <a:off x="661505" y="3650614"/>
            <a:ext cx="4628122" cy="369332"/>
          </a:xfrm>
          <a:prstGeom prst="rect">
            <a:avLst/>
          </a:prstGeom>
          <a:noFill/>
        </p:spPr>
        <p:txBody>
          <a:bodyPr wrap="square" rtlCol="0">
            <a:spAutoFit/>
          </a:bodyPr>
          <a:lstStyle/>
          <a:p>
            <a:pPr algn="ctr"/>
            <a:r>
              <a:rPr lang="fa-IR" dirty="0">
                <a:cs typeface="B Koodak" panose="00000700000000000000" pitchFamily="2" charset="-78"/>
              </a:rPr>
              <a:t>35                                2                                1</a:t>
            </a:r>
            <a:endParaRPr lang="en-US" dirty="0">
              <a:cs typeface="B Koodak" panose="00000700000000000000" pitchFamily="2" charset="-78"/>
            </a:endParaRPr>
          </a:p>
        </p:txBody>
      </p:sp>
      <p:sp>
        <p:nvSpPr>
          <p:cNvPr id="26" name="TextBox 25"/>
          <p:cNvSpPr txBox="1"/>
          <p:nvPr/>
        </p:nvSpPr>
        <p:spPr>
          <a:xfrm>
            <a:off x="661505" y="3989864"/>
            <a:ext cx="4628122" cy="369332"/>
          </a:xfrm>
          <a:prstGeom prst="rect">
            <a:avLst/>
          </a:prstGeom>
          <a:noFill/>
        </p:spPr>
        <p:txBody>
          <a:bodyPr wrap="square" rtlCol="0">
            <a:spAutoFit/>
          </a:bodyPr>
          <a:lstStyle/>
          <a:p>
            <a:pPr algn="ctr"/>
            <a:r>
              <a:rPr lang="fa-IR" dirty="0">
                <a:cs typeface="B Koodak" panose="00000700000000000000" pitchFamily="2" charset="-78"/>
              </a:rPr>
              <a:t>14                                5                                1</a:t>
            </a:r>
            <a:endParaRPr lang="en-US" dirty="0">
              <a:cs typeface="B Koodak" panose="00000700000000000000" pitchFamily="2" charset="-78"/>
            </a:endParaRPr>
          </a:p>
        </p:txBody>
      </p:sp>
      <p:sp>
        <p:nvSpPr>
          <p:cNvPr id="27" name="TextBox 26"/>
          <p:cNvSpPr txBox="1"/>
          <p:nvPr/>
        </p:nvSpPr>
        <p:spPr>
          <a:xfrm>
            <a:off x="661505" y="4327169"/>
            <a:ext cx="4628122" cy="369332"/>
          </a:xfrm>
          <a:prstGeom prst="rect">
            <a:avLst/>
          </a:prstGeom>
          <a:noFill/>
        </p:spPr>
        <p:txBody>
          <a:bodyPr wrap="square" rtlCol="0">
            <a:spAutoFit/>
          </a:bodyPr>
          <a:lstStyle/>
          <a:p>
            <a:pPr algn="ctr"/>
            <a:r>
              <a:rPr lang="fa-IR" dirty="0">
                <a:cs typeface="B Koodak" panose="00000700000000000000" pitchFamily="2" charset="-78"/>
              </a:rPr>
              <a:t>10                                7                                1</a:t>
            </a:r>
            <a:endParaRPr lang="en-US" dirty="0">
              <a:cs typeface="B Koodak" panose="00000700000000000000" pitchFamily="2" charset="-78"/>
            </a:endParaRPr>
          </a:p>
        </p:txBody>
      </p:sp>
      <p:sp>
        <p:nvSpPr>
          <p:cNvPr id="28" name="TextBox 27"/>
          <p:cNvSpPr txBox="1"/>
          <p:nvPr/>
        </p:nvSpPr>
        <p:spPr>
          <a:xfrm>
            <a:off x="622316" y="4698659"/>
            <a:ext cx="4628122" cy="369332"/>
          </a:xfrm>
          <a:prstGeom prst="rect">
            <a:avLst/>
          </a:prstGeom>
          <a:noFill/>
        </p:spPr>
        <p:txBody>
          <a:bodyPr wrap="square" rtlCol="0">
            <a:spAutoFit/>
          </a:bodyPr>
          <a:lstStyle/>
          <a:p>
            <a:pPr algn="ctr"/>
            <a:r>
              <a:rPr lang="fa-IR" dirty="0">
                <a:cs typeface="B Koodak" panose="00000700000000000000" pitchFamily="2" charset="-78"/>
              </a:rPr>
              <a:t>7                                 5                                2</a:t>
            </a:r>
            <a:endParaRPr lang="en-US" dirty="0">
              <a:cs typeface="B Koodak" panose="00000700000000000000" pitchFamily="2" charset="-78"/>
            </a:endParaRPr>
          </a:p>
        </p:txBody>
      </p:sp>
      <p:sp>
        <p:nvSpPr>
          <p:cNvPr id="29" name="Rectangle 28"/>
          <p:cNvSpPr/>
          <p:nvPr/>
        </p:nvSpPr>
        <p:spPr>
          <a:xfrm>
            <a:off x="7754659" y="3879592"/>
            <a:ext cx="4058711" cy="1015663"/>
          </a:xfrm>
          <a:prstGeom prst="rect">
            <a:avLst/>
          </a:prstGeom>
        </p:spPr>
        <p:txBody>
          <a:bodyPr wrap="square">
            <a:spAutoFit/>
          </a:bodyPr>
          <a:lstStyle/>
          <a:p>
            <a:pPr algn="just" rtl="1"/>
            <a:r>
              <a:rPr lang="fa-IR" sz="2000" dirty="0">
                <a:solidFill>
                  <a:schemeClr val="accent2">
                    <a:lumMod val="75000"/>
                  </a:schemeClr>
                </a:solidFill>
                <a:latin typeface="AmuzehNewNormalPS"/>
                <a:cs typeface="B Koodak" panose="00000700000000000000" pitchFamily="2" charset="-78"/>
              </a:rPr>
              <a:t>به این جدول چه ستونی باید اضافه کنید تا حالت های نامطلوب حذف و فقط حالت مطلوب باقی بماند؟</a:t>
            </a:r>
            <a:endParaRPr lang="en-US" sz="2000" dirty="0">
              <a:solidFill>
                <a:schemeClr val="accent2">
                  <a:lumMod val="75000"/>
                </a:schemeClr>
              </a:solidFill>
              <a:cs typeface="B Koodak" panose="00000700000000000000" pitchFamily="2" charset="-78"/>
            </a:endParaRPr>
          </a:p>
        </p:txBody>
      </p:sp>
      <p:graphicFrame>
        <p:nvGraphicFramePr>
          <p:cNvPr id="30" name="Table 29"/>
          <p:cNvGraphicFramePr>
            <a:graphicFrameLocks noGrp="1"/>
          </p:cNvGraphicFramePr>
          <p:nvPr>
            <p:extLst>
              <p:ext uri="{D42A27DB-BD31-4B8C-83A1-F6EECF244321}">
                <p14:modId xmlns:p14="http://schemas.microsoft.com/office/powerpoint/2010/main" val="2840806557"/>
              </p:ext>
            </p:extLst>
          </p:nvPr>
        </p:nvGraphicFramePr>
        <p:xfrm>
          <a:off x="5472532" y="2758291"/>
          <a:ext cx="1741940" cy="2564674"/>
        </p:xfrm>
        <a:graphic>
          <a:graphicData uri="http://schemas.openxmlformats.org/drawingml/2006/table">
            <a:tbl>
              <a:tblPr firstRow="1" bandRow="1">
                <a:tableStyleId>{5C22544A-7EE6-4342-B048-85BDC9FD1C3A}</a:tableStyleId>
              </a:tblPr>
              <a:tblGrid>
                <a:gridCol w="1741940">
                  <a:extLst>
                    <a:ext uri="{9D8B030D-6E8A-4147-A177-3AD203B41FA5}">
                      <a16:colId xmlns:a16="http://schemas.microsoft.com/office/drawing/2014/main" val="1229900920"/>
                    </a:ext>
                  </a:extLst>
                </a:gridCol>
              </a:tblGrid>
              <a:tr h="489607">
                <a:tc>
                  <a:txBody>
                    <a:bodyPr/>
                    <a:lstStyle/>
                    <a:p>
                      <a:pPr algn="ctr"/>
                      <a:r>
                        <a:rPr lang="fa-IR" sz="2400" dirty="0">
                          <a:solidFill>
                            <a:schemeClr val="accent6"/>
                          </a:solidFill>
                          <a:cs typeface="B Koodak" panose="00000700000000000000" pitchFamily="2" charset="-78"/>
                        </a:rPr>
                        <a:t>حاصل جمع</a:t>
                      </a:r>
                      <a:endParaRPr lang="en-US" sz="2400" dirty="0">
                        <a:solidFill>
                          <a:schemeClr val="accent6"/>
                        </a:solidFill>
                        <a:cs typeface="B Koodak" panose="00000700000000000000" pitchFamily="2" charset="-78"/>
                      </a:endParaRPr>
                    </a:p>
                  </a:txBody>
                  <a:tcPr anchor="ctr">
                    <a:lnL w="38100" cap="flat" cmpd="sng" algn="ctr">
                      <a:solidFill>
                        <a:schemeClr val="accent6"/>
                      </a:solidFill>
                      <a:prstDash val="solid"/>
                      <a:round/>
                      <a:headEnd type="none" w="med" len="med"/>
                      <a:tailEnd type="none" w="med" len="med"/>
                    </a:lnL>
                    <a:lnB w="381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45320208"/>
                  </a:ext>
                </a:extLst>
              </a:tr>
              <a:tr h="2075067">
                <a:tc>
                  <a:txBody>
                    <a:bodyPr/>
                    <a:lstStyle/>
                    <a:p>
                      <a:endParaRPr lang="en-US" dirty="0">
                        <a:solidFill>
                          <a:schemeClr val="accent6"/>
                        </a:solidFill>
                      </a:endParaRPr>
                    </a:p>
                  </a:txBody>
                  <a:tcPr>
                    <a:lnL w="38100" cap="flat" cmpd="sng" algn="ctr">
                      <a:solidFill>
                        <a:schemeClr val="accent6"/>
                      </a:solidFill>
                      <a:prstDash val="solid"/>
                      <a:round/>
                      <a:headEnd type="none" w="med" len="med"/>
                      <a:tailEnd type="none" w="med" len="med"/>
                    </a:lnL>
                    <a:lnT w="38100" cap="flat" cmpd="sng" algn="ctr">
                      <a:solidFill>
                        <a:schemeClr val="accent6"/>
                      </a:solidFill>
                      <a:prstDash val="solid"/>
                      <a:round/>
                      <a:headEnd type="none" w="med" len="med"/>
                      <a:tailEnd type="none" w="med" len="med"/>
                    </a:lnT>
                    <a:noFill/>
                  </a:tcPr>
                </a:tc>
                <a:extLst>
                  <a:ext uri="{0D108BD9-81ED-4DB2-BD59-A6C34878D82A}">
                    <a16:rowId xmlns:a16="http://schemas.microsoft.com/office/drawing/2014/main" val="3605511618"/>
                  </a:ext>
                </a:extLst>
              </a:tr>
            </a:tbl>
          </a:graphicData>
        </a:graphic>
      </p:graphicFrame>
      <p:sp>
        <p:nvSpPr>
          <p:cNvPr id="31" name="TextBox 30"/>
          <p:cNvSpPr txBox="1"/>
          <p:nvPr/>
        </p:nvSpPr>
        <p:spPr>
          <a:xfrm>
            <a:off x="6131332" y="3331610"/>
            <a:ext cx="1106129" cy="369332"/>
          </a:xfrm>
          <a:prstGeom prst="rect">
            <a:avLst/>
          </a:prstGeom>
          <a:noFill/>
        </p:spPr>
        <p:txBody>
          <a:bodyPr wrap="square" rtlCol="0">
            <a:spAutoFit/>
          </a:bodyPr>
          <a:lstStyle/>
          <a:p>
            <a:r>
              <a:rPr lang="fa-IR" dirty="0">
                <a:solidFill>
                  <a:schemeClr val="accent6"/>
                </a:solidFill>
                <a:cs typeface="B Koodak" panose="00000700000000000000" pitchFamily="2" charset="-78"/>
              </a:rPr>
              <a:t>72</a:t>
            </a:r>
            <a:endParaRPr lang="en-US" dirty="0">
              <a:solidFill>
                <a:schemeClr val="accent6"/>
              </a:solidFill>
              <a:cs typeface="B Koodak" panose="00000700000000000000" pitchFamily="2" charset="-78"/>
            </a:endParaRPr>
          </a:p>
        </p:txBody>
      </p:sp>
      <p:sp>
        <p:nvSpPr>
          <p:cNvPr id="32" name="TextBox 31"/>
          <p:cNvSpPr txBox="1"/>
          <p:nvPr/>
        </p:nvSpPr>
        <p:spPr>
          <a:xfrm>
            <a:off x="6131332" y="3650614"/>
            <a:ext cx="1106129" cy="369332"/>
          </a:xfrm>
          <a:prstGeom prst="rect">
            <a:avLst/>
          </a:prstGeom>
          <a:noFill/>
        </p:spPr>
        <p:txBody>
          <a:bodyPr wrap="square" rtlCol="0">
            <a:spAutoFit/>
          </a:bodyPr>
          <a:lstStyle/>
          <a:p>
            <a:r>
              <a:rPr lang="fa-IR" dirty="0">
                <a:solidFill>
                  <a:schemeClr val="accent6"/>
                </a:solidFill>
                <a:cs typeface="B Koodak" panose="00000700000000000000" pitchFamily="2" charset="-78"/>
              </a:rPr>
              <a:t>38</a:t>
            </a:r>
            <a:endParaRPr lang="en-US" dirty="0">
              <a:solidFill>
                <a:schemeClr val="accent6"/>
              </a:solidFill>
              <a:cs typeface="B Koodak" panose="00000700000000000000" pitchFamily="2" charset="-78"/>
            </a:endParaRPr>
          </a:p>
        </p:txBody>
      </p:sp>
      <p:sp>
        <p:nvSpPr>
          <p:cNvPr id="33" name="TextBox 32"/>
          <p:cNvSpPr txBox="1"/>
          <p:nvPr/>
        </p:nvSpPr>
        <p:spPr>
          <a:xfrm>
            <a:off x="6131332" y="3989864"/>
            <a:ext cx="1106129" cy="369332"/>
          </a:xfrm>
          <a:prstGeom prst="rect">
            <a:avLst/>
          </a:prstGeom>
          <a:noFill/>
        </p:spPr>
        <p:txBody>
          <a:bodyPr wrap="square" rtlCol="0">
            <a:spAutoFit/>
          </a:bodyPr>
          <a:lstStyle/>
          <a:p>
            <a:r>
              <a:rPr lang="fa-IR" dirty="0">
                <a:solidFill>
                  <a:schemeClr val="accent6"/>
                </a:solidFill>
                <a:cs typeface="B Koodak" panose="00000700000000000000" pitchFamily="2" charset="-78"/>
              </a:rPr>
              <a:t>20</a:t>
            </a:r>
            <a:endParaRPr lang="en-US" dirty="0">
              <a:solidFill>
                <a:schemeClr val="accent6"/>
              </a:solidFill>
              <a:cs typeface="B Koodak" panose="00000700000000000000" pitchFamily="2" charset="-78"/>
            </a:endParaRPr>
          </a:p>
        </p:txBody>
      </p:sp>
      <p:sp>
        <p:nvSpPr>
          <p:cNvPr id="34" name="TextBox 33"/>
          <p:cNvSpPr txBox="1"/>
          <p:nvPr/>
        </p:nvSpPr>
        <p:spPr>
          <a:xfrm>
            <a:off x="6131332" y="4327169"/>
            <a:ext cx="1106129" cy="369332"/>
          </a:xfrm>
          <a:prstGeom prst="rect">
            <a:avLst/>
          </a:prstGeom>
          <a:noFill/>
        </p:spPr>
        <p:txBody>
          <a:bodyPr wrap="square" rtlCol="0">
            <a:spAutoFit/>
          </a:bodyPr>
          <a:lstStyle/>
          <a:p>
            <a:r>
              <a:rPr lang="fa-IR" dirty="0">
                <a:solidFill>
                  <a:schemeClr val="accent6"/>
                </a:solidFill>
                <a:cs typeface="B Koodak" panose="00000700000000000000" pitchFamily="2" charset="-78"/>
              </a:rPr>
              <a:t>18</a:t>
            </a:r>
            <a:endParaRPr lang="en-US" dirty="0">
              <a:solidFill>
                <a:schemeClr val="accent6"/>
              </a:solidFill>
              <a:cs typeface="B Koodak" panose="00000700000000000000" pitchFamily="2" charset="-78"/>
            </a:endParaRPr>
          </a:p>
        </p:txBody>
      </p:sp>
      <p:sp>
        <p:nvSpPr>
          <p:cNvPr id="35" name="TextBox 34"/>
          <p:cNvSpPr txBox="1"/>
          <p:nvPr/>
        </p:nvSpPr>
        <p:spPr>
          <a:xfrm>
            <a:off x="6131332" y="4696501"/>
            <a:ext cx="1106129" cy="369332"/>
          </a:xfrm>
          <a:prstGeom prst="rect">
            <a:avLst/>
          </a:prstGeom>
          <a:noFill/>
        </p:spPr>
        <p:txBody>
          <a:bodyPr wrap="square" rtlCol="0">
            <a:spAutoFit/>
          </a:bodyPr>
          <a:lstStyle/>
          <a:p>
            <a:r>
              <a:rPr lang="fa-IR" dirty="0">
                <a:solidFill>
                  <a:schemeClr val="accent6"/>
                </a:solidFill>
                <a:cs typeface="B Koodak" panose="00000700000000000000" pitchFamily="2" charset="-78"/>
              </a:rPr>
              <a:t>14</a:t>
            </a:r>
            <a:endParaRPr lang="en-US" dirty="0">
              <a:solidFill>
                <a:schemeClr val="accent6"/>
              </a:solidFill>
              <a:cs typeface="B Koodak" panose="00000700000000000000" pitchFamily="2" charset="-78"/>
            </a:endParaRPr>
          </a:p>
        </p:txBody>
      </p:sp>
      <p:sp>
        <p:nvSpPr>
          <p:cNvPr id="36" name="Rectangle 35"/>
          <p:cNvSpPr/>
          <p:nvPr/>
        </p:nvSpPr>
        <p:spPr>
          <a:xfrm>
            <a:off x="498454" y="4622849"/>
            <a:ext cx="6614658" cy="48425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136101" y="4437534"/>
            <a:ext cx="595569" cy="830997"/>
          </a:xfrm>
          <a:prstGeom prst="rect">
            <a:avLst/>
          </a:prstGeom>
          <a:noFill/>
        </p:spPr>
        <p:txBody>
          <a:bodyPr wrap="square" rtlCol="0">
            <a:spAutoFit/>
          </a:bodyPr>
          <a:lstStyle/>
          <a:p>
            <a:r>
              <a:rPr lang="en-US" sz="4800" dirty="0">
                <a:solidFill>
                  <a:srgbClr val="FF0000"/>
                </a:solidFill>
                <a:sym typeface="Wingdings" panose="05000000000000000000" pitchFamily="2" charset="2"/>
              </a:rPr>
              <a:t></a:t>
            </a:r>
            <a:endParaRPr lang="en-US" sz="4800" dirty="0">
              <a:solidFill>
                <a:srgbClr val="FF0000"/>
              </a:solidFill>
            </a:endParaRPr>
          </a:p>
        </p:txBody>
      </p:sp>
      <p:sp>
        <p:nvSpPr>
          <p:cNvPr id="13" name="TextBox 12"/>
          <p:cNvSpPr txBox="1"/>
          <p:nvPr/>
        </p:nvSpPr>
        <p:spPr>
          <a:xfrm>
            <a:off x="646383" y="5546125"/>
            <a:ext cx="399920" cy="830997"/>
          </a:xfrm>
          <a:prstGeom prst="rect">
            <a:avLst/>
          </a:prstGeom>
          <a:solidFill>
            <a:schemeClr val="tx1"/>
          </a:solidFill>
        </p:spPr>
        <p:txBody>
          <a:bodyPr wrap="square" rtlCol="0">
            <a:spAutoFit/>
          </a:bodyPr>
          <a:lstStyle/>
          <a:p>
            <a:r>
              <a:rPr lang="fa-IR" sz="4800" dirty="0">
                <a:solidFill>
                  <a:srgbClr val="FF0000"/>
                </a:solidFill>
                <a:cs typeface="B Koodak" panose="00000700000000000000" pitchFamily="2" charset="-78"/>
              </a:rPr>
              <a:t>2</a:t>
            </a:r>
            <a:endParaRPr lang="en-US" sz="4800" dirty="0">
              <a:solidFill>
                <a:srgbClr val="FF0000"/>
              </a:solidFill>
              <a:cs typeface="B Koodak" panose="00000700000000000000" pitchFamily="2" charset="-78"/>
            </a:endParaRPr>
          </a:p>
        </p:txBody>
      </p:sp>
      <p:sp>
        <p:nvSpPr>
          <p:cNvPr id="39" name="TextBox 38"/>
          <p:cNvSpPr txBox="1"/>
          <p:nvPr/>
        </p:nvSpPr>
        <p:spPr>
          <a:xfrm>
            <a:off x="2613481" y="5546125"/>
            <a:ext cx="399920" cy="830997"/>
          </a:xfrm>
          <a:prstGeom prst="rect">
            <a:avLst/>
          </a:prstGeom>
          <a:solidFill>
            <a:schemeClr val="tx1"/>
          </a:solidFill>
        </p:spPr>
        <p:txBody>
          <a:bodyPr wrap="square" rtlCol="0">
            <a:spAutoFit/>
          </a:bodyPr>
          <a:lstStyle/>
          <a:p>
            <a:r>
              <a:rPr lang="fa-IR" sz="4800" dirty="0">
                <a:solidFill>
                  <a:srgbClr val="FF0000"/>
                </a:solidFill>
                <a:cs typeface="B Koodak" panose="00000700000000000000" pitchFamily="2" charset="-78"/>
              </a:rPr>
              <a:t>5</a:t>
            </a:r>
            <a:endParaRPr lang="en-US" sz="4800" dirty="0">
              <a:solidFill>
                <a:srgbClr val="FF0000"/>
              </a:solidFill>
              <a:cs typeface="B Koodak" panose="00000700000000000000" pitchFamily="2" charset="-78"/>
            </a:endParaRPr>
          </a:p>
        </p:txBody>
      </p:sp>
      <p:sp>
        <p:nvSpPr>
          <p:cNvPr id="40" name="TextBox 39"/>
          <p:cNvSpPr txBox="1"/>
          <p:nvPr/>
        </p:nvSpPr>
        <p:spPr>
          <a:xfrm>
            <a:off x="4521799" y="5550207"/>
            <a:ext cx="399920" cy="830997"/>
          </a:xfrm>
          <a:prstGeom prst="rect">
            <a:avLst/>
          </a:prstGeom>
          <a:solidFill>
            <a:schemeClr val="tx1"/>
          </a:solidFill>
        </p:spPr>
        <p:txBody>
          <a:bodyPr wrap="square" rtlCol="0">
            <a:spAutoFit/>
          </a:bodyPr>
          <a:lstStyle/>
          <a:p>
            <a:r>
              <a:rPr lang="fa-IR" sz="4800" dirty="0">
                <a:solidFill>
                  <a:srgbClr val="FF0000"/>
                </a:solidFill>
                <a:cs typeface="B Koodak" panose="00000700000000000000" pitchFamily="2" charset="-78"/>
              </a:rPr>
              <a:t>7</a:t>
            </a:r>
            <a:endParaRPr lang="en-US" sz="4800" dirty="0">
              <a:solidFill>
                <a:srgbClr val="FF0000"/>
              </a:solidFill>
              <a:cs typeface="B Koodak" panose="00000700000000000000" pitchFamily="2" charset="-78"/>
            </a:endParaRPr>
          </a:p>
        </p:txBody>
      </p:sp>
      <p:sp>
        <p:nvSpPr>
          <p:cNvPr id="14" name="TextBox 13"/>
          <p:cNvSpPr txBox="1"/>
          <p:nvPr/>
        </p:nvSpPr>
        <p:spPr>
          <a:xfrm>
            <a:off x="6827502" y="5866016"/>
            <a:ext cx="4502727" cy="523220"/>
          </a:xfrm>
          <a:prstGeom prst="rect">
            <a:avLst/>
          </a:prstGeom>
          <a:noFill/>
        </p:spPr>
        <p:txBody>
          <a:bodyPr wrap="square" rtlCol="0">
            <a:spAutoFit/>
          </a:bodyPr>
          <a:lstStyle/>
          <a:p>
            <a:pPr rtl="1"/>
            <a:r>
              <a:rPr lang="fa-IR" sz="2800" dirty="0">
                <a:solidFill>
                  <a:srgbClr val="C00000"/>
                </a:solidFill>
                <a:latin typeface="IRAban" panose="02000503000000020002" pitchFamily="2" charset="-78"/>
                <a:cs typeface="IRAban" panose="02000503000000020002" pitchFamily="2" charset="-78"/>
              </a:rPr>
              <a:t>سن بزرگترین نفر</a:t>
            </a:r>
            <a:r>
              <a:rPr lang="fa-IR" sz="2800" dirty="0">
                <a:solidFill>
                  <a:srgbClr val="C00000"/>
                </a:solidFill>
                <a:latin typeface="IRAban" panose="02000503000000020002" pitchFamily="2" charset="-78"/>
                <a:cs typeface="IRAban" panose="02000503000000020002" pitchFamily="2" charset="-78"/>
                <a:sym typeface="Wingdings" panose="05000000000000000000" pitchFamily="2" charset="2"/>
              </a:rPr>
              <a:t></a:t>
            </a:r>
            <a:endParaRPr lang="en-US" sz="2800" dirty="0">
              <a:solidFill>
                <a:srgbClr val="C00000"/>
              </a:solidFill>
              <a:latin typeface="IRAban" panose="02000503000000020002" pitchFamily="2" charset="-78"/>
              <a:cs typeface="IRAban" panose="02000503000000020002" pitchFamily="2" charset="-78"/>
            </a:endParaRPr>
          </a:p>
        </p:txBody>
      </p:sp>
    </p:spTree>
    <p:extLst>
      <p:ext uri="{BB962C8B-B14F-4D97-AF65-F5344CB8AC3E}">
        <p14:creationId xmlns:p14="http://schemas.microsoft.com/office/powerpoint/2010/main" val="415330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righ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right)">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childTnLst>
                          </p:cTn>
                        </p:par>
                      </p:childTnLst>
                    </p:cTn>
                  </p:par>
                  <p:par>
                    <p:cTn id="127" fill="hold">
                      <p:stCondLst>
                        <p:cond delay="indefinite"/>
                      </p:stCondLst>
                      <p:childTnLst>
                        <p:par>
                          <p:cTn id="128" fill="hold">
                            <p:stCondLst>
                              <p:cond delay="0"/>
                            </p:stCondLst>
                            <p:childTnLst>
                              <p:par>
                                <p:cTn id="129" presetID="20" presetClass="entr" presetSubtype="0" fill="hold" grpId="0" nodeType="click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edge">
                                      <p:cBhvr>
                                        <p:cTn id="131" dur="2000"/>
                                        <p:tgtEl>
                                          <p:spTgt spid="36"/>
                                        </p:tgtEl>
                                      </p:cBhvr>
                                    </p:animEffect>
                                  </p:childTnLst>
                                </p:cTn>
                              </p:par>
                              <p:par>
                                <p:cTn id="132" presetID="32" presetClass="emph" presetSubtype="0" fill="hold" grpId="1" nodeType="withEffect">
                                  <p:stCondLst>
                                    <p:cond delay="0"/>
                                  </p:stCondLst>
                                  <p:childTnLst>
                                    <p:animRot by="120000">
                                      <p:cBhvr>
                                        <p:cTn id="133" dur="100" fill="hold">
                                          <p:stCondLst>
                                            <p:cond delay="0"/>
                                          </p:stCondLst>
                                        </p:cTn>
                                        <p:tgtEl>
                                          <p:spTgt spid="36"/>
                                        </p:tgtEl>
                                        <p:attrNameLst>
                                          <p:attrName>r</p:attrName>
                                        </p:attrNameLst>
                                      </p:cBhvr>
                                    </p:animRot>
                                    <p:animRot by="-240000">
                                      <p:cBhvr>
                                        <p:cTn id="134" dur="200" fill="hold">
                                          <p:stCondLst>
                                            <p:cond delay="200"/>
                                          </p:stCondLst>
                                        </p:cTn>
                                        <p:tgtEl>
                                          <p:spTgt spid="36"/>
                                        </p:tgtEl>
                                        <p:attrNameLst>
                                          <p:attrName>r</p:attrName>
                                        </p:attrNameLst>
                                      </p:cBhvr>
                                    </p:animRot>
                                    <p:animRot by="240000">
                                      <p:cBhvr>
                                        <p:cTn id="135" dur="200" fill="hold">
                                          <p:stCondLst>
                                            <p:cond delay="400"/>
                                          </p:stCondLst>
                                        </p:cTn>
                                        <p:tgtEl>
                                          <p:spTgt spid="36"/>
                                        </p:tgtEl>
                                        <p:attrNameLst>
                                          <p:attrName>r</p:attrName>
                                        </p:attrNameLst>
                                      </p:cBhvr>
                                    </p:animRot>
                                    <p:animRot by="-240000">
                                      <p:cBhvr>
                                        <p:cTn id="136" dur="200" fill="hold">
                                          <p:stCondLst>
                                            <p:cond delay="600"/>
                                          </p:stCondLst>
                                        </p:cTn>
                                        <p:tgtEl>
                                          <p:spTgt spid="36"/>
                                        </p:tgtEl>
                                        <p:attrNameLst>
                                          <p:attrName>r</p:attrName>
                                        </p:attrNameLst>
                                      </p:cBhvr>
                                    </p:animRot>
                                    <p:animRot by="120000">
                                      <p:cBhvr>
                                        <p:cTn id="137" dur="200" fill="hold">
                                          <p:stCondLst>
                                            <p:cond delay="800"/>
                                          </p:stCondLst>
                                        </p:cTn>
                                        <p:tgtEl>
                                          <p:spTgt spid="36"/>
                                        </p:tgtEl>
                                        <p:attrNameLst>
                                          <p:attrName>r</p:attrName>
                                        </p:attrNameLst>
                                      </p:cBhvr>
                                    </p:animRot>
                                  </p:childTnLst>
                                </p:cTn>
                              </p:par>
                              <p:par>
                                <p:cTn id="138" presetID="49" presetClass="entr" presetSubtype="0" decel="100000" fill="hold" grpId="0" nodeType="withEffect">
                                  <p:stCondLst>
                                    <p:cond delay="0"/>
                                  </p:stCondLst>
                                  <p:childTnLst>
                                    <p:set>
                                      <p:cBhvr>
                                        <p:cTn id="139" dur="1" fill="hold">
                                          <p:stCondLst>
                                            <p:cond delay="0"/>
                                          </p:stCondLst>
                                        </p:cTn>
                                        <p:tgtEl>
                                          <p:spTgt spid="37"/>
                                        </p:tgtEl>
                                        <p:attrNameLst>
                                          <p:attrName>style.visibility</p:attrName>
                                        </p:attrNameLst>
                                      </p:cBhvr>
                                      <p:to>
                                        <p:strVal val="visible"/>
                                      </p:to>
                                    </p:set>
                                    <p:anim calcmode="lin" valueType="num">
                                      <p:cBhvr>
                                        <p:cTn id="140" dur="500" fill="hold"/>
                                        <p:tgtEl>
                                          <p:spTgt spid="37"/>
                                        </p:tgtEl>
                                        <p:attrNameLst>
                                          <p:attrName>ppt_w</p:attrName>
                                        </p:attrNameLst>
                                      </p:cBhvr>
                                      <p:tavLst>
                                        <p:tav tm="0">
                                          <p:val>
                                            <p:fltVal val="0"/>
                                          </p:val>
                                        </p:tav>
                                        <p:tav tm="100000">
                                          <p:val>
                                            <p:strVal val="#ppt_w"/>
                                          </p:val>
                                        </p:tav>
                                      </p:tavLst>
                                    </p:anim>
                                    <p:anim calcmode="lin" valueType="num">
                                      <p:cBhvr>
                                        <p:cTn id="141" dur="500" fill="hold"/>
                                        <p:tgtEl>
                                          <p:spTgt spid="37"/>
                                        </p:tgtEl>
                                        <p:attrNameLst>
                                          <p:attrName>ppt_h</p:attrName>
                                        </p:attrNameLst>
                                      </p:cBhvr>
                                      <p:tavLst>
                                        <p:tav tm="0">
                                          <p:val>
                                            <p:fltVal val="0"/>
                                          </p:val>
                                        </p:tav>
                                        <p:tav tm="100000">
                                          <p:val>
                                            <p:strVal val="#ppt_h"/>
                                          </p:val>
                                        </p:tav>
                                      </p:tavLst>
                                    </p:anim>
                                    <p:anim calcmode="lin" valueType="num">
                                      <p:cBhvr>
                                        <p:cTn id="142" dur="500" fill="hold"/>
                                        <p:tgtEl>
                                          <p:spTgt spid="37"/>
                                        </p:tgtEl>
                                        <p:attrNameLst>
                                          <p:attrName>style.rotation</p:attrName>
                                        </p:attrNameLst>
                                      </p:cBhvr>
                                      <p:tavLst>
                                        <p:tav tm="0">
                                          <p:val>
                                            <p:fltVal val="360"/>
                                          </p:val>
                                        </p:tav>
                                        <p:tav tm="100000">
                                          <p:val>
                                            <p:fltVal val="0"/>
                                          </p:val>
                                        </p:tav>
                                      </p:tavLst>
                                    </p:anim>
                                    <p:animEffect transition="in" filter="fade">
                                      <p:cBhvr>
                                        <p:cTn id="143" dur="500"/>
                                        <p:tgtEl>
                                          <p:spTgt spid="37"/>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9"/>
                                        </p:tgtEl>
                                        <p:attrNameLst>
                                          <p:attrName>style.visibility</p:attrName>
                                        </p:attrNameLst>
                                      </p:cBhvr>
                                      <p:to>
                                        <p:strVal val="visible"/>
                                      </p:to>
                                    </p:set>
                                    <p:anim calcmode="lin" valueType="num">
                                      <p:cBhvr>
                                        <p:cTn id="148" dur="500" fill="hold"/>
                                        <p:tgtEl>
                                          <p:spTgt spid="39"/>
                                        </p:tgtEl>
                                        <p:attrNameLst>
                                          <p:attrName>ppt_w</p:attrName>
                                        </p:attrNameLst>
                                      </p:cBhvr>
                                      <p:tavLst>
                                        <p:tav tm="0">
                                          <p:val>
                                            <p:fltVal val="0"/>
                                          </p:val>
                                        </p:tav>
                                        <p:tav tm="100000">
                                          <p:val>
                                            <p:strVal val="#ppt_w"/>
                                          </p:val>
                                        </p:tav>
                                      </p:tavLst>
                                    </p:anim>
                                    <p:anim calcmode="lin" valueType="num">
                                      <p:cBhvr>
                                        <p:cTn id="149" dur="500" fill="hold"/>
                                        <p:tgtEl>
                                          <p:spTgt spid="39"/>
                                        </p:tgtEl>
                                        <p:attrNameLst>
                                          <p:attrName>ppt_h</p:attrName>
                                        </p:attrNameLst>
                                      </p:cBhvr>
                                      <p:tavLst>
                                        <p:tav tm="0">
                                          <p:val>
                                            <p:fltVal val="0"/>
                                          </p:val>
                                        </p:tav>
                                        <p:tav tm="100000">
                                          <p:val>
                                            <p:strVal val="#ppt_h"/>
                                          </p:val>
                                        </p:tav>
                                      </p:tavLst>
                                    </p:anim>
                                    <p:animEffect transition="in" filter="fade">
                                      <p:cBhvr>
                                        <p:cTn id="150" dur="500"/>
                                        <p:tgtEl>
                                          <p:spTgt spid="39"/>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0"/>
                                        </p:tgtEl>
                                        <p:attrNameLst>
                                          <p:attrName>style.visibility</p:attrName>
                                        </p:attrNameLst>
                                      </p:cBhvr>
                                      <p:to>
                                        <p:strVal val="visible"/>
                                      </p:to>
                                    </p:set>
                                    <p:anim calcmode="lin" valueType="num">
                                      <p:cBhvr>
                                        <p:cTn id="153" dur="500" fill="hold"/>
                                        <p:tgtEl>
                                          <p:spTgt spid="40"/>
                                        </p:tgtEl>
                                        <p:attrNameLst>
                                          <p:attrName>ppt_w</p:attrName>
                                        </p:attrNameLst>
                                      </p:cBhvr>
                                      <p:tavLst>
                                        <p:tav tm="0">
                                          <p:val>
                                            <p:fltVal val="0"/>
                                          </p:val>
                                        </p:tav>
                                        <p:tav tm="100000">
                                          <p:val>
                                            <p:strVal val="#ppt_w"/>
                                          </p:val>
                                        </p:tav>
                                      </p:tavLst>
                                    </p:anim>
                                    <p:anim calcmode="lin" valueType="num">
                                      <p:cBhvr>
                                        <p:cTn id="154" dur="500" fill="hold"/>
                                        <p:tgtEl>
                                          <p:spTgt spid="40"/>
                                        </p:tgtEl>
                                        <p:attrNameLst>
                                          <p:attrName>ppt_h</p:attrName>
                                        </p:attrNameLst>
                                      </p:cBhvr>
                                      <p:tavLst>
                                        <p:tav tm="0">
                                          <p:val>
                                            <p:fltVal val="0"/>
                                          </p:val>
                                        </p:tav>
                                        <p:tav tm="100000">
                                          <p:val>
                                            <p:strVal val="#ppt_h"/>
                                          </p:val>
                                        </p:tav>
                                      </p:tavLst>
                                    </p:anim>
                                    <p:animEffect transition="in" filter="fade">
                                      <p:cBhvr>
                                        <p:cTn id="155" dur="500"/>
                                        <p:tgtEl>
                                          <p:spTgt spid="40"/>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3"/>
                                        </p:tgtEl>
                                        <p:attrNameLst>
                                          <p:attrName>style.visibility</p:attrName>
                                        </p:attrNameLst>
                                      </p:cBhvr>
                                      <p:to>
                                        <p:strVal val="visible"/>
                                      </p:to>
                                    </p:set>
                                    <p:anim calcmode="lin" valueType="num">
                                      <p:cBhvr>
                                        <p:cTn id="158" dur="500" fill="hold"/>
                                        <p:tgtEl>
                                          <p:spTgt spid="13"/>
                                        </p:tgtEl>
                                        <p:attrNameLst>
                                          <p:attrName>ppt_w</p:attrName>
                                        </p:attrNameLst>
                                      </p:cBhvr>
                                      <p:tavLst>
                                        <p:tav tm="0">
                                          <p:val>
                                            <p:fltVal val="0"/>
                                          </p:val>
                                        </p:tav>
                                        <p:tav tm="100000">
                                          <p:val>
                                            <p:strVal val="#ppt_w"/>
                                          </p:val>
                                        </p:tav>
                                      </p:tavLst>
                                    </p:anim>
                                    <p:anim calcmode="lin" valueType="num">
                                      <p:cBhvr>
                                        <p:cTn id="159" dur="500" fill="hold"/>
                                        <p:tgtEl>
                                          <p:spTgt spid="13"/>
                                        </p:tgtEl>
                                        <p:attrNameLst>
                                          <p:attrName>ppt_h</p:attrName>
                                        </p:attrNameLst>
                                      </p:cBhvr>
                                      <p:tavLst>
                                        <p:tav tm="0">
                                          <p:val>
                                            <p:fltVal val="0"/>
                                          </p:val>
                                        </p:tav>
                                        <p:tav tm="100000">
                                          <p:val>
                                            <p:strVal val="#ppt_h"/>
                                          </p:val>
                                        </p:tav>
                                      </p:tavLst>
                                    </p:anim>
                                    <p:animEffect transition="in" filter="fade">
                                      <p:cBhvr>
                                        <p:cTn id="160" dur="500"/>
                                        <p:tgtEl>
                                          <p:spTgt spid="13"/>
                                        </p:tgtEl>
                                      </p:cBhvr>
                                    </p:animEffect>
                                  </p:childTnLst>
                                </p:cTn>
                              </p:par>
                            </p:childTnLst>
                          </p:cTn>
                        </p:par>
                      </p:childTnLst>
                    </p:cTn>
                  </p:par>
                  <p:par>
                    <p:cTn id="161" fill="hold">
                      <p:stCondLst>
                        <p:cond delay="indefinite"/>
                      </p:stCondLst>
                      <p:childTnLst>
                        <p:par>
                          <p:cTn id="162" fill="hold">
                            <p:stCondLst>
                              <p:cond delay="0"/>
                            </p:stCondLst>
                            <p:childTnLst>
                              <p:par>
                                <p:cTn id="163" presetID="42" presetClass="exit" presetSubtype="0" fill="hold" nodeType="clickEffect">
                                  <p:stCondLst>
                                    <p:cond delay="0"/>
                                  </p:stCondLst>
                                  <p:childTnLst>
                                    <p:animEffect transition="out" filter="fade">
                                      <p:cBhvr>
                                        <p:cTn id="164" dur="1000"/>
                                        <p:tgtEl>
                                          <p:spTgt spid="10"/>
                                        </p:tgtEl>
                                      </p:cBhvr>
                                    </p:animEffect>
                                    <p:anim calcmode="lin" valueType="num">
                                      <p:cBhvr>
                                        <p:cTn id="165" dur="1000"/>
                                        <p:tgtEl>
                                          <p:spTgt spid="10"/>
                                        </p:tgtEl>
                                        <p:attrNameLst>
                                          <p:attrName>ppt_x</p:attrName>
                                        </p:attrNameLst>
                                      </p:cBhvr>
                                      <p:tavLst>
                                        <p:tav tm="0">
                                          <p:val>
                                            <p:strVal val="ppt_x"/>
                                          </p:val>
                                        </p:tav>
                                        <p:tav tm="100000">
                                          <p:val>
                                            <p:strVal val="ppt_x"/>
                                          </p:val>
                                        </p:tav>
                                      </p:tavLst>
                                    </p:anim>
                                    <p:anim calcmode="lin" valueType="num">
                                      <p:cBhvr>
                                        <p:cTn id="166" dur="1000"/>
                                        <p:tgtEl>
                                          <p:spTgt spid="10"/>
                                        </p:tgtEl>
                                        <p:attrNameLst>
                                          <p:attrName>ppt_y</p:attrName>
                                        </p:attrNameLst>
                                      </p:cBhvr>
                                      <p:tavLst>
                                        <p:tav tm="0">
                                          <p:val>
                                            <p:strVal val="ppt_y"/>
                                          </p:val>
                                        </p:tav>
                                        <p:tav tm="100000">
                                          <p:val>
                                            <p:strVal val="ppt_y+.1"/>
                                          </p:val>
                                        </p:tav>
                                      </p:tavLst>
                                    </p:anim>
                                    <p:set>
                                      <p:cBhvr>
                                        <p:cTn id="167" dur="1" fill="hold">
                                          <p:stCondLst>
                                            <p:cond delay="999"/>
                                          </p:stCondLst>
                                        </p:cTn>
                                        <p:tgtEl>
                                          <p:spTgt spid="10"/>
                                        </p:tgtEl>
                                        <p:attrNameLst>
                                          <p:attrName>style.visibility</p:attrName>
                                        </p:attrNameLst>
                                      </p:cBhvr>
                                      <p:to>
                                        <p:strVal val="hidden"/>
                                      </p:to>
                                    </p:set>
                                  </p:childTnLst>
                                </p:cTn>
                              </p:par>
                              <p:par>
                                <p:cTn id="168" presetID="42" presetClass="exit" presetSubtype="0" fill="hold" nodeType="withEffect">
                                  <p:stCondLst>
                                    <p:cond delay="0"/>
                                  </p:stCondLst>
                                  <p:childTnLst>
                                    <p:animEffect transition="out" filter="fade">
                                      <p:cBhvr>
                                        <p:cTn id="169" dur="1000"/>
                                        <p:tgtEl>
                                          <p:spTgt spid="7"/>
                                        </p:tgtEl>
                                      </p:cBhvr>
                                    </p:animEffect>
                                    <p:anim calcmode="lin" valueType="num">
                                      <p:cBhvr>
                                        <p:cTn id="170" dur="1000"/>
                                        <p:tgtEl>
                                          <p:spTgt spid="7"/>
                                        </p:tgtEl>
                                        <p:attrNameLst>
                                          <p:attrName>ppt_x</p:attrName>
                                        </p:attrNameLst>
                                      </p:cBhvr>
                                      <p:tavLst>
                                        <p:tav tm="0">
                                          <p:val>
                                            <p:strVal val="ppt_x"/>
                                          </p:val>
                                        </p:tav>
                                        <p:tav tm="100000">
                                          <p:val>
                                            <p:strVal val="ppt_x"/>
                                          </p:val>
                                        </p:tav>
                                      </p:tavLst>
                                    </p:anim>
                                    <p:anim calcmode="lin" valueType="num">
                                      <p:cBhvr>
                                        <p:cTn id="171" dur="1000"/>
                                        <p:tgtEl>
                                          <p:spTgt spid="7"/>
                                        </p:tgtEl>
                                        <p:attrNameLst>
                                          <p:attrName>ppt_y</p:attrName>
                                        </p:attrNameLst>
                                      </p:cBhvr>
                                      <p:tavLst>
                                        <p:tav tm="0">
                                          <p:val>
                                            <p:strVal val="ppt_y"/>
                                          </p:val>
                                        </p:tav>
                                        <p:tav tm="100000">
                                          <p:val>
                                            <p:strVal val="ppt_y+.1"/>
                                          </p:val>
                                        </p:tav>
                                      </p:tavLst>
                                    </p:anim>
                                    <p:set>
                                      <p:cBhvr>
                                        <p:cTn id="172" dur="1" fill="hold">
                                          <p:stCondLst>
                                            <p:cond delay="999"/>
                                          </p:stCondLst>
                                        </p:cTn>
                                        <p:tgtEl>
                                          <p:spTgt spid="7"/>
                                        </p:tgtEl>
                                        <p:attrNameLst>
                                          <p:attrName>style.visibility</p:attrName>
                                        </p:attrNameLst>
                                      </p:cBhvr>
                                      <p:to>
                                        <p:strVal val="hidden"/>
                                      </p:to>
                                    </p:set>
                                  </p:childTnLst>
                                </p:cTn>
                              </p:par>
                              <p:par>
                                <p:cTn id="173" presetID="42" presetClass="exit" presetSubtype="0" fill="hold" grpId="1" nodeType="withEffect">
                                  <p:stCondLst>
                                    <p:cond delay="0"/>
                                  </p:stCondLst>
                                  <p:childTnLst>
                                    <p:animEffect transition="out" filter="fade">
                                      <p:cBhvr>
                                        <p:cTn id="174" dur="1000"/>
                                        <p:tgtEl>
                                          <p:spTgt spid="8"/>
                                        </p:tgtEl>
                                      </p:cBhvr>
                                    </p:animEffect>
                                    <p:anim calcmode="lin" valueType="num">
                                      <p:cBhvr>
                                        <p:cTn id="175" dur="1000"/>
                                        <p:tgtEl>
                                          <p:spTgt spid="8"/>
                                        </p:tgtEl>
                                        <p:attrNameLst>
                                          <p:attrName>ppt_x</p:attrName>
                                        </p:attrNameLst>
                                      </p:cBhvr>
                                      <p:tavLst>
                                        <p:tav tm="0">
                                          <p:val>
                                            <p:strVal val="ppt_x"/>
                                          </p:val>
                                        </p:tav>
                                        <p:tav tm="100000">
                                          <p:val>
                                            <p:strVal val="ppt_x"/>
                                          </p:val>
                                        </p:tav>
                                      </p:tavLst>
                                    </p:anim>
                                    <p:anim calcmode="lin" valueType="num">
                                      <p:cBhvr>
                                        <p:cTn id="176" dur="1000"/>
                                        <p:tgtEl>
                                          <p:spTgt spid="8"/>
                                        </p:tgtEl>
                                        <p:attrNameLst>
                                          <p:attrName>ppt_y</p:attrName>
                                        </p:attrNameLst>
                                      </p:cBhvr>
                                      <p:tavLst>
                                        <p:tav tm="0">
                                          <p:val>
                                            <p:strVal val="ppt_y"/>
                                          </p:val>
                                        </p:tav>
                                        <p:tav tm="100000">
                                          <p:val>
                                            <p:strVal val="ppt_y+.1"/>
                                          </p:val>
                                        </p:tav>
                                      </p:tavLst>
                                    </p:anim>
                                    <p:set>
                                      <p:cBhvr>
                                        <p:cTn id="177" dur="1" fill="hold">
                                          <p:stCondLst>
                                            <p:cond delay="999"/>
                                          </p:stCondLst>
                                        </p:cTn>
                                        <p:tgtEl>
                                          <p:spTgt spid="8"/>
                                        </p:tgtEl>
                                        <p:attrNameLst>
                                          <p:attrName>style.visibility</p:attrName>
                                        </p:attrNameLst>
                                      </p:cBhvr>
                                      <p:to>
                                        <p:strVal val="hidden"/>
                                      </p:to>
                                    </p:set>
                                  </p:childTnLst>
                                </p:cTn>
                              </p:par>
                              <p:par>
                                <p:cTn id="178" presetID="42" presetClass="exit" presetSubtype="0" fill="hold" grpId="1" nodeType="withEffect">
                                  <p:stCondLst>
                                    <p:cond delay="0"/>
                                  </p:stCondLst>
                                  <p:childTnLst>
                                    <p:animEffect transition="out" filter="fade">
                                      <p:cBhvr>
                                        <p:cTn id="179" dur="1000"/>
                                        <p:tgtEl>
                                          <p:spTgt spid="12"/>
                                        </p:tgtEl>
                                      </p:cBhvr>
                                    </p:animEffect>
                                    <p:anim calcmode="lin" valueType="num">
                                      <p:cBhvr>
                                        <p:cTn id="180" dur="1000"/>
                                        <p:tgtEl>
                                          <p:spTgt spid="12"/>
                                        </p:tgtEl>
                                        <p:attrNameLst>
                                          <p:attrName>ppt_x</p:attrName>
                                        </p:attrNameLst>
                                      </p:cBhvr>
                                      <p:tavLst>
                                        <p:tav tm="0">
                                          <p:val>
                                            <p:strVal val="ppt_x"/>
                                          </p:val>
                                        </p:tav>
                                        <p:tav tm="100000">
                                          <p:val>
                                            <p:strVal val="ppt_x"/>
                                          </p:val>
                                        </p:tav>
                                      </p:tavLst>
                                    </p:anim>
                                    <p:anim calcmode="lin" valueType="num">
                                      <p:cBhvr>
                                        <p:cTn id="181" dur="1000"/>
                                        <p:tgtEl>
                                          <p:spTgt spid="12"/>
                                        </p:tgtEl>
                                        <p:attrNameLst>
                                          <p:attrName>ppt_y</p:attrName>
                                        </p:attrNameLst>
                                      </p:cBhvr>
                                      <p:tavLst>
                                        <p:tav tm="0">
                                          <p:val>
                                            <p:strVal val="ppt_y"/>
                                          </p:val>
                                        </p:tav>
                                        <p:tav tm="100000">
                                          <p:val>
                                            <p:strVal val="ppt_y+.1"/>
                                          </p:val>
                                        </p:tav>
                                      </p:tavLst>
                                    </p:anim>
                                    <p:set>
                                      <p:cBhvr>
                                        <p:cTn id="182" dur="1" fill="hold">
                                          <p:stCondLst>
                                            <p:cond delay="999"/>
                                          </p:stCondLst>
                                        </p:cTn>
                                        <p:tgtEl>
                                          <p:spTgt spid="12"/>
                                        </p:tgtEl>
                                        <p:attrNameLst>
                                          <p:attrName>style.visibility</p:attrName>
                                        </p:attrNameLst>
                                      </p:cBhvr>
                                      <p:to>
                                        <p:strVal val="hidden"/>
                                      </p:to>
                                    </p:set>
                                  </p:childTnLst>
                                </p:cTn>
                              </p:par>
                              <p:par>
                                <p:cTn id="183" presetID="42" presetClass="exit" presetSubtype="0" fill="hold" grpId="1" nodeType="withEffect">
                                  <p:stCondLst>
                                    <p:cond delay="0"/>
                                  </p:stCondLst>
                                  <p:childTnLst>
                                    <p:animEffect transition="out" filter="fade">
                                      <p:cBhvr>
                                        <p:cTn id="184" dur="1000"/>
                                        <p:tgtEl>
                                          <p:spTgt spid="15"/>
                                        </p:tgtEl>
                                      </p:cBhvr>
                                    </p:animEffect>
                                    <p:anim calcmode="lin" valueType="num">
                                      <p:cBhvr>
                                        <p:cTn id="185" dur="1000"/>
                                        <p:tgtEl>
                                          <p:spTgt spid="15"/>
                                        </p:tgtEl>
                                        <p:attrNameLst>
                                          <p:attrName>ppt_x</p:attrName>
                                        </p:attrNameLst>
                                      </p:cBhvr>
                                      <p:tavLst>
                                        <p:tav tm="0">
                                          <p:val>
                                            <p:strVal val="ppt_x"/>
                                          </p:val>
                                        </p:tav>
                                        <p:tav tm="100000">
                                          <p:val>
                                            <p:strVal val="ppt_x"/>
                                          </p:val>
                                        </p:tav>
                                      </p:tavLst>
                                    </p:anim>
                                    <p:anim calcmode="lin" valueType="num">
                                      <p:cBhvr>
                                        <p:cTn id="186" dur="1000"/>
                                        <p:tgtEl>
                                          <p:spTgt spid="15"/>
                                        </p:tgtEl>
                                        <p:attrNameLst>
                                          <p:attrName>ppt_y</p:attrName>
                                        </p:attrNameLst>
                                      </p:cBhvr>
                                      <p:tavLst>
                                        <p:tav tm="0">
                                          <p:val>
                                            <p:strVal val="ppt_y"/>
                                          </p:val>
                                        </p:tav>
                                        <p:tav tm="100000">
                                          <p:val>
                                            <p:strVal val="ppt_y+.1"/>
                                          </p:val>
                                        </p:tav>
                                      </p:tavLst>
                                    </p:anim>
                                    <p:set>
                                      <p:cBhvr>
                                        <p:cTn id="187" dur="1" fill="hold">
                                          <p:stCondLst>
                                            <p:cond delay="999"/>
                                          </p:stCondLst>
                                        </p:cTn>
                                        <p:tgtEl>
                                          <p:spTgt spid="15"/>
                                        </p:tgtEl>
                                        <p:attrNameLst>
                                          <p:attrName>style.visibility</p:attrName>
                                        </p:attrNameLst>
                                      </p:cBhvr>
                                      <p:to>
                                        <p:strVal val="hidden"/>
                                      </p:to>
                                    </p:set>
                                  </p:childTnLst>
                                </p:cTn>
                              </p:par>
                              <p:par>
                                <p:cTn id="188" presetID="42" presetClass="exit" presetSubtype="0" fill="hold" grpId="1" nodeType="withEffect">
                                  <p:stCondLst>
                                    <p:cond delay="0"/>
                                  </p:stCondLst>
                                  <p:childTnLst>
                                    <p:animEffect transition="out" filter="fade">
                                      <p:cBhvr>
                                        <p:cTn id="189" dur="1000"/>
                                        <p:tgtEl>
                                          <p:spTgt spid="20"/>
                                        </p:tgtEl>
                                      </p:cBhvr>
                                    </p:animEffect>
                                    <p:anim calcmode="lin" valueType="num">
                                      <p:cBhvr>
                                        <p:cTn id="190" dur="1000"/>
                                        <p:tgtEl>
                                          <p:spTgt spid="20"/>
                                        </p:tgtEl>
                                        <p:attrNameLst>
                                          <p:attrName>ppt_x</p:attrName>
                                        </p:attrNameLst>
                                      </p:cBhvr>
                                      <p:tavLst>
                                        <p:tav tm="0">
                                          <p:val>
                                            <p:strVal val="ppt_x"/>
                                          </p:val>
                                        </p:tav>
                                        <p:tav tm="100000">
                                          <p:val>
                                            <p:strVal val="ppt_x"/>
                                          </p:val>
                                        </p:tav>
                                      </p:tavLst>
                                    </p:anim>
                                    <p:anim calcmode="lin" valueType="num">
                                      <p:cBhvr>
                                        <p:cTn id="191" dur="1000"/>
                                        <p:tgtEl>
                                          <p:spTgt spid="20"/>
                                        </p:tgtEl>
                                        <p:attrNameLst>
                                          <p:attrName>ppt_y</p:attrName>
                                        </p:attrNameLst>
                                      </p:cBhvr>
                                      <p:tavLst>
                                        <p:tav tm="0">
                                          <p:val>
                                            <p:strVal val="ppt_y"/>
                                          </p:val>
                                        </p:tav>
                                        <p:tav tm="100000">
                                          <p:val>
                                            <p:strVal val="ppt_y+.1"/>
                                          </p:val>
                                        </p:tav>
                                      </p:tavLst>
                                    </p:anim>
                                    <p:set>
                                      <p:cBhvr>
                                        <p:cTn id="192" dur="1" fill="hold">
                                          <p:stCondLst>
                                            <p:cond delay="999"/>
                                          </p:stCondLst>
                                        </p:cTn>
                                        <p:tgtEl>
                                          <p:spTgt spid="20"/>
                                        </p:tgtEl>
                                        <p:attrNameLst>
                                          <p:attrName>style.visibility</p:attrName>
                                        </p:attrNameLst>
                                      </p:cBhvr>
                                      <p:to>
                                        <p:strVal val="hidden"/>
                                      </p:to>
                                    </p:set>
                                  </p:childTnLst>
                                </p:cTn>
                              </p:par>
                              <p:par>
                                <p:cTn id="193" presetID="42" presetClass="exit" presetSubtype="0" fill="hold" grpId="1" nodeType="withEffect">
                                  <p:stCondLst>
                                    <p:cond delay="0"/>
                                  </p:stCondLst>
                                  <p:childTnLst>
                                    <p:animEffect transition="out" filter="fade">
                                      <p:cBhvr>
                                        <p:cTn id="194" dur="1000"/>
                                        <p:tgtEl>
                                          <p:spTgt spid="16"/>
                                        </p:tgtEl>
                                      </p:cBhvr>
                                    </p:animEffect>
                                    <p:anim calcmode="lin" valueType="num">
                                      <p:cBhvr>
                                        <p:cTn id="195" dur="1000"/>
                                        <p:tgtEl>
                                          <p:spTgt spid="16"/>
                                        </p:tgtEl>
                                        <p:attrNameLst>
                                          <p:attrName>ppt_x</p:attrName>
                                        </p:attrNameLst>
                                      </p:cBhvr>
                                      <p:tavLst>
                                        <p:tav tm="0">
                                          <p:val>
                                            <p:strVal val="ppt_x"/>
                                          </p:val>
                                        </p:tav>
                                        <p:tav tm="100000">
                                          <p:val>
                                            <p:strVal val="ppt_x"/>
                                          </p:val>
                                        </p:tav>
                                      </p:tavLst>
                                    </p:anim>
                                    <p:anim calcmode="lin" valueType="num">
                                      <p:cBhvr>
                                        <p:cTn id="196" dur="1000"/>
                                        <p:tgtEl>
                                          <p:spTgt spid="16"/>
                                        </p:tgtEl>
                                        <p:attrNameLst>
                                          <p:attrName>ppt_y</p:attrName>
                                        </p:attrNameLst>
                                      </p:cBhvr>
                                      <p:tavLst>
                                        <p:tav tm="0">
                                          <p:val>
                                            <p:strVal val="ppt_y"/>
                                          </p:val>
                                        </p:tav>
                                        <p:tav tm="100000">
                                          <p:val>
                                            <p:strVal val="ppt_y+.1"/>
                                          </p:val>
                                        </p:tav>
                                      </p:tavLst>
                                    </p:anim>
                                    <p:set>
                                      <p:cBhvr>
                                        <p:cTn id="197" dur="1" fill="hold">
                                          <p:stCondLst>
                                            <p:cond delay="999"/>
                                          </p:stCondLst>
                                        </p:cTn>
                                        <p:tgtEl>
                                          <p:spTgt spid="16"/>
                                        </p:tgtEl>
                                        <p:attrNameLst>
                                          <p:attrName>style.visibility</p:attrName>
                                        </p:attrNameLst>
                                      </p:cBhvr>
                                      <p:to>
                                        <p:strVal val="hidden"/>
                                      </p:to>
                                    </p:set>
                                  </p:childTnLst>
                                </p:cTn>
                              </p:par>
                              <p:par>
                                <p:cTn id="198" presetID="42" presetClass="exit" presetSubtype="0" fill="hold" grpId="1" nodeType="withEffect">
                                  <p:stCondLst>
                                    <p:cond delay="0"/>
                                  </p:stCondLst>
                                  <p:childTnLst>
                                    <p:animEffect transition="out" filter="fade">
                                      <p:cBhvr>
                                        <p:cTn id="199" dur="1000"/>
                                        <p:tgtEl>
                                          <p:spTgt spid="17"/>
                                        </p:tgtEl>
                                      </p:cBhvr>
                                    </p:animEffect>
                                    <p:anim calcmode="lin" valueType="num">
                                      <p:cBhvr>
                                        <p:cTn id="200" dur="1000"/>
                                        <p:tgtEl>
                                          <p:spTgt spid="17"/>
                                        </p:tgtEl>
                                        <p:attrNameLst>
                                          <p:attrName>ppt_x</p:attrName>
                                        </p:attrNameLst>
                                      </p:cBhvr>
                                      <p:tavLst>
                                        <p:tav tm="0">
                                          <p:val>
                                            <p:strVal val="ppt_x"/>
                                          </p:val>
                                        </p:tav>
                                        <p:tav tm="100000">
                                          <p:val>
                                            <p:strVal val="ppt_x"/>
                                          </p:val>
                                        </p:tav>
                                      </p:tavLst>
                                    </p:anim>
                                    <p:anim calcmode="lin" valueType="num">
                                      <p:cBhvr>
                                        <p:cTn id="201" dur="1000"/>
                                        <p:tgtEl>
                                          <p:spTgt spid="17"/>
                                        </p:tgtEl>
                                        <p:attrNameLst>
                                          <p:attrName>ppt_y</p:attrName>
                                        </p:attrNameLst>
                                      </p:cBhvr>
                                      <p:tavLst>
                                        <p:tav tm="0">
                                          <p:val>
                                            <p:strVal val="ppt_y"/>
                                          </p:val>
                                        </p:tav>
                                        <p:tav tm="100000">
                                          <p:val>
                                            <p:strVal val="ppt_y+.1"/>
                                          </p:val>
                                        </p:tav>
                                      </p:tavLst>
                                    </p:anim>
                                    <p:set>
                                      <p:cBhvr>
                                        <p:cTn id="202" dur="1" fill="hold">
                                          <p:stCondLst>
                                            <p:cond delay="999"/>
                                          </p:stCondLst>
                                        </p:cTn>
                                        <p:tgtEl>
                                          <p:spTgt spid="17"/>
                                        </p:tgtEl>
                                        <p:attrNameLst>
                                          <p:attrName>style.visibility</p:attrName>
                                        </p:attrNameLst>
                                      </p:cBhvr>
                                      <p:to>
                                        <p:strVal val="hidden"/>
                                      </p:to>
                                    </p:set>
                                  </p:childTnLst>
                                </p:cTn>
                              </p:par>
                              <p:par>
                                <p:cTn id="203" presetID="42" presetClass="exit" presetSubtype="0" fill="hold" grpId="1" nodeType="withEffect">
                                  <p:stCondLst>
                                    <p:cond delay="0"/>
                                  </p:stCondLst>
                                  <p:childTnLst>
                                    <p:animEffect transition="out" filter="fade">
                                      <p:cBhvr>
                                        <p:cTn id="204" dur="1000"/>
                                        <p:tgtEl>
                                          <p:spTgt spid="18"/>
                                        </p:tgtEl>
                                      </p:cBhvr>
                                    </p:animEffect>
                                    <p:anim calcmode="lin" valueType="num">
                                      <p:cBhvr>
                                        <p:cTn id="205" dur="1000"/>
                                        <p:tgtEl>
                                          <p:spTgt spid="18"/>
                                        </p:tgtEl>
                                        <p:attrNameLst>
                                          <p:attrName>ppt_x</p:attrName>
                                        </p:attrNameLst>
                                      </p:cBhvr>
                                      <p:tavLst>
                                        <p:tav tm="0">
                                          <p:val>
                                            <p:strVal val="ppt_x"/>
                                          </p:val>
                                        </p:tav>
                                        <p:tav tm="100000">
                                          <p:val>
                                            <p:strVal val="ppt_x"/>
                                          </p:val>
                                        </p:tav>
                                      </p:tavLst>
                                    </p:anim>
                                    <p:anim calcmode="lin" valueType="num">
                                      <p:cBhvr>
                                        <p:cTn id="206" dur="1000"/>
                                        <p:tgtEl>
                                          <p:spTgt spid="18"/>
                                        </p:tgtEl>
                                        <p:attrNameLst>
                                          <p:attrName>ppt_y</p:attrName>
                                        </p:attrNameLst>
                                      </p:cBhvr>
                                      <p:tavLst>
                                        <p:tav tm="0">
                                          <p:val>
                                            <p:strVal val="ppt_y"/>
                                          </p:val>
                                        </p:tav>
                                        <p:tav tm="100000">
                                          <p:val>
                                            <p:strVal val="ppt_y+.1"/>
                                          </p:val>
                                        </p:tav>
                                      </p:tavLst>
                                    </p:anim>
                                    <p:set>
                                      <p:cBhvr>
                                        <p:cTn id="207" dur="1" fill="hold">
                                          <p:stCondLst>
                                            <p:cond delay="999"/>
                                          </p:stCondLst>
                                        </p:cTn>
                                        <p:tgtEl>
                                          <p:spTgt spid="18"/>
                                        </p:tgtEl>
                                        <p:attrNameLst>
                                          <p:attrName>style.visibility</p:attrName>
                                        </p:attrNameLst>
                                      </p:cBhvr>
                                      <p:to>
                                        <p:strVal val="hidden"/>
                                      </p:to>
                                    </p:set>
                                  </p:childTnLst>
                                </p:cTn>
                              </p:par>
                              <p:par>
                                <p:cTn id="208" presetID="42" presetClass="exit" presetSubtype="0" fill="hold" grpId="1" nodeType="withEffect">
                                  <p:stCondLst>
                                    <p:cond delay="0"/>
                                  </p:stCondLst>
                                  <p:childTnLst>
                                    <p:animEffect transition="out" filter="fade">
                                      <p:cBhvr>
                                        <p:cTn id="209" dur="1000"/>
                                        <p:tgtEl>
                                          <p:spTgt spid="19"/>
                                        </p:tgtEl>
                                      </p:cBhvr>
                                    </p:animEffect>
                                    <p:anim calcmode="lin" valueType="num">
                                      <p:cBhvr>
                                        <p:cTn id="210" dur="1000"/>
                                        <p:tgtEl>
                                          <p:spTgt spid="19"/>
                                        </p:tgtEl>
                                        <p:attrNameLst>
                                          <p:attrName>ppt_x</p:attrName>
                                        </p:attrNameLst>
                                      </p:cBhvr>
                                      <p:tavLst>
                                        <p:tav tm="0">
                                          <p:val>
                                            <p:strVal val="ppt_x"/>
                                          </p:val>
                                        </p:tav>
                                        <p:tav tm="100000">
                                          <p:val>
                                            <p:strVal val="ppt_x"/>
                                          </p:val>
                                        </p:tav>
                                      </p:tavLst>
                                    </p:anim>
                                    <p:anim calcmode="lin" valueType="num">
                                      <p:cBhvr>
                                        <p:cTn id="211" dur="1000"/>
                                        <p:tgtEl>
                                          <p:spTgt spid="19"/>
                                        </p:tgtEl>
                                        <p:attrNameLst>
                                          <p:attrName>ppt_y</p:attrName>
                                        </p:attrNameLst>
                                      </p:cBhvr>
                                      <p:tavLst>
                                        <p:tav tm="0">
                                          <p:val>
                                            <p:strVal val="ppt_y"/>
                                          </p:val>
                                        </p:tav>
                                        <p:tav tm="100000">
                                          <p:val>
                                            <p:strVal val="ppt_y+.1"/>
                                          </p:val>
                                        </p:tav>
                                      </p:tavLst>
                                    </p:anim>
                                    <p:set>
                                      <p:cBhvr>
                                        <p:cTn id="212" dur="1" fill="hold">
                                          <p:stCondLst>
                                            <p:cond delay="999"/>
                                          </p:stCondLst>
                                        </p:cTn>
                                        <p:tgtEl>
                                          <p:spTgt spid="19"/>
                                        </p:tgtEl>
                                        <p:attrNameLst>
                                          <p:attrName>style.visibility</p:attrName>
                                        </p:attrNameLst>
                                      </p:cBhvr>
                                      <p:to>
                                        <p:strVal val="hidden"/>
                                      </p:to>
                                    </p:set>
                                  </p:childTnLst>
                                </p:cTn>
                              </p:par>
                              <p:par>
                                <p:cTn id="213" presetID="42" presetClass="exit" presetSubtype="0" fill="hold" grpId="1" nodeType="withEffect">
                                  <p:stCondLst>
                                    <p:cond delay="0"/>
                                  </p:stCondLst>
                                  <p:childTnLst>
                                    <p:animEffect transition="out" filter="fade">
                                      <p:cBhvr>
                                        <p:cTn id="214" dur="1000"/>
                                        <p:tgtEl>
                                          <p:spTgt spid="39"/>
                                        </p:tgtEl>
                                      </p:cBhvr>
                                    </p:animEffect>
                                    <p:anim calcmode="lin" valueType="num">
                                      <p:cBhvr>
                                        <p:cTn id="215" dur="1000"/>
                                        <p:tgtEl>
                                          <p:spTgt spid="39"/>
                                        </p:tgtEl>
                                        <p:attrNameLst>
                                          <p:attrName>ppt_x</p:attrName>
                                        </p:attrNameLst>
                                      </p:cBhvr>
                                      <p:tavLst>
                                        <p:tav tm="0">
                                          <p:val>
                                            <p:strVal val="ppt_x"/>
                                          </p:val>
                                        </p:tav>
                                        <p:tav tm="100000">
                                          <p:val>
                                            <p:strVal val="ppt_x"/>
                                          </p:val>
                                        </p:tav>
                                      </p:tavLst>
                                    </p:anim>
                                    <p:anim calcmode="lin" valueType="num">
                                      <p:cBhvr>
                                        <p:cTn id="216" dur="1000"/>
                                        <p:tgtEl>
                                          <p:spTgt spid="39"/>
                                        </p:tgtEl>
                                        <p:attrNameLst>
                                          <p:attrName>ppt_y</p:attrName>
                                        </p:attrNameLst>
                                      </p:cBhvr>
                                      <p:tavLst>
                                        <p:tav tm="0">
                                          <p:val>
                                            <p:strVal val="ppt_y"/>
                                          </p:val>
                                        </p:tav>
                                        <p:tav tm="100000">
                                          <p:val>
                                            <p:strVal val="ppt_y+.1"/>
                                          </p:val>
                                        </p:tav>
                                      </p:tavLst>
                                    </p:anim>
                                    <p:set>
                                      <p:cBhvr>
                                        <p:cTn id="217" dur="1" fill="hold">
                                          <p:stCondLst>
                                            <p:cond delay="999"/>
                                          </p:stCondLst>
                                        </p:cTn>
                                        <p:tgtEl>
                                          <p:spTgt spid="39"/>
                                        </p:tgtEl>
                                        <p:attrNameLst>
                                          <p:attrName>style.visibility</p:attrName>
                                        </p:attrNameLst>
                                      </p:cBhvr>
                                      <p:to>
                                        <p:strVal val="hidden"/>
                                      </p:to>
                                    </p:set>
                                  </p:childTnLst>
                                </p:cTn>
                              </p:par>
                              <p:par>
                                <p:cTn id="218" presetID="42" presetClass="exit" presetSubtype="0" fill="hold" grpId="1" nodeType="withEffect">
                                  <p:stCondLst>
                                    <p:cond delay="0"/>
                                  </p:stCondLst>
                                  <p:childTnLst>
                                    <p:animEffect transition="out" filter="fade">
                                      <p:cBhvr>
                                        <p:cTn id="219" dur="1000"/>
                                        <p:tgtEl>
                                          <p:spTgt spid="13"/>
                                        </p:tgtEl>
                                      </p:cBhvr>
                                    </p:animEffect>
                                    <p:anim calcmode="lin" valueType="num">
                                      <p:cBhvr>
                                        <p:cTn id="220" dur="1000"/>
                                        <p:tgtEl>
                                          <p:spTgt spid="13"/>
                                        </p:tgtEl>
                                        <p:attrNameLst>
                                          <p:attrName>ppt_x</p:attrName>
                                        </p:attrNameLst>
                                      </p:cBhvr>
                                      <p:tavLst>
                                        <p:tav tm="0">
                                          <p:val>
                                            <p:strVal val="ppt_x"/>
                                          </p:val>
                                        </p:tav>
                                        <p:tav tm="100000">
                                          <p:val>
                                            <p:strVal val="ppt_x"/>
                                          </p:val>
                                        </p:tav>
                                      </p:tavLst>
                                    </p:anim>
                                    <p:anim calcmode="lin" valueType="num">
                                      <p:cBhvr>
                                        <p:cTn id="221" dur="1000"/>
                                        <p:tgtEl>
                                          <p:spTgt spid="13"/>
                                        </p:tgtEl>
                                        <p:attrNameLst>
                                          <p:attrName>ppt_y</p:attrName>
                                        </p:attrNameLst>
                                      </p:cBhvr>
                                      <p:tavLst>
                                        <p:tav tm="0">
                                          <p:val>
                                            <p:strVal val="ppt_y"/>
                                          </p:val>
                                        </p:tav>
                                        <p:tav tm="100000">
                                          <p:val>
                                            <p:strVal val="ppt_y+.1"/>
                                          </p:val>
                                        </p:tav>
                                      </p:tavLst>
                                    </p:anim>
                                    <p:set>
                                      <p:cBhvr>
                                        <p:cTn id="222" dur="1" fill="hold">
                                          <p:stCondLst>
                                            <p:cond delay="999"/>
                                          </p:stCondLst>
                                        </p:cTn>
                                        <p:tgtEl>
                                          <p:spTgt spid="13"/>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23" presetClass="entr" presetSubtype="16" fill="hold" grpId="0" nodeType="clickEffect">
                                  <p:stCondLst>
                                    <p:cond delay="0"/>
                                  </p:stCondLst>
                                  <p:childTnLst>
                                    <p:set>
                                      <p:cBhvr>
                                        <p:cTn id="226" dur="1" fill="hold">
                                          <p:stCondLst>
                                            <p:cond delay="0"/>
                                          </p:stCondLst>
                                        </p:cTn>
                                        <p:tgtEl>
                                          <p:spTgt spid="14"/>
                                        </p:tgtEl>
                                        <p:attrNameLst>
                                          <p:attrName>style.visibility</p:attrName>
                                        </p:attrNameLst>
                                      </p:cBhvr>
                                      <p:to>
                                        <p:strVal val="visible"/>
                                      </p:to>
                                    </p:set>
                                    <p:anim calcmode="lin" valueType="num">
                                      <p:cBhvr>
                                        <p:cTn id="227" dur="500" fill="hold"/>
                                        <p:tgtEl>
                                          <p:spTgt spid="14"/>
                                        </p:tgtEl>
                                        <p:attrNameLst>
                                          <p:attrName>ppt_w</p:attrName>
                                        </p:attrNameLst>
                                      </p:cBhvr>
                                      <p:tavLst>
                                        <p:tav tm="0">
                                          <p:val>
                                            <p:fltVal val="0"/>
                                          </p:val>
                                        </p:tav>
                                        <p:tav tm="100000">
                                          <p:val>
                                            <p:strVal val="#ppt_w"/>
                                          </p:val>
                                        </p:tav>
                                      </p:tavLst>
                                    </p:anim>
                                    <p:anim calcmode="lin" valueType="num">
                                      <p:cBhvr>
                                        <p:cTn id="2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8" grpId="1"/>
      <p:bldP spid="12" grpId="0"/>
      <p:bldP spid="12" grpId="1"/>
      <p:bldP spid="15" grpId="0"/>
      <p:bldP spid="15" grpId="1"/>
      <p:bldP spid="16" grpId="0"/>
      <p:bldP spid="16" grpId="1"/>
      <p:bldP spid="17" grpId="0"/>
      <p:bldP spid="17" grpId="1"/>
      <p:bldP spid="18" grpId="0"/>
      <p:bldP spid="18" grpId="1"/>
      <p:bldP spid="19" grpId="0"/>
      <p:bldP spid="19" grpId="1"/>
      <p:bldP spid="20" grpId="0"/>
      <p:bldP spid="20" grpId="1"/>
      <p:bldP spid="23" grpId="0"/>
      <p:bldP spid="24" grpId="0"/>
      <p:bldP spid="25" grpId="0"/>
      <p:bldP spid="26" grpId="0"/>
      <p:bldP spid="27" grpId="0"/>
      <p:bldP spid="28" grpId="0"/>
      <p:bldP spid="29" grpId="0"/>
      <p:bldP spid="31" grpId="0"/>
      <p:bldP spid="32" grpId="0"/>
      <p:bldP spid="33" grpId="0"/>
      <p:bldP spid="34" grpId="0"/>
      <p:bldP spid="35" grpId="0"/>
      <p:bldP spid="36" grpId="0" animBg="1"/>
      <p:bldP spid="36" grpId="1" animBg="1"/>
      <p:bldP spid="37" grpId="0"/>
      <p:bldP spid="13" grpId="0" animBg="1"/>
      <p:bldP spid="13" grpId="1" animBg="1"/>
      <p:bldP spid="39" grpId="0" animBg="1"/>
      <p:bldP spid="39" grpId="1" animBg="1"/>
      <p:bldP spid="40"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6390" b="100000" l="3355" r="100000">
                        <a14:foregroundMark x1="49361" y1="75080" x2="48562" y2="73962"/>
                        <a14:foregroundMark x1="52556" y1="79233" x2="52556" y2="78115"/>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flipH="1">
            <a:off x="307859" y="2053791"/>
            <a:ext cx="4363370" cy="4363370"/>
          </a:xfrm>
          <a:prstGeom prst="rect">
            <a:avLst/>
          </a:prstGeom>
          <a:effectLst>
            <a:glow rad="12700">
              <a:schemeClr val="tx1">
                <a:alpha val="26000"/>
              </a:schemeClr>
            </a:glow>
            <a:softEdge rad="0"/>
          </a:effectLst>
        </p:spPr>
      </p:pic>
      <p:sp>
        <p:nvSpPr>
          <p:cNvPr id="3" name="Rectangle 2"/>
          <p:cNvSpPr/>
          <p:nvPr/>
        </p:nvSpPr>
        <p:spPr>
          <a:xfrm>
            <a:off x="873696" y="269067"/>
            <a:ext cx="11011989"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2ـ دوست شما یک عدد حسابی کوچکتر از 100را در نظر گرفت. </a:t>
            </a:r>
            <a:endParaRPr lang="en-US" sz="2000" dirty="0">
              <a:cs typeface="B Koodak" panose="00000700000000000000" pitchFamily="2" charset="-78"/>
            </a:endParaRPr>
          </a:p>
        </p:txBody>
      </p:sp>
      <p:sp>
        <p:nvSpPr>
          <p:cNvPr id="5" name="Rectangle 4"/>
          <p:cNvSpPr/>
          <p:nvPr/>
        </p:nvSpPr>
        <p:spPr>
          <a:xfrm>
            <a:off x="2811354" y="482209"/>
            <a:ext cx="9074331" cy="1938992"/>
          </a:xfrm>
          <a:prstGeom prst="rect">
            <a:avLst/>
          </a:prstGeom>
        </p:spPr>
        <p:txBody>
          <a:bodyPr wrap="square">
            <a:spAutoFit/>
          </a:bodyPr>
          <a:lstStyle/>
          <a:p>
            <a:pPr algn="r" rtl="1">
              <a:lnSpc>
                <a:spcPct val="200000"/>
              </a:lnSpc>
            </a:pPr>
            <a:r>
              <a:rPr lang="fa-IR" sz="2000" dirty="0">
                <a:solidFill>
                  <a:srgbClr val="231F20"/>
                </a:solidFill>
                <a:latin typeface="AmuzehNewNormalPS"/>
                <a:cs typeface="B Koodak" panose="00000700000000000000" pitchFamily="2" charset="-78"/>
              </a:rPr>
              <a:t>شما باید با طرح چند سؤال، عدد مورد نظر را پیدا کنید. او فقط میتواند به سؤال های شما بله و خیر بگوید. چگونه میتوان عدد مورد نظر را پیدا کرد؟</a:t>
            </a:r>
            <a:br>
              <a:rPr lang="fa-IR" sz="2000" dirty="0">
                <a:solidFill>
                  <a:srgbClr val="231F20"/>
                </a:solidFill>
                <a:latin typeface="AmuzehNewNormalPS"/>
                <a:cs typeface="B Koodak" panose="00000700000000000000" pitchFamily="2" charset="-78"/>
              </a:rPr>
            </a:br>
            <a:endParaRPr lang="en-US" sz="2000" dirty="0">
              <a:cs typeface="B Koodak" panose="00000700000000000000" pitchFamily="2" charset="-78"/>
            </a:endParaRPr>
          </a:p>
        </p:txBody>
      </p:sp>
      <p:sp>
        <p:nvSpPr>
          <p:cNvPr id="6" name="TextBox 5"/>
          <p:cNvSpPr txBox="1"/>
          <p:nvPr/>
        </p:nvSpPr>
        <p:spPr>
          <a:xfrm>
            <a:off x="1381517" y="3293846"/>
            <a:ext cx="2873595" cy="830997"/>
          </a:xfrm>
          <a:prstGeom prst="rect">
            <a:avLst/>
          </a:prstGeom>
          <a:noFill/>
        </p:spPr>
        <p:txBody>
          <a:bodyPr wrap="square" rtlCol="0">
            <a:spAutoFit/>
          </a:bodyPr>
          <a:lstStyle/>
          <a:p>
            <a:pPr algn="ctr" rtl="1"/>
            <a:r>
              <a:rPr lang="fa-IR" sz="2400" dirty="0">
                <a:solidFill>
                  <a:schemeClr val="accent6">
                    <a:lumMod val="50000"/>
                  </a:schemeClr>
                </a:solidFill>
                <a:latin typeface="IRAban" panose="02000503000000020002" pitchFamily="2" charset="-78"/>
                <a:cs typeface="B Koodak" panose="00000700000000000000" pitchFamily="2" charset="-78"/>
              </a:rPr>
              <a:t>عددهای 0و1و2و3و... را عددهای حسابی می</a:t>
            </a:r>
            <a:r>
              <a:rPr lang="en-US" sz="2400" dirty="0">
                <a:solidFill>
                  <a:schemeClr val="accent6">
                    <a:lumMod val="50000"/>
                  </a:schemeClr>
                </a:solidFill>
                <a:latin typeface="IRAban" panose="02000503000000020002" pitchFamily="2" charset="-78"/>
                <a:cs typeface="B Koodak" panose="00000700000000000000" pitchFamily="2" charset="-78"/>
              </a:rPr>
              <a:t> </a:t>
            </a:r>
            <a:r>
              <a:rPr lang="fa-IR" sz="2400" dirty="0">
                <a:solidFill>
                  <a:schemeClr val="accent6">
                    <a:lumMod val="50000"/>
                  </a:schemeClr>
                </a:solidFill>
                <a:latin typeface="IRAban" panose="02000503000000020002" pitchFamily="2" charset="-78"/>
                <a:cs typeface="B Koodak" panose="00000700000000000000" pitchFamily="2" charset="-78"/>
              </a:rPr>
              <a:t>نامند</a:t>
            </a:r>
            <a:endParaRPr lang="en-US" sz="2400" dirty="0">
              <a:solidFill>
                <a:schemeClr val="accent6">
                  <a:lumMod val="50000"/>
                </a:schemeClr>
              </a:solidFill>
              <a:latin typeface="IRAban" panose="02000503000000020002" pitchFamily="2" charset="-78"/>
              <a:cs typeface="B Koodak" panose="00000700000000000000" pitchFamily="2" charset="-78"/>
            </a:endParaRPr>
          </a:p>
        </p:txBody>
      </p:sp>
      <p:sp>
        <p:nvSpPr>
          <p:cNvPr id="7" name="Rectangle 6"/>
          <p:cNvSpPr/>
          <p:nvPr/>
        </p:nvSpPr>
        <p:spPr>
          <a:xfrm>
            <a:off x="381299" y="1957321"/>
            <a:ext cx="11504386" cy="1429622"/>
          </a:xfrm>
          <a:prstGeom prst="rect">
            <a:avLst/>
          </a:prstGeom>
        </p:spPr>
        <p:txBody>
          <a:bodyPr wrap="square">
            <a:spAutoFit/>
          </a:bodyPr>
          <a:lstStyle/>
          <a:p>
            <a:pPr algn="r" rtl="1">
              <a:lnSpc>
                <a:spcPct val="150000"/>
              </a:lnSpc>
            </a:pPr>
            <a:r>
              <a:rPr lang="fa-IR" sz="2000" dirty="0">
                <a:solidFill>
                  <a:schemeClr val="accent2">
                    <a:lumMod val="50000"/>
                  </a:schemeClr>
                </a:solidFill>
                <a:latin typeface="AmuzehNewNormalPS"/>
                <a:cs typeface="B Koodak" panose="00000700000000000000" pitchFamily="2" charset="-78"/>
              </a:rPr>
              <a:t>در واقع از 0تا 100 ،99عدد وجود دارد که فقط یکی مطلوب و مورد نظر است و باقی عددها نامطلوب اند. با این توضیح کدام یک از سؤال های زیر مناسب تر است؟ چرا؟</a:t>
            </a:r>
            <a:br>
              <a:rPr lang="fa-IR" sz="2000" dirty="0">
                <a:solidFill>
                  <a:schemeClr val="accent2">
                    <a:lumMod val="50000"/>
                  </a:schemeClr>
                </a:solidFill>
                <a:latin typeface="AmuzehNewNormalPS"/>
                <a:cs typeface="B Koodak" panose="00000700000000000000" pitchFamily="2" charset="-78"/>
              </a:rPr>
            </a:br>
            <a:endParaRPr lang="en-US" sz="2000" dirty="0">
              <a:solidFill>
                <a:schemeClr val="accent2">
                  <a:lumMod val="50000"/>
                </a:schemeClr>
              </a:solidFill>
              <a:cs typeface="B Koodak" panose="00000700000000000000" pitchFamily="2" charset="-78"/>
            </a:endParaRPr>
          </a:p>
        </p:txBody>
      </p:sp>
      <p:sp>
        <p:nvSpPr>
          <p:cNvPr id="8" name="Rectangle 7"/>
          <p:cNvSpPr/>
          <p:nvPr/>
        </p:nvSpPr>
        <p:spPr>
          <a:xfrm>
            <a:off x="4451235" y="3260132"/>
            <a:ext cx="7434450" cy="400110"/>
          </a:xfrm>
          <a:prstGeom prst="rect">
            <a:avLst/>
          </a:prstGeom>
        </p:spPr>
        <p:txBody>
          <a:bodyPr wrap="square">
            <a:spAutoFit/>
          </a:bodyPr>
          <a:lstStyle/>
          <a:p>
            <a:pPr marL="342900" indent="-342900" algn="r" rtl="1">
              <a:buFont typeface="Wingdings" panose="05000000000000000000" pitchFamily="2" charset="2"/>
              <a:buChar char="u"/>
            </a:pPr>
            <a:r>
              <a:rPr lang="fa-IR" sz="2000" dirty="0">
                <a:solidFill>
                  <a:schemeClr val="accent2">
                    <a:lumMod val="50000"/>
                  </a:schemeClr>
                </a:solidFill>
                <a:latin typeface="AmuzehNewNormalPS"/>
                <a:cs typeface="B Koodak" panose="00000700000000000000" pitchFamily="2" charset="-78"/>
              </a:rPr>
              <a:t>آیا عدد موردنظر شما 27است؟</a:t>
            </a:r>
          </a:p>
        </p:txBody>
      </p:sp>
      <p:sp>
        <p:nvSpPr>
          <p:cNvPr id="9" name="Rectangle 8"/>
          <p:cNvSpPr/>
          <p:nvPr/>
        </p:nvSpPr>
        <p:spPr>
          <a:xfrm>
            <a:off x="3138001" y="5842337"/>
            <a:ext cx="8667929" cy="1015663"/>
          </a:xfrm>
          <a:prstGeom prst="rect">
            <a:avLst/>
          </a:prstGeom>
        </p:spPr>
        <p:txBody>
          <a:bodyPr wrap="square">
            <a:spAutoFit/>
          </a:bodyPr>
          <a:lstStyle/>
          <a:p>
            <a:pPr algn="r" rtl="1"/>
            <a:r>
              <a:rPr lang="fa-IR" sz="2000" dirty="0">
                <a:latin typeface="AmuzehNewNormalPS"/>
                <a:cs typeface="B Koodak" panose="00000700000000000000" pitchFamily="2" charset="-78"/>
              </a:rPr>
              <a:t>با  توجه به پاسخی که به سؤال های بالا دادید، یک روش طرح سؤال همراه با نظم و ترتیب بیان کنید که بتوان با پرسیدن آنها به عدد موردنظر رسید</a:t>
            </a:r>
            <a:br>
              <a:rPr lang="fa-IR" sz="2000" dirty="0">
                <a:latin typeface="AmuzehNewNormalPS"/>
                <a:cs typeface="B Koodak" panose="00000700000000000000" pitchFamily="2" charset="-78"/>
              </a:rPr>
            </a:br>
            <a:endParaRPr lang="en-US" sz="2000" dirty="0"/>
          </a:p>
        </p:txBody>
      </p:sp>
      <p:sp>
        <p:nvSpPr>
          <p:cNvPr id="10" name="Rectangle 9"/>
          <p:cNvSpPr/>
          <p:nvPr/>
        </p:nvSpPr>
        <p:spPr>
          <a:xfrm>
            <a:off x="5850644" y="5042545"/>
            <a:ext cx="6096000" cy="400110"/>
          </a:xfrm>
          <a:prstGeom prst="rect">
            <a:avLst/>
          </a:prstGeom>
        </p:spPr>
        <p:txBody>
          <a:bodyPr>
            <a:spAutoFit/>
          </a:bodyPr>
          <a:lstStyle/>
          <a:p>
            <a:pPr marL="342900" indent="-342900" algn="r" rtl="1">
              <a:buFont typeface="Wingdings" panose="05000000000000000000" pitchFamily="2" charset="2"/>
              <a:buChar char="u"/>
            </a:pPr>
            <a:r>
              <a:rPr lang="fa-IR" sz="2000" dirty="0">
                <a:solidFill>
                  <a:schemeClr val="accent2">
                    <a:lumMod val="50000"/>
                  </a:schemeClr>
                </a:solidFill>
                <a:latin typeface="AmuzehNewNormalPS"/>
                <a:cs typeface="B Koodak" panose="00000700000000000000" pitchFamily="2" charset="-78"/>
              </a:rPr>
              <a:t>آیا عدد موردنظر شما از 50بزرگ تراست؟</a:t>
            </a:r>
            <a:endParaRPr lang="en-US" sz="2000" dirty="0">
              <a:solidFill>
                <a:schemeClr val="accent2">
                  <a:lumMod val="50000"/>
                </a:schemeClr>
              </a:solidFill>
              <a:cs typeface="B Koodak" panose="00000700000000000000" pitchFamily="2" charset="-78"/>
            </a:endParaRPr>
          </a:p>
        </p:txBody>
      </p:sp>
      <p:sp>
        <p:nvSpPr>
          <p:cNvPr id="11" name="Rectangle 10"/>
          <p:cNvSpPr/>
          <p:nvPr/>
        </p:nvSpPr>
        <p:spPr>
          <a:xfrm>
            <a:off x="8076715" y="4450452"/>
            <a:ext cx="3823484" cy="400110"/>
          </a:xfrm>
          <a:prstGeom prst="rect">
            <a:avLst/>
          </a:prstGeom>
        </p:spPr>
        <p:txBody>
          <a:bodyPr wrap="none">
            <a:spAutoFit/>
          </a:bodyPr>
          <a:lstStyle/>
          <a:p>
            <a:pPr marL="342900" indent="-342900" algn="r" rtl="1">
              <a:buFont typeface="Wingdings" panose="05000000000000000000" pitchFamily="2" charset="2"/>
              <a:buChar char="u"/>
            </a:pPr>
            <a:r>
              <a:rPr lang="fa-IR" sz="2000" dirty="0">
                <a:solidFill>
                  <a:schemeClr val="accent2">
                    <a:lumMod val="50000"/>
                  </a:schemeClr>
                </a:solidFill>
                <a:latin typeface="AmuzehNewNormalPS"/>
                <a:cs typeface="B Koodak" panose="00000700000000000000" pitchFamily="2" charset="-78"/>
              </a:rPr>
              <a:t>آیا عدد موردنظر شما یک رقمی است؟ </a:t>
            </a:r>
          </a:p>
        </p:txBody>
      </p:sp>
      <p:sp>
        <p:nvSpPr>
          <p:cNvPr id="12" name="Rectangle 11"/>
          <p:cNvSpPr/>
          <p:nvPr/>
        </p:nvSpPr>
        <p:spPr>
          <a:xfrm>
            <a:off x="8583178" y="3858359"/>
            <a:ext cx="3302507" cy="400110"/>
          </a:xfrm>
          <a:prstGeom prst="rect">
            <a:avLst/>
          </a:prstGeom>
        </p:spPr>
        <p:txBody>
          <a:bodyPr wrap="none">
            <a:spAutoFit/>
          </a:bodyPr>
          <a:lstStyle/>
          <a:p>
            <a:pPr marL="342900" indent="-342900" algn="r" rtl="1">
              <a:buFont typeface="Wingdings" panose="05000000000000000000" pitchFamily="2" charset="2"/>
              <a:buChar char="u"/>
            </a:pPr>
            <a:r>
              <a:rPr lang="fa-IR" sz="2000" dirty="0">
                <a:solidFill>
                  <a:schemeClr val="accent2">
                    <a:lumMod val="50000"/>
                  </a:schemeClr>
                </a:solidFill>
                <a:latin typeface="AmuzehNewNormalPS"/>
                <a:cs typeface="B Koodak" panose="00000700000000000000" pitchFamily="2" charset="-78"/>
              </a:rPr>
              <a:t>آیا عدد موردنظر شما زوج است؟</a:t>
            </a:r>
          </a:p>
        </p:txBody>
      </p:sp>
      <p:sp>
        <p:nvSpPr>
          <p:cNvPr id="13" name="TextBox 12"/>
          <p:cNvSpPr txBox="1"/>
          <p:nvPr/>
        </p:nvSpPr>
        <p:spPr>
          <a:xfrm>
            <a:off x="5982252" y="3260132"/>
            <a:ext cx="2732534" cy="369332"/>
          </a:xfrm>
          <a:prstGeom prst="rect">
            <a:avLst/>
          </a:prstGeom>
          <a:noFill/>
        </p:spPr>
        <p:txBody>
          <a:bodyPr wrap="square" rtlCol="0">
            <a:spAutoFit/>
          </a:bodyPr>
          <a:lstStyle/>
          <a:p>
            <a:pPr algn="r" rtl="1"/>
            <a:r>
              <a:rPr lang="fa-IR" dirty="0">
                <a:solidFill>
                  <a:srgbClr val="C00000"/>
                </a:solidFill>
                <a:latin typeface="IRAban" panose="02000503000000020002" pitchFamily="2" charset="-78"/>
                <a:cs typeface="IRAban" panose="02000503000000020002" pitchFamily="2" charset="-78"/>
              </a:rPr>
              <a:t>نامطلوب</a:t>
            </a:r>
            <a:endParaRPr lang="en-US" dirty="0">
              <a:solidFill>
                <a:srgbClr val="C00000"/>
              </a:solidFill>
              <a:latin typeface="IRAban" panose="02000503000000020002" pitchFamily="2" charset="-78"/>
              <a:cs typeface="IRAban" panose="02000503000000020002" pitchFamily="2" charset="-78"/>
            </a:endParaRPr>
          </a:p>
        </p:txBody>
      </p:sp>
      <p:sp>
        <p:nvSpPr>
          <p:cNvPr id="14" name="TextBox 13"/>
          <p:cNvSpPr txBox="1"/>
          <p:nvPr/>
        </p:nvSpPr>
        <p:spPr>
          <a:xfrm>
            <a:off x="5435926" y="4465841"/>
            <a:ext cx="2732534" cy="369332"/>
          </a:xfrm>
          <a:prstGeom prst="rect">
            <a:avLst/>
          </a:prstGeom>
          <a:noFill/>
        </p:spPr>
        <p:txBody>
          <a:bodyPr wrap="square" rtlCol="0">
            <a:spAutoFit/>
          </a:bodyPr>
          <a:lstStyle/>
          <a:p>
            <a:pPr algn="r" rtl="1"/>
            <a:r>
              <a:rPr lang="fa-IR" dirty="0">
                <a:solidFill>
                  <a:srgbClr val="C00000"/>
                </a:solidFill>
                <a:latin typeface="IRAban" panose="02000503000000020002" pitchFamily="2" charset="-78"/>
                <a:cs typeface="IRAban" panose="02000503000000020002" pitchFamily="2" charset="-78"/>
              </a:rPr>
              <a:t>نامطلوب</a:t>
            </a:r>
            <a:endParaRPr lang="en-US" dirty="0">
              <a:solidFill>
                <a:srgbClr val="C00000"/>
              </a:solidFill>
              <a:latin typeface="IRAban" panose="02000503000000020002" pitchFamily="2" charset="-78"/>
              <a:cs typeface="IRAban" panose="02000503000000020002" pitchFamily="2" charset="-78"/>
            </a:endParaRPr>
          </a:p>
        </p:txBody>
      </p:sp>
      <p:sp>
        <p:nvSpPr>
          <p:cNvPr id="15" name="TextBox 14"/>
          <p:cNvSpPr txBox="1"/>
          <p:nvPr/>
        </p:nvSpPr>
        <p:spPr>
          <a:xfrm>
            <a:off x="4306326" y="3856485"/>
            <a:ext cx="4408460" cy="369332"/>
          </a:xfrm>
          <a:prstGeom prst="rect">
            <a:avLst/>
          </a:prstGeom>
          <a:noFill/>
        </p:spPr>
        <p:txBody>
          <a:bodyPr wrap="square" rtlCol="0">
            <a:spAutoFit/>
          </a:bodyPr>
          <a:lstStyle/>
          <a:p>
            <a:pPr algn="r" rtl="1"/>
            <a:r>
              <a:rPr lang="fa-IR" dirty="0">
                <a:solidFill>
                  <a:schemeClr val="accent6">
                    <a:lumMod val="50000"/>
                  </a:schemeClr>
                </a:solidFill>
                <a:latin typeface="IRAban" panose="02000503000000020002" pitchFamily="2" charset="-78"/>
                <a:cs typeface="IRAban" panose="02000503000000020002" pitchFamily="2" charset="-78"/>
              </a:rPr>
              <a:t>مطلوب ، دامنه ی پراکندگی بیشتر است</a:t>
            </a:r>
            <a:endParaRPr lang="en-US" dirty="0">
              <a:solidFill>
                <a:schemeClr val="accent6">
                  <a:lumMod val="50000"/>
                </a:schemeClr>
              </a:solidFill>
              <a:latin typeface="IRAban" panose="02000503000000020002" pitchFamily="2" charset="-78"/>
              <a:cs typeface="IRAban" panose="02000503000000020002" pitchFamily="2" charset="-78"/>
            </a:endParaRPr>
          </a:p>
        </p:txBody>
      </p:sp>
      <p:sp>
        <p:nvSpPr>
          <p:cNvPr id="16" name="TextBox 15"/>
          <p:cNvSpPr txBox="1"/>
          <p:nvPr/>
        </p:nvSpPr>
        <p:spPr>
          <a:xfrm>
            <a:off x="5150939" y="5059808"/>
            <a:ext cx="2732534" cy="369332"/>
          </a:xfrm>
          <a:prstGeom prst="rect">
            <a:avLst/>
          </a:prstGeom>
          <a:noFill/>
        </p:spPr>
        <p:txBody>
          <a:bodyPr wrap="square" rtlCol="0">
            <a:spAutoFit/>
          </a:bodyPr>
          <a:lstStyle/>
          <a:p>
            <a:pPr algn="r" rtl="1"/>
            <a:r>
              <a:rPr lang="fa-IR" dirty="0">
                <a:solidFill>
                  <a:schemeClr val="accent6">
                    <a:lumMod val="50000"/>
                  </a:schemeClr>
                </a:solidFill>
                <a:latin typeface="IRAban" panose="02000503000000020002" pitchFamily="2" charset="-78"/>
                <a:cs typeface="IRAban" panose="02000503000000020002" pitchFamily="2" charset="-78"/>
              </a:rPr>
              <a:t>مطلوب تر ، محدود میکند</a:t>
            </a:r>
            <a:endParaRPr lang="en-US" dirty="0">
              <a:solidFill>
                <a:schemeClr val="accent6">
                  <a:lumMod val="50000"/>
                </a:schemeClr>
              </a:solidFill>
              <a:latin typeface="IRAban" panose="02000503000000020002" pitchFamily="2" charset="-78"/>
              <a:cs typeface="IRAban" panose="02000503000000020002" pitchFamily="2" charset="-78"/>
            </a:endParaRPr>
          </a:p>
        </p:txBody>
      </p:sp>
    </p:spTree>
    <p:extLst>
      <p:ext uri="{BB962C8B-B14F-4D97-AF65-F5344CB8AC3E}">
        <p14:creationId xmlns:p14="http://schemas.microsoft.com/office/powerpoint/2010/main" val="171916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righ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fade">
                                      <p:cBhvr>
                                        <p:cTn id="60" dur="1000"/>
                                        <p:tgtEl>
                                          <p:spTgt spid="16">
                                            <p:txEl>
                                              <p:pRg st="0" end="0"/>
                                            </p:txEl>
                                          </p:spTgt>
                                        </p:tgtEl>
                                      </p:cBhvr>
                                    </p:animEffect>
                                    <p:anim calcmode="lin" valueType="num">
                                      <p:cBhvr>
                                        <p:cTn id="61"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wipe(right)">
                                      <p:cBhvr>
                                        <p:cTn id="6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7272" y="359521"/>
            <a:ext cx="8721414" cy="1523602"/>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endParaRPr lang="en-US" b="1" dirty="0">
              <a:solidFill>
                <a:schemeClr val="bg1"/>
              </a:solidFill>
              <a:cs typeface="B Nazanin" panose="00000400000000000000" pitchFamily="2" charset="-78"/>
            </a:endParaRPr>
          </a:p>
        </p:txBody>
      </p:sp>
      <p:sp>
        <p:nvSpPr>
          <p:cNvPr id="5" name="Pentagon 4"/>
          <p:cNvSpPr/>
          <p:nvPr/>
        </p:nvSpPr>
        <p:spPr>
          <a:xfrm flipH="1">
            <a:off x="9710056" y="358154"/>
            <a:ext cx="2106235" cy="1524969"/>
          </a:xfrm>
          <a:prstGeom prst="homePlate">
            <a:avLst>
              <a:gd name="adj" fmla="val 342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bg1"/>
                </a:solidFill>
                <a:latin typeface="IRAban" panose="02000503000000020002" pitchFamily="2" charset="-78"/>
                <a:cs typeface="IRAban" panose="02000503000000020002" pitchFamily="2" charset="-78"/>
              </a:rPr>
              <a:t>راهبرد  الگو یابی</a:t>
            </a:r>
            <a:endParaRPr lang="en-US" dirty="0">
              <a:solidFill>
                <a:schemeClr val="bg1"/>
              </a:solidFill>
              <a:latin typeface="IRAban" panose="02000503000000020002" pitchFamily="2" charset="-78"/>
              <a:cs typeface="IRAban" panose="02000503000000020002" pitchFamily="2" charset="-78"/>
            </a:endParaRPr>
          </a:p>
        </p:txBody>
      </p:sp>
      <p:sp>
        <p:nvSpPr>
          <p:cNvPr id="6" name="TextBox 5"/>
          <p:cNvSpPr txBox="1"/>
          <p:nvPr/>
        </p:nvSpPr>
        <p:spPr>
          <a:xfrm>
            <a:off x="1627272" y="413477"/>
            <a:ext cx="7966670" cy="1338828"/>
          </a:xfrm>
          <a:prstGeom prst="rect">
            <a:avLst/>
          </a:prstGeom>
          <a:noFill/>
        </p:spPr>
        <p:txBody>
          <a:bodyPr wrap="square" rtlCol="0">
            <a:spAutoFit/>
          </a:bodyPr>
          <a:lstStyle/>
          <a:p>
            <a:pPr algn="just" rtl="1">
              <a:lnSpc>
                <a:spcPct val="150000"/>
              </a:lnSpc>
            </a:pPr>
            <a:r>
              <a:rPr lang="kk-KZ" dirty="0">
                <a:solidFill>
                  <a:schemeClr val="bg1"/>
                </a:solidFill>
                <a:cs typeface="B Koodak" panose="00000700000000000000" pitchFamily="2" charset="-78"/>
              </a:rPr>
              <a:t>در ریاضی با دو نوع الگوی عددی یا هندسی روبه</a:t>
            </a:r>
            <a:r>
              <a:rPr lang="fa-IR" dirty="0">
                <a:solidFill>
                  <a:schemeClr val="bg1"/>
                </a:solidFill>
                <a:cs typeface="B Koodak" panose="00000700000000000000" pitchFamily="2" charset="-78"/>
              </a:rPr>
              <a:t> </a:t>
            </a:r>
            <a:r>
              <a:rPr lang="kk-KZ" dirty="0">
                <a:solidFill>
                  <a:schemeClr val="bg1"/>
                </a:solidFill>
                <a:cs typeface="B Koodak" panose="00000700000000000000" pitchFamily="2" charset="-78"/>
              </a:rPr>
              <a:t>رو میشویم. کشف الگو، رابطه و نظم موجود در بین دنباله</a:t>
            </a:r>
            <a:r>
              <a:rPr lang="fa-IR" dirty="0">
                <a:solidFill>
                  <a:schemeClr val="bg1"/>
                </a:solidFill>
                <a:cs typeface="B Koodak" panose="00000700000000000000" pitchFamily="2" charset="-78"/>
              </a:rPr>
              <a:t> </a:t>
            </a:r>
            <a:r>
              <a:rPr lang="kk-KZ" dirty="0">
                <a:solidFill>
                  <a:schemeClr val="bg1"/>
                </a:solidFill>
                <a:cs typeface="B Koodak" panose="00000700000000000000" pitchFamily="2" charset="-78"/>
              </a:rPr>
              <a:t>های</a:t>
            </a:r>
            <a:r>
              <a:rPr lang="fa-IR" dirty="0">
                <a:solidFill>
                  <a:schemeClr val="bg1"/>
                </a:solidFill>
                <a:cs typeface="B Koodak" panose="00000700000000000000" pitchFamily="2" charset="-78"/>
              </a:rPr>
              <a:t> </a:t>
            </a:r>
            <a:r>
              <a:rPr lang="kk-KZ" dirty="0">
                <a:solidFill>
                  <a:schemeClr val="bg1"/>
                </a:solidFill>
                <a:cs typeface="B Koodak" panose="00000700000000000000" pitchFamily="2" charset="-78"/>
              </a:rPr>
              <a:t>عددی یا هندسی کمک میکند تا بتوانید خواسته مسئله را به</a:t>
            </a:r>
            <a:r>
              <a:rPr lang="fa-IR" dirty="0">
                <a:solidFill>
                  <a:schemeClr val="bg1"/>
                </a:solidFill>
                <a:cs typeface="B Koodak" panose="00000700000000000000" pitchFamily="2" charset="-78"/>
              </a:rPr>
              <a:t> </a:t>
            </a:r>
            <a:r>
              <a:rPr lang="kk-KZ" dirty="0">
                <a:solidFill>
                  <a:schemeClr val="bg1"/>
                </a:solidFill>
                <a:cs typeface="B Koodak" panose="00000700000000000000" pitchFamily="2" charset="-78"/>
              </a:rPr>
              <a:t>دست آورید.این راهبرد در مسئله</a:t>
            </a:r>
            <a:r>
              <a:rPr lang="fa-IR" dirty="0">
                <a:solidFill>
                  <a:schemeClr val="bg1"/>
                </a:solidFill>
                <a:cs typeface="B Koodak" panose="00000700000000000000" pitchFamily="2" charset="-78"/>
              </a:rPr>
              <a:t> </a:t>
            </a:r>
            <a:r>
              <a:rPr lang="kk-KZ" dirty="0">
                <a:solidFill>
                  <a:schemeClr val="bg1"/>
                </a:solidFill>
                <a:cs typeface="B Koodak" panose="00000700000000000000" pitchFamily="2" charset="-78"/>
              </a:rPr>
              <a:t>هایی کاربرد دارد که بین</a:t>
            </a:r>
            <a:r>
              <a:rPr lang="fa-IR" dirty="0">
                <a:solidFill>
                  <a:schemeClr val="bg1"/>
                </a:solidFill>
                <a:cs typeface="B Koodak" panose="00000700000000000000" pitchFamily="2" charset="-78"/>
              </a:rPr>
              <a:t> </a:t>
            </a:r>
            <a:r>
              <a:rPr lang="kk-KZ" dirty="0">
                <a:solidFill>
                  <a:schemeClr val="bg1"/>
                </a:solidFill>
                <a:cs typeface="B Koodak" panose="00000700000000000000" pitchFamily="2" charset="-78"/>
              </a:rPr>
              <a:t>شکل</a:t>
            </a:r>
            <a:r>
              <a:rPr lang="fa-IR" dirty="0">
                <a:solidFill>
                  <a:schemeClr val="bg1"/>
                </a:solidFill>
                <a:cs typeface="B Koodak" panose="00000700000000000000" pitchFamily="2" charset="-78"/>
              </a:rPr>
              <a:t> </a:t>
            </a:r>
            <a:r>
              <a:rPr lang="kk-KZ" dirty="0">
                <a:solidFill>
                  <a:schemeClr val="bg1"/>
                </a:solidFill>
                <a:cs typeface="B Koodak" panose="00000700000000000000" pitchFamily="2" charset="-78"/>
              </a:rPr>
              <a:t>ها یا عددها، الگو و رابطه  خاصی وجود داشته باشد.</a:t>
            </a:r>
            <a:endParaRPr lang="en-US" sz="2000" dirty="0">
              <a:solidFill>
                <a:schemeClr val="bg1"/>
              </a:solidFill>
              <a:latin typeface="Koo"/>
              <a:cs typeface="B Koodak" panose="00000700000000000000" pitchFamily="2" charset="-78"/>
            </a:endParaRPr>
          </a:p>
        </p:txBody>
      </p:sp>
      <p:sp>
        <p:nvSpPr>
          <p:cNvPr id="2" name="Rectangle 1"/>
          <p:cNvSpPr/>
          <p:nvPr/>
        </p:nvSpPr>
        <p:spPr>
          <a:xfrm>
            <a:off x="4348691" y="1997471"/>
            <a:ext cx="7467600" cy="707886"/>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1- سه عدد بعدی الگوهای زیر را  بنویسید.رابطه بین عددها را توضیح دهید.</a:t>
            </a:r>
            <a:br>
              <a:rPr lang="fa-IR" sz="2000" dirty="0">
                <a:solidFill>
                  <a:srgbClr val="231F20"/>
                </a:solidFill>
                <a:latin typeface="AmuzehNewNormalPS"/>
                <a:cs typeface="B Koodak" panose="00000700000000000000" pitchFamily="2" charset="-78"/>
              </a:rPr>
            </a:br>
            <a:endParaRPr lang="en-US" sz="2000" dirty="0">
              <a:cs typeface="B Koodak" panose="00000700000000000000" pitchFamily="2" charset="-78"/>
            </a:endParaRPr>
          </a:p>
        </p:txBody>
      </p:sp>
      <p:sp>
        <p:nvSpPr>
          <p:cNvPr id="7" name="Rectangle 6"/>
          <p:cNvSpPr/>
          <p:nvPr/>
        </p:nvSpPr>
        <p:spPr>
          <a:xfrm>
            <a:off x="635000" y="2990141"/>
            <a:ext cx="6096000" cy="830997"/>
          </a:xfrm>
          <a:prstGeom prst="rect">
            <a:avLst/>
          </a:prstGeom>
        </p:spPr>
        <p:txBody>
          <a:bodyPr>
            <a:spAutoFit/>
          </a:bodyPr>
          <a:lstStyle/>
          <a:p>
            <a:pPr rtl="1"/>
            <a:r>
              <a:rPr lang="fa-IR" sz="2400" dirty="0">
                <a:solidFill>
                  <a:srgbClr val="00AEEF"/>
                </a:solidFill>
                <a:latin typeface="AmuzehNewNormalPS"/>
                <a:cs typeface="B Koodak" panose="00000700000000000000" pitchFamily="2" charset="-78"/>
              </a:rPr>
              <a:t>___ </a:t>
            </a:r>
            <a:r>
              <a:rPr lang="fa-IR" sz="2400" dirty="0">
                <a:solidFill>
                  <a:srgbClr val="231F20"/>
                </a:solidFill>
                <a:latin typeface="AmuzehNewNormalPS"/>
                <a:cs typeface="B Koodak" panose="00000700000000000000" pitchFamily="2" charset="-78"/>
              </a:rPr>
              <a:t>و </a:t>
            </a:r>
            <a:r>
              <a:rPr lang="fa-IR" sz="2400" dirty="0">
                <a:solidFill>
                  <a:srgbClr val="00AEEF"/>
                </a:solidFill>
                <a:latin typeface="AmuzehNewNormalPS"/>
                <a:cs typeface="B Koodak" panose="00000700000000000000" pitchFamily="2" charset="-78"/>
              </a:rPr>
              <a:t>___</a:t>
            </a:r>
            <a:r>
              <a:rPr lang="fa-IR" sz="2400" dirty="0">
                <a:solidFill>
                  <a:srgbClr val="231F20"/>
                </a:solidFill>
                <a:latin typeface="AmuzehNewNormalPS"/>
                <a:cs typeface="B Koodak" panose="00000700000000000000" pitchFamily="2" charset="-78"/>
              </a:rPr>
              <a:t>و </a:t>
            </a:r>
            <a:r>
              <a:rPr lang="fa-IR" sz="2400" dirty="0">
                <a:solidFill>
                  <a:srgbClr val="00AEEF"/>
                </a:solidFill>
                <a:latin typeface="AmuzehNewNormalPS"/>
                <a:cs typeface="B Koodak" panose="00000700000000000000" pitchFamily="2" charset="-78"/>
              </a:rPr>
              <a:t>___ </a:t>
            </a:r>
            <a:r>
              <a:rPr lang="fa-IR" sz="2400" dirty="0">
                <a:solidFill>
                  <a:srgbClr val="231F20"/>
                </a:solidFill>
                <a:latin typeface="AmuzehNewNormalPS"/>
                <a:cs typeface="B Koodak" panose="00000700000000000000" pitchFamily="2" charset="-78"/>
              </a:rPr>
              <a:t>و 13  و 10  و 7  و4  و1</a:t>
            </a:r>
            <a:br>
              <a:rPr lang="fa-IR" sz="2400" dirty="0">
                <a:solidFill>
                  <a:srgbClr val="231F20"/>
                </a:solidFill>
                <a:latin typeface="AmuzehNewNormalPS"/>
                <a:cs typeface="B Koodak" panose="00000700000000000000" pitchFamily="2" charset="-78"/>
              </a:rPr>
            </a:br>
            <a:endParaRPr lang="en-US" sz="2400" dirty="0">
              <a:cs typeface="B Koodak" panose="00000700000000000000" pitchFamily="2" charset="-78"/>
            </a:endParaRPr>
          </a:p>
        </p:txBody>
      </p:sp>
      <p:sp>
        <p:nvSpPr>
          <p:cNvPr id="13" name="Rectangle 12"/>
          <p:cNvSpPr/>
          <p:nvPr/>
        </p:nvSpPr>
        <p:spPr>
          <a:xfrm>
            <a:off x="775662" y="5731230"/>
            <a:ext cx="6096000" cy="830997"/>
          </a:xfrm>
          <a:prstGeom prst="rect">
            <a:avLst/>
          </a:prstGeom>
        </p:spPr>
        <p:txBody>
          <a:bodyPr>
            <a:spAutoFit/>
          </a:bodyPr>
          <a:lstStyle/>
          <a:p>
            <a:r>
              <a:rPr lang="fa-IR" sz="2400" dirty="0">
                <a:solidFill>
                  <a:srgbClr val="00AEEF"/>
                </a:solidFill>
                <a:latin typeface="AmuzehNewNormalPS"/>
                <a:cs typeface="B Koodak" panose="00000700000000000000" pitchFamily="2" charset="-78"/>
              </a:rPr>
              <a:t>___ </a:t>
            </a:r>
            <a:r>
              <a:rPr lang="fa-IR" sz="2400" dirty="0">
                <a:solidFill>
                  <a:srgbClr val="231F20"/>
                </a:solidFill>
                <a:latin typeface="AmuzehNewNormalPS"/>
                <a:cs typeface="B Koodak" panose="00000700000000000000" pitchFamily="2" charset="-78"/>
              </a:rPr>
              <a:t>و </a:t>
            </a:r>
            <a:r>
              <a:rPr lang="fa-IR" sz="2400" dirty="0">
                <a:solidFill>
                  <a:srgbClr val="00AEEF"/>
                </a:solidFill>
                <a:latin typeface="AmuzehNewNormalPS"/>
                <a:cs typeface="B Koodak" panose="00000700000000000000" pitchFamily="2" charset="-78"/>
              </a:rPr>
              <a:t>___</a:t>
            </a:r>
            <a:r>
              <a:rPr lang="fa-IR" sz="2400" dirty="0">
                <a:solidFill>
                  <a:srgbClr val="231F20"/>
                </a:solidFill>
                <a:latin typeface="AmuzehNewNormalPS"/>
                <a:cs typeface="B Koodak" panose="00000700000000000000" pitchFamily="2" charset="-78"/>
              </a:rPr>
              <a:t>و </a:t>
            </a:r>
            <a:r>
              <a:rPr lang="fa-IR" sz="2400" dirty="0">
                <a:solidFill>
                  <a:srgbClr val="00AEEF"/>
                </a:solidFill>
                <a:latin typeface="AmuzehNewNormalPS"/>
                <a:cs typeface="B Koodak" panose="00000700000000000000" pitchFamily="2" charset="-78"/>
              </a:rPr>
              <a:t>___</a:t>
            </a:r>
            <a:r>
              <a:rPr lang="fa-IR" sz="2400" dirty="0">
                <a:solidFill>
                  <a:srgbClr val="231F20"/>
                </a:solidFill>
                <a:latin typeface="AmuzehNewNormalPS"/>
                <a:cs typeface="B Koodak" panose="00000700000000000000" pitchFamily="2" charset="-78"/>
              </a:rPr>
              <a:t>و 8  و 16  و32  و64</a:t>
            </a:r>
            <a:br>
              <a:rPr lang="fa-IR" sz="2400" dirty="0">
                <a:solidFill>
                  <a:srgbClr val="231F20"/>
                </a:solidFill>
                <a:latin typeface="AmuzehNewNormalPS"/>
                <a:cs typeface="B Koodak" panose="00000700000000000000" pitchFamily="2" charset="-78"/>
              </a:rPr>
            </a:br>
            <a:endParaRPr lang="en-US" sz="2400" dirty="0">
              <a:cs typeface="B Koodak" panose="00000700000000000000" pitchFamily="2" charset="-78"/>
            </a:endParaRPr>
          </a:p>
        </p:txBody>
      </p:sp>
      <p:sp>
        <p:nvSpPr>
          <p:cNvPr id="21" name="Arc 20"/>
          <p:cNvSpPr/>
          <p:nvPr/>
        </p:nvSpPr>
        <p:spPr>
          <a:xfrm>
            <a:off x="760266" y="2705357"/>
            <a:ext cx="444500" cy="70028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2" name="Arc 21"/>
          <p:cNvSpPr/>
          <p:nvPr/>
        </p:nvSpPr>
        <p:spPr>
          <a:xfrm>
            <a:off x="1204766" y="2705357"/>
            <a:ext cx="444500" cy="70028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3" name="Arc 22"/>
          <p:cNvSpPr/>
          <p:nvPr/>
        </p:nvSpPr>
        <p:spPr>
          <a:xfrm>
            <a:off x="1649266" y="2701350"/>
            <a:ext cx="444500" cy="70028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4" name="Arc 23"/>
          <p:cNvSpPr/>
          <p:nvPr/>
        </p:nvSpPr>
        <p:spPr>
          <a:xfrm>
            <a:off x="2109978" y="2660658"/>
            <a:ext cx="730204" cy="740974"/>
          </a:xfrm>
          <a:prstGeom prst="arc">
            <a:avLst>
              <a:gd name="adj1" fmla="val 11072883"/>
              <a:gd name="adj2" fmla="val 333596"/>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5" name="Arc 24"/>
          <p:cNvSpPr/>
          <p:nvPr/>
        </p:nvSpPr>
        <p:spPr>
          <a:xfrm>
            <a:off x="2840181" y="2681003"/>
            <a:ext cx="595745" cy="646408"/>
          </a:xfrm>
          <a:prstGeom prst="arc">
            <a:avLst>
              <a:gd name="adj1" fmla="val 11072883"/>
              <a:gd name="adj2" fmla="val 380195"/>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6" name="TextBox 25"/>
          <p:cNvSpPr txBox="1"/>
          <p:nvPr/>
        </p:nvSpPr>
        <p:spPr>
          <a:xfrm>
            <a:off x="3176539" y="2954074"/>
            <a:ext cx="581891"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16</a:t>
            </a:r>
            <a:endParaRPr lang="en-US" sz="2400" dirty="0">
              <a:solidFill>
                <a:schemeClr val="accent1">
                  <a:lumMod val="75000"/>
                </a:schemeClr>
              </a:solidFill>
              <a:cs typeface="B Koodak" panose="00000700000000000000" pitchFamily="2" charset="-78"/>
            </a:endParaRPr>
          </a:p>
        </p:txBody>
      </p:sp>
      <p:sp>
        <p:nvSpPr>
          <p:cNvPr id="27" name="TextBox 26"/>
          <p:cNvSpPr txBox="1"/>
          <p:nvPr/>
        </p:nvSpPr>
        <p:spPr>
          <a:xfrm>
            <a:off x="3744575" y="2939966"/>
            <a:ext cx="581891"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19</a:t>
            </a:r>
            <a:endParaRPr lang="en-US" sz="2400" dirty="0">
              <a:solidFill>
                <a:schemeClr val="accent1">
                  <a:lumMod val="75000"/>
                </a:schemeClr>
              </a:solidFill>
              <a:cs typeface="B Koodak" panose="00000700000000000000" pitchFamily="2" charset="-78"/>
            </a:endParaRPr>
          </a:p>
        </p:txBody>
      </p:sp>
      <p:sp>
        <p:nvSpPr>
          <p:cNvPr id="28" name="TextBox 27"/>
          <p:cNvSpPr txBox="1"/>
          <p:nvPr/>
        </p:nvSpPr>
        <p:spPr>
          <a:xfrm>
            <a:off x="4293753" y="2939966"/>
            <a:ext cx="581891"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22</a:t>
            </a:r>
            <a:endParaRPr lang="en-US" sz="2400" dirty="0">
              <a:solidFill>
                <a:schemeClr val="accent1">
                  <a:lumMod val="75000"/>
                </a:schemeClr>
              </a:solidFill>
              <a:cs typeface="B Koodak" panose="00000700000000000000" pitchFamily="2" charset="-78"/>
            </a:endParaRPr>
          </a:p>
        </p:txBody>
      </p:sp>
      <p:sp>
        <p:nvSpPr>
          <p:cNvPr id="29" name="TextBox 28"/>
          <p:cNvSpPr txBox="1"/>
          <p:nvPr/>
        </p:nvSpPr>
        <p:spPr>
          <a:xfrm>
            <a:off x="744870" y="2351414"/>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3+</a:t>
            </a:r>
            <a:endParaRPr lang="en-US" dirty="0">
              <a:solidFill>
                <a:schemeClr val="accent2">
                  <a:lumMod val="75000"/>
                </a:schemeClr>
              </a:solidFill>
              <a:cs typeface="B Koodak" panose="00000700000000000000" pitchFamily="2" charset="-78"/>
            </a:endParaRPr>
          </a:p>
        </p:txBody>
      </p:sp>
      <p:sp>
        <p:nvSpPr>
          <p:cNvPr id="30" name="TextBox 29"/>
          <p:cNvSpPr txBox="1"/>
          <p:nvPr/>
        </p:nvSpPr>
        <p:spPr>
          <a:xfrm>
            <a:off x="1220162" y="2336025"/>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3+</a:t>
            </a:r>
            <a:endParaRPr lang="en-US" dirty="0">
              <a:solidFill>
                <a:schemeClr val="accent2">
                  <a:lumMod val="75000"/>
                </a:schemeClr>
              </a:solidFill>
              <a:cs typeface="B Koodak" panose="00000700000000000000" pitchFamily="2" charset="-78"/>
            </a:endParaRPr>
          </a:p>
        </p:txBody>
      </p:sp>
      <p:sp>
        <p:nvSpPr>
          <p:cNvPr id="31" name="TextBox 30"/>
          <p:cNvSpPr txBox="1"/>
          <p:nvPr/>
        </p:nvSpPr>
        <p:spPr>
          <a:xfrm>
            <a:off x="1705166" y="2348849"/>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3+</a:t>
            </a:r>
            <a:endParaRPr lang="en-US" dirty="0">
              <a:solidFill>
                <a:schemeClr val="accent2">
                  <a:lumMod val="75000"/>
                </a:schemeClr>
              </a:solidFill>
              <a:cs typeface="B Koodak" panose="00000700000000000000" pitchFamily="2" charset="-78"/>
            </a:endParaRPr>
          </a:p>
        </p:txBody>
      </p:sp>
      <p:sp>
        <p:nvSpPr>
          <p:cNvPr id="32" name="TextBox 31"/>
          <p:cNvSpPr txBox="1"/>
          <p:nvPr/>
        </p:nvSpPr>
        <p:spPr>
          <a:xfrm>
            <a:off x="2272673" y="2348849"/>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3+</a:t>
            </a:r>
            <a:endParaRPr lang="en-US" dirty="0">
              <a:solidFill>
                <a:schemeClr val="accent2">
                  <a:lumMod val="75000"/>
                </a:schemeClr>
              </a:solidFill>
              <a:cs typeface="B Koodak" panose="00000700000000000000" pitchFamily="2" charset="-78"/>
            </a:endParaRPr>
          </a:p>
        </p:txBody>
      </p:sp>
      <p:sp>
        <p:nvSpPr>
          <p:cNvPr id="33" name="TextBox 32"/>
          <p:cNvSpPr txBox="1"/>
          <p:nvPr/>
        </p:nvSpPr>
        <p:spPr>
          <a:xfrm>
            <a:off x="2915803" y="2348849"/>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3+</a:t>
            </a:r>
            <a:endParaRPr lang="en-US" dirty="0">
              <a:solidFill>
                <a:schemeClr val="accent2">
                  <a:lumMod val="75000"/>
                </a:schemeClr>
              </a:solidFill>
              <a:cs typeface="B Koodak" panose="00000700000000000000" pitchFamily="2" charset="-78"/>
            </a:endParaRPr>
          </a:p>
        </p:txBody>
      </p:sp>
      <p:sp>
        <p:nvSpPr>
          <p:cNvPr id="34" name="Arc 33"/>
          <p:cNvSpPr/>
          <p:nvPr/>
        </p:nvSpPr>
        <p:spPr>
          <a:xfrm>
            <a:off x="3446703" y="2657587"/>
            <a:ext cx="557260" cy="669824"/>
          </a:xfrm>
          <a:prstGeom prst="arc">
            <a:avLst>
              <a:gd name="adj1" fmla="val 11072883"/>
              <a:gd name="adj2" fmla="val 380195"/>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35" name="Arc 34"/>
          <p:cNvSpPr/>
          <p:nvPr/>
        </p:nvSpPr>
        <p:spPr>
          <a:xfrm>
            <a:off x="3999922" y="2671981"/>
            <a:ext cx="557260" cy="669823"/>
          </a:xfrm>
          <a:prstGeom prst="arc">
            <a:avLst>
              <a:gd name="adj1" fmla="val 11072883"/>
              <a:gd name="adj2" fmla="val 380195"/>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37" name="TextBox 36"/>
          <p:cNvSpPr txBox="1"/>
          <p:nvPr/>
        </p:nvSpPr>
        <p:spPr>
          <a:xfrm>
            <a:off x="3536180" y="2348849"/>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3+</a:t>
            </a:r>
            <a:endParaRPr lang="en-US" dirty="0">
              <a:solidFill>
                <a:schemeClr val="accent2">
                  <a:lumMod val="75000"/>
                </a:schemeClr>
              </a:solidFill>
              <a:cs typeface="B Koodak" panose="00000700000000000000" pitchFamily="2" charset="-78"/>
            </a:endParaRPr>
          </a:p>
        </p:txBody>
      </p:sp>
      <p:sp>
        <p:nvSpPr>
          <p:cNvPr id="38" name="TextBox 37"/>
          <p:cNvSpPr txBox="1"/>
          <p:nvPr/>
        </p:nvSpPr>
        <p:spPr>
          <a:xfrm>
            <a:off x="4090363" y="2348849"/>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3+</a:t>
            </a:r>
            <a:endParaRPr lang="en-US" dirty="0">
              <a:solidFill>
                <a:schemeClr val="accent2">
                  <a:lumMod val="75000"/>
                </a:schemeClr>
              </a:solidFill>
              <a:cs typeface="B Koodak" panose="00000700000000000000" pitchFamily="2" charset="-78"/>
            </a:endParaRPr>
          </a:p>
        </p:txBody>
      </p:sp>
      <p:sp>
        <p:nvSpPr>
          <p:cNvPr id="39" name="TextBox 38"/>
          <p:cNvSpPr txBox="1"/>
          <p:nvPr/>
        </p:nvSpPr>
        <p:spPr>
          <a:xfrm>
            <a:off x="6361355" y="2935008"/>
            <a:ext cx="4682836" cy="523220"/>
          </a:xfrm>
          <a:prstGeom prst="rect">
            <a:avLst/>
          </a:prstGeom>
          <a:noFill/>
        </p:spPr>
        <p:txBody>
          <a:bodyPr wrap="square" rtlCol="0">
            <a:spAutoFit/>
          </a:bodyPr>
          <a:lstStyle/>
          <a:p>
            <a:pPr algn="ctr" rtl="1"/>
            <a:r>
              <a:rPr lang="fa-IR" sz="2800" dirty="0">
                <a:cs typeface="B Koodak" panose="00000700000000000000" pitchFamily="2" charset="-78"/>
              </a:rPr>
              <a:t>2- (شماره جمله ×3)</a:t>
            </a:r>
            <a:endParaRPr lang="en-US" sz="2800" dirty="0">
              <a:cs typeface="B Koodak" panose="00000700000000000000" pitchFamily="2" charset="-78"/>
            </a:endParaRPr>
          </a:p>
        </p:txBody>
      </p:sp>
      <p:sp>
        <p:nvSpPr>
          <p:cNvPr id="40" name="TextBox 39"/>
          <p:cNvSpPr txBox="1"/>
          <p:nvPr/>
        </p:nvSpPr>
        <p:spPr>
          <a:xfrm>
            <a:off x="6361355" y="4181570"/>
            <a:ext cx="4682836" cy="523220"/>
          </a:xfrm>
          <a:prstGeom prst="rect">
            <a:avLst/>
          </a:prstGeom>
          <a:noFill/>
        </p:spPr>
        <p:txBody>
          <a:bodyPr wrap="square" rtlCol="0">
            <a:spAutoFit/>
          </a:bodyPr>
          <a:lstStyle/>
          <a:p>
            <a:pPr algn="ctr" rtl="1"/>
            <a:r>
              <a:rPr lang="fa-IR" sz="2800" dirty="0">
                <a:cs typeface="B Koodak" panose="00000700000000000000" pitchFamily="2" charset="-78"/>
              </a:rPr>
              <a:t> (خودش×شماره جمله)</a:t>
            </a:r>
            <a:endParaRPr lang="en-US" sz="2800" dirty="0">
              <a:cs typeface="B Koodak" panose="00000700000000000000" pitchFamily="2" charset="-78"/>
            </a:endParaRPr>
          </a:p>
        </p:txBody>
      </p:sp>
      <p:sp>
        <p:nvSpPr>
          <p:cNvPr id="36" name="Rectangle 35"/>
          <p:cNvSpPr/>
          <p:nvPr/>
        </p:nvSpPr>
        <p:spPr>
          <a:xfrm>
            <a:off x="635000" y="4433297"/>
            <a:ext cx="6096000" cy="830997"/>
          </a:xfrm>
          <a:prstGeom prst="rect">
            <a:avLst/>
          </a:prstGeom>
        </p:spPr>
        <p:txBody>
          <a:bodyPr>
            <a:spAutoFit/>
          </a:bodyPr>
          <a:lstStyle/>
          <a:p>
            <a:pPr rtl="1"/>
            <a:r>
              <a:rPr lang="fa-IR" sz="2400" dirty="0">
                <a:solidFill>
                  <a:srgbClr val="00AEEF"/>
                </a:solidFill>
                <a:latin typeface="AmuzehNewNormalPS"/>
                <a:cs typeface="B Koodak" panose="00000700000000000000" pitchFamily="2" charset="-78"/>
              </a:rPr>
              <a:t>___ </a:t>
            </a:r>
            <a:r>
              <a:rPr lang="fa-IR" sz="2400" dirty="0">
                <a:solidFill>
                  <a:srgbClr val="231F20"/>
                </a:solidFill>
                <a:latin typeface="AmuzehNewNormalPS"/>
                <a:cs typeface="B Koodak" panose="00000700000000000000" pitchFamily="2" charset="-78"/>
              </a:rPr>
              <a:t>و </a:t>
            </a:r>
            <a:r>
              <a:rPr lang="fa-IR" sz="2400" dirty="0">
                <a:solidFill>
                  <a:srgbClr val="00AEEF"/>
                </a:solidFill>
                <a:latin typeface="AmuzehNewNormalPS"/>
                <a:cs typeface="B Koodak" panose="00000700000000000000" pitchFamily="2" charset="-78"/>
              </a:rPr>
              <a:t>___</a:t>
            </a:r>
            <a:r>
              <a:rPr lang="fa-IR" sz="2400" dirty="0">
                <a:solidFill>
                  <a:srgbClr val="231F20"/>
                </a:solidFill>
                <a:latin typeface="AmuzehNewNormalPS"/>
                <a:cs typeface="B Koodak" panose="00000700000000000000" pitchFamily="2" charset="-78"/>
              </a:rPr>
              <a:t>و </a:t>
            </a:r>
            <a:r>
              <a:rPr lang="fa-IR" sz="2400" dirty="0">
                <a:solidFill>
                  <a:srgbClr val="00AEEF"/>
                </a:solidFill>
                <a:latin typeface="AmuzehNewNormalPS"/>
                <a:cs typeface="B Koodak" panose="00000700000000000000" pitchFamily="2" charset="-78"/>
              </a:rPr>
              <a:t>___ </a:t>
            </a:r>
            <a:r>
              <a:rPr lang="fa-IR" sz="2400" dirty="0">
                <a:solidFill>
                  <a:srgbClr val="231F20"/>
                </a:solidFill>
                <a:latin typeface="AmuzehNewNormalPS"/>
                <a:cs typeface="B Koodak" panose="00000700000000000000" pitchFamily="2" charset="-78"/>
              </a:rPr>
              <a:t>و 16  و 9  و4  و1</a:t>
            </a:r>
            <a:br>
              <a:rPr lang="fa-IR" sz="2400" dirty="0">
                <a:solidFill>
                  <a:srgbClr val="231F20"/>
                </a:solidFill>
                <a:latin typeface="AmuzehNewNormalPS"/>
                <a:cs typeface="B Koodak" panose="00000700000000000000" pitchFamily="2" charset="-78"/>
              </a:rPr>
            </a:br>
            <a:endParaRPr lang="en-US" sz="2400" dirty="0">
              <a:cs typeface="B Koodak" panose="00000700000000000000" pitchFamily="2" charset="-78"/>
            </a:endParaRPr>
          </a:p>
        </p:txBody>
      </p:sp>
      <p:sp>
        <p:nvSpPr>
          <p:cNvPr id="44" name="Arc 43"/>
          <p:cNvSpPr/>
          <p:nvPr/>
        </p:nvSpPr>
        <p:spPr>
          <a:xfrm>
            <a:off x="775662" y="4117452"/>
            <a:ext cx="444500" cy="70028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5" name="Arc 44"/>
          <p:cNvSpPr/>
          <p:nvPr/>
        </p:nvSpPr>
        <p:spPr>
          <a:xfrm>
            <a:off x="1220162" y="4117452"/>
            <a:ext cx="444500" cy="70028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6" name="Arc 45"/>
          <p:cNvSpPr/>
          <p:nvPr/>
        </p:nvSpPr>
        <p:spPr>
          <a:xfrm>
            <a:off x="1664662" y="4113445"/>
            <a:ext cx="444500" cy="70028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7" name="Arc 46"/>
          <p:cNvSpPr/>
          <p:nvPr/>
        </p:nvSpPr>
        <p:spPr>
          <a:xfrm>
            <a:off x="2125374" y="4072753"/>
            <a:ext cx="730204" cy="740974"/>
          </a:xfrm>
          <a:prstGeom prst="arc">
            <a:avLst>
              <a:gd name="adj1" fmla="val 11072883"/>
              <a:gd name="adj2" fmla="val 333596"/>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8" name="Arc 47"/>
          <p:cNvSpPr/>
          <p:nvPr/>
        </p:nvSpPr>
        <p:spPr>
          <a:xfrm>
            <a:off x="2855577" y="4093098"/>
            <a:ext cx="595745" cy="646408"/>
          </a:xfrm>
          <a:prstGeom prst="arc">
            <a:avLst>
              <a:gd name="adj1" fmla="val 11072883"/>
              <a:gd name="adj2" fmla="val 380195"/>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9" name="TextBox 48"/>
          <p:cNvSpPr txBox="1"/>
          <p:nvPr/>
        </p:nvSpPr>
        <p:spPr>
          <a:xfrm>
            <a:off x="760266" y="3763509"/>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3+</a:t>
            </a:r>
            <a:endParaRPr lang="en-US" dirty="0">
              <a:solidFill>
                <a:schemeClr val="accent2">
                  <a:lumMod val="75000"/>
                </a:schemeClr>
              </a:solidFill>
              <a:cs typeface="B Koodak" panose="00000700000000000000" pitchFamily="2" charset="-78"/>
            </a:endParaRPr>
          </a:p>
        </p:txBody>
      </p:sp>
      <p:sp>
        <p:nvSpPr>
          <p:cNvPr id="50" name="TextBox 49"/>
          <p:cNvSpPr txBox="1"/>
          <p:nvPr/>
        </p:nvSpPr>
        <p:spPr>
          <a:xfrm>
            <a:off x="1235558" y="3748120"/>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5+</a:t>
            </a:r>
            <a:endParaRPr lang="en-US" dirty="0">
              <a:solidFill>
                <a:schemeClr val="accent2">
                  <a:lumMod val="75000"/>
                </a:schemeClr>
              </a:solidFill>
              <a:cs typeface="B Koodak" panose="00000700000000000000" pitchFamily="2" charset="-78"/>
            </a:endParaRPr>
          </a:p>
        </p:txBody>
      </p:sp>
      <p:sp>
        <p:nvSpPr>
          <p:cNvPr id="51" name="TextBox 50"/>
          <p:cNvSpPr txBox="1"/>
          <p:nvPr/>
        </p:nvSpPr>
        <p:spPr>
          <a:xfrm>
            <a:off x="1720562" y="3760944"/>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7+</a:t>
            </a:r>
            <a:endParaRPr lang="en-US" dirty="0">
              <a:solidFill>
                <a:schemeClr val="accent2">
                  <a:lumMod val="75000"/>
                </a:schemeClr>
              </a:solidFill>
              <a:cs typeface="B Koodak" panose="00000700000000000000" pitchFamily="2" charset="-78"/>
            </a:endParaRPr>
          </a:p>
        </p:txBody>
      </p:sp>
      <p:sp>
        <p:nvSpPr>
          <p:cNvPr id="52" name="TextBox 51"/>
          <p:cNvSpPr txBox="1"/>
          <p:nvPr/>
        </p:nvSpPr>
        <p:spPr>
          <a:xfrm>
            <a:off x="2288069" y="3760944"/>
            <a:ext cx="444500"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9+</a:t>
            </a:r>
            <a:endParaRPr lang="en-US" dirty="0">
              <a:solidFill>
                <a:schemeClr val="accent2">
                  <a:lumMod val="75000"/>
                </a:schemeClr>
              </a:solidFill>
              <a:cs typeface="B Koodak" panose="00000700000000000000" pitchFamily="2" charset="-78"/>
            </a:endParaRPr>
          </a:p>
        </p:txBody>
      </p:sp>
      <p:sp>
        <p:nvSpPr>
          <p:cNvPr id="53" name="TextBox 52"/>
          <p:cNvSpPr txBox="1"/>
          <p:nvPr/>
        </p:nvSpPr>
        <p:spPr>
          <a:xfrm>
            <a:off x="2866440" y="3760944"/>
            <a:ext cx="597094"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11+</a:t>
            </a:r>
            <a:endParaRPr lang="en-US" dirty="0">
              <a:solidFill>
                <a:schemeClr val="accent2">
                  <a:lumMod val="75000"/>
                </a:schemeClr>
              </a:solidFill>
              <a:cs typeface="B Koodak" panose="00000700000000000000" pitchFamily="2" charset="-78"/>
            </a:endParaRPr>
          </a:p>
        </p:txBody>
      </p:sp>
      <p:sp>
        <p:nvSpPr>
          <p:cNvPr id="54" name="Arc 53"/>
          <p:cNvSpPr/>
          <p:nvPr/>
        </p:nvSpPr>
        <p:spPr>
          <a:xfrm>
            <a:off x="3462099" y="4069682"/>
            <a:ext cx="557260" cy="669824"/>
          </a:xfrm>
          <a:prstGeom prst="arc">
            <a:avLst>
              <a:gd name="adj1" fmla="val 11072883"/>
              <a:gd name="adj2" fmla="val 380195"/>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55" name="TextBox 54"/>
          <p:cNvSpPr txBox="1"/>
          <p:nvPr/>
        </p:nvSpPr>
        <p:spPr>
          <a:xfrm>
            <a:off x="3487198" y="3760944"/>
            <a:ext cx="538787"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13+</a:t>
            </a:r>
            <a:endParaRPr lang="en-US" dirty="0">
              <a:solidFill>
                <a:schemeClr val="accent2">
                  <a:lumMod val="75000"/>
                </a:schemeClr>
              </a:solidFill>
              <a:cs typeface="B Koodak" panose="00000700000000000000" pitchFamily="2" charset="-78"/>
            </a:endParaRPr>
          </a:p>
        </p:txBody>
      </p:sp>
      <p:sp>
        <p:nvSpPr>
          <p:cNvPr id="56" name="TextBox 55"/>
          <p:cNvSpPr txBox="1"/>
          <p:nvPr/>
        </p:nvSpPr>
        <p:spPr>
          <a:xfrm>
            <a:off x="2526615" y="4392189"/>
            <a:ext cx="581891"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25</a:t>
            </a:r>
            <a:endParaRPr lang="en-US" sz="2400" dirty="0">
              <a:solidFill>
                <a:schemeClr val="accent1">
                  <a:lumMod val="75000"/>
                </a:schemeClr>
              </a:solidFill>
              <a:cs typeface="B Koodak" panose="00000700000000000000" pitchFamily="2" charset="-78"/>
            </a:endParaRPr>
          </a:p>
        </p:txBody>
      </p:sp>
      <p:sp>
        <p:nvSpPr>
          <p:cNvPr id="57" name="TextBox 56"/>
          <p:cNvSpPr txBox="1"/>
          <p:nvPr/>
        </p:nvSpPr>
        <p:spPr>
          <a:xfrm>
            <a:off x="3094651" y="4378081"/>
            <a:ext cx="581891"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36</a:t>
            </a:r>
            <a:endParaRPr lang="en-US" sz="2400" dirty="0">
              <a:solidFill>
                <a:schemeClr val="accent1">
                  <a:lumMod val="75000"/>
                </a:schemeClr>
              </a:solidFill>
              <a:cs typeface="B Koodak" panose="00000700000000000000" pitchFamily="2" charset="-78"/>
            </a:endParaRPr>
          </a:p>
        </p:txBody>
      </p:sp>
      <p:sp>
        <p:nvSpPr>
          <p:cNvPr id="58" name="TextBox 57"/>
          <p:cNvSpPr txBox="1"/>
          <p:nvPr/>
        </p:nvSpPr>
        <p:spPr>
          <a:xfrm>
            <a:off x="3643829" y="4378081"/>
            <a:ext cx="581891"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49</a:t>
            </a:r>
            <a:endParaRPr lang="en-US" sz="2400" dirty="0">
              <a:solidFill>
                <a:schemeClr val="accent1">
                  <a:lumMod val="75000"/>
                </a:schemeClr>
              </a:solidFill>
              <a:cs typeface="B Koodak" panose="00000700000000000000" pitchFamily="2" charset="-78"/>
            </a:endParaRPr>
          </a:p>
        </p:txBody>
      </p:sp>
      <p:sp>
        <p:nvSpPr>
          <p:cNvPr id="59" name="Arc 58"/>
          <p:cNvSpPr/>
          <p:nvPr/>
        </p:nvSpPr>
        <p:spPr>
          <a:xfrm>
            <a:off x="849743" y="5399435"/>
            <a:ext cx="444500" cy="70028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60" name="Arc 59"/>
          <p:cNvSpPr/>
          <p:nvPr/>
        </p:nvSpPr>
        <p:spPr>
          <a:xfrm>
            <a:off x="1294243" y="5399435"/>
            <a:ext cx="355023" cy="739750"/>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61" name="Arc 60"/>
          <p:cNvSpPr/>
          <p:nvPr/>
        </p:nvSpPr>
        <p:spPr>
          <a:xfrm>
            <a:off x="1649266" y="5395427"/>
            <a:ext cx="533977" cy="743757"/>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62" name="Arc 61"/>
          <p:cNvSpPr/>
          <p:nvPr/>
        </p:nvSpPr>
        <p:spPr>
          <a:xfrm>
            <a:off x="2199455" y="5354735"/>
            <a:ext cx="533114" cy="744981"/>
          </a:xfrm>
          <a:prstGeom prst="arc">
            <a:avLst>
              <a:gd name="adj1" fmla="val 11072883"/>
              <a:gd name="adj2" fmla="val 333596"/>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63" name="Arc 62"/>
          <p:cNvSpPr/>
          <p:nvPr/>
        </p:nvSpPr>
        <p:spPr>
          <a:xfrm>
            <a:off x="2732570" y="5375080"/>
            <a:ext cx="595658" cy="659905"/>
          </a:xfrm>
          <a:prstGeom prst="arc">
            <a:avLst>
              <a:gd name="adj1" fmla="val 11072883"/>
              <a:gd name="adj2" fmla="val 380195"/>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4" name="TextBox 63"/>
              <p:cNvSpPr txBox="1"/>
              <p:nvPr/>
            </p:nvSpPr>
            <p:spPr>
              <a:xfrm>
                <a:off x="802349" y="5060838"/>
                <a:ext cx="699709" cy="369332"/>
              </a:xfrm>
              <a:prstGeom prst="rect">
                <a:avLst/>
              </a:prstGeom>
              <a:noFill/>
            </p:spPr>
            <p:txBody>
              <a:bodyPr wrap="square" rtlCol="0">
                <a:spAutoFit/>
              </a:bodyPr>
              <a:lstStyle/>
              <a:p>
                <a14:m>
                  <m:oMath xmlns:m="http://schemas.openxmlformats.org/officeDocument/2006/math">
                    <m:r>
                      <a:rPr lang="fa-IR" i="1" dirty="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2</a:t>
                </a:r>
                <a:endParaRPr lang="en-US" dirty="0">
                  <a:solidFill>
                    <a:schemeClr val="accent2">
                      <a:lumMod val="75000"/>
                    </a:schemeClr>
                  </a:solidFill>
                  <a:cs typeface="B Koodak" panose="00000700000000000000" pitchFamily="2" charset="-78"/>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802349" y="5060838"/>
                <a:ext cx="699709" cy="369332"/>
              </a:xfrm>
              <a:prstGeom prst="rect">
                <a:avLst/>
              </a:prstGeom>
              <a:blipFill>
                <a:blip r:embed="rId4"/>
                <a:stretch>
                  <a:fillRect t="-3279" b="-29508"/>
                </a:stretch>
              </a:blipFill>
            </p:spPr>
            <p:txBody>
              <a:bodyPr/>
              <a:lstStyle/>
              <a:p>
                <a:r>
                  <a:rPr lang="en-US">
                    <a:noFill/>
                  </a:rPr>
                  <a:t> </a:t>
                </a:r>
              </a:p>
            </p:txBody>
          </p:sp>
        </mc:Fallback>
      </mc:AlternateContent>
      <p:sp>
        <p:nvSpPr>
          <p:cNvPr id="69" name="Arc 68"/>
          <p:cNvSpPr/>
          <p:nvPr/>
        </p:nvSpPr>
        <p:spPr>
          <a:xfrm>
            <a:off x="3813162" y="5351665"/>
            <a:ext cx="475292" cy="683320"/>
          </a:xfrm>
          <a:prstGeom prst="arc">
            <a:avLst>
              <a:gd name="adj1" fmla="val 11072883"/>
              <a:gd name="adj2" fmla="val 354363"/>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75" name="Arc 74"/>
          <p:cNvSpPr/>
          <p:nvPr/>
        </p:nvSpPr>
        <p:spPr>
          <a:xfrm>
            <a:off x="3343385" y="5338769"/>
            <a:ext cx="475292" cy="683320"/>
          </a:xfrm>
          <a:prstGeom prst="arc">
            <a:avLst>
              <a:gd name="adj1" fmla="val 11072883"/>
              <a:gd name="adj2" fmla="val 354363"/>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7" name="TextBox 76"/>
              <p:cNvSpPr txBox="1"/>
              <p:nvPr/>
            </p:nvSpPr>
            <p:spPr>
              <a:xfrm>
                <a:off x="1249797" y="5045492"/>
                <a:ext cx="699709" cy="369332"/>
              </a:xfrm>
              <a:prstGeom prst="rect">
                <a:avLst/>
              </a:prstGeom>
              <a:noFill/>
            </p:spPr>
            <p:txBody>
              <a:bodyPr wrap="square" rtlCol="0">
                <a:spAutoFit/>
              </a:bodyPr>
              <a:lstStyle/>
              <a:p>
                <a14:m>
                  <m:oMath xmlns:m="http://schemas.openxmlformats.org/officeDocument/2006/math">
                    <m:r>
                      <a:rPr lang="fa-IR" i="1" dirty="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2</a:t>
                </a:r>
                <a:endParaRPr lang="en-US" dirty="0">
                  <a:solidFill>
                    <a:schemeClr val="accent2">
                      <a:lumMod val="75000"/>
                    </a:schemeClr>
                  </a:solidFill>
                  <a:cs typeface="B Koodak" panose="00000700000000000000" pitchFamily="2" charset="-78"/>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1249797" y="5045492"/>
                <a:ext cx="699709" cy="369332"/>
              </a:xfrm>
              <a:prstGeom prst="rect">
                <a:avLst/>
              </a:prstGeom>
              <a:blipFill>
                <a:blip r:embed="rId5"/>
                <a:stretch>
                  <a:fillRect t="-5000" b="-3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693024" y="5047824"/>
                <a:ext cx="699709" cy="369332"/>
              </a:xfrm>
              <a:prstGeom prst="rect">
                <a:avLst/>
              </a:prstGeom>
              <a:noFill/>
            </p:spPr>
            <p:txBody>
              <a:bodyPr wrap="square" rtlCol="0">
                <a:spAutoFit/>
              </a:bodyPr>
              <a:lstStyle/>
              <a:p>
                <a14:m>
                  <m:oMath xmlns:m="http://schemas.openxmlformats.org/officeDocument/2006/math">
                    <m:r>
                      <a:rPr lang="fa-IR" i="1" dirty="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2</a:t>
                </a:r>
                <a:endParaRPr lang="en-US" dirty="0">
                  <a:solidFill>
                    <a:schemeClr val="accent2">
                      <a:lumMod val="75000"/>
                    </a:schemeClr>
                  </a:solidFill>
                  <a:cs typeface="B Koodak" panose="00000700000000000000" pitchFamily="2" charset="-78"/>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693024" y="5047824"/>
                <a:ext cx="699709" cy="369332"/>
              </a:xfrm>
              <a:prstGeom prst="rect">
                <a:avLst/>
              </a:prstGeom>
              <a:blipFill>
                <a:blip r:embed="rId6"/>
                <a:stretch>
                  <a:fillRect t="-3279" b="-29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2244404" y="5034375"/>
                <a:ext cx="699709" cy="369332"/>
              </a:xfrm>
              <a:prstGeom prst="rect">
                <a:avLst/>
              </a:prstGeom>
              <a:noFill/>
            </p:spPr>
            <p:txBody>
              <a:bodyPr wrap="square" rtlCol="0">
                <a:spAutoFit/>
              </a:bodyPr>
              <a:lstStyle/>
              <a:p>
                <a14:m>
                  <m:oMath xmlns:m="http://schemas.openxmlformats.org/officeDocument/2006/math">
                    <m:r>
                      <a:rPr lang="fa-IR" i="1" dirty="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2</a:t>
                </a:r>
                <a:endParaRPr lang="en-US" dirty="0">
                  <a:solidFill>
                    <a:schemeClr val="accent2">
                      <a:lumMod val="75000"/>
                    </a:schemeClr>
                  </a:solidFill>
                  <a:cs typeface="B Koodak" panose="00000700000000000000" pitchFamily="2" charset="-78"/>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2244404" y="5034375"/>
                <a:ext cx="699709" cy="369332"/>
              </a:xfrm>
              <a:prstGeom prst="rect">
                <a:avLst/>
              </a:prstGeom>
              <a:blipFill>
                <a:blip r:embed="rId7"/>
                <a:stretch>
                  <a:fillRect t="-5000" b="-3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758651" y="5034375"/>
                <a:ext cx="699709" cy="369332"/>
              </a:xfrm>
              <a:prstGeom prst="rect">
                <a:avLst/>
              </a:prstGeom>
              <a:noFill/>
            </p:spPr>
            <p:txBody>
              <a:bodyPr wrap="square" rtlCol="0">
                <a:spAutoFit/>
              </a:bodyPr>
              <a:lstStyle/>
              <a:p>
                <a14:m>
                  <m:oMath xmlns:m="http://schemas.openxmlformats.org/officeDocument/2006/math">
                    <m:r>
                      <a:rPr lang="fa-IR" i="1" dirty="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2</a:t>
                </a:r>
                <a:endParaRPr lang="en-US" dirty="0">
                  <a:solidFill>
                    <a:schemeClr val="accent2">
                      <a:lumMod val="75000"/>
                    </a:schemeClr>
                  </a:solidFill>
                  <a:cs typeface="B Koodak" panose="00000700000000000000" pitchFamily="2" charset="-78"/>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2758651" y="5034375"/>
                <a:ext cx="699709" cy="369332"/>
              </a:xfrm>
              <a:prstGeom prst="rect">
                <a:avLst/>
              </a:prstGeom>
              <a:blipFill>
                <a:blip r:embed="rId8"/>
                <a:stretch>
                  <a:fillRect t="-5000" b="-3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3287345" y="5019029"/>
                <a:ext cx="699709" cy="369332"/>
              </a:xfrm>
              <a:prstGeom prst="rect">
                <a:avLst/>
              </a:prstGeom>
              <a:noFill/>
            </p:spPr>
            <p:txBody>
              <a:bodyPr wrap="square" rtlCol="0">
                <a:spAutoFit/>
              </a:bodyPr>
              <a:lstStyle/>
              <a:p>
                <a14:m>
                  <m:oMath xmlns:m="http://schemas.openxmlformats.org/officeDocument/2006/math">
                    <m:r>
                      <a:rPr lang="fa-IR" i="1" dirty="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2</a:t>
                </a:r>
                <a:endParaRPr lang="en-US" dirty="0">
                  <a:solidFill>
                    <a:schemeClr val="accent2">
                      <a:lumMod val="75000"/>
                    </a:schemeClr>
                  </a:solidFill>
                  <a:cs typeface="B Koodak" panose="00000700000000000000" pitchFamily="2" charset="-78"/>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287345" y="5019029"/>
                <a:ext cx="699709" cy="369332"/>
              </a:xfrm>
              <a:prstGeom prst="rect">
                <a:avLst/>
              </a:prstGeom>
              <a:blipFill>
                <a:blip r:embed="rId9"/>
                <a:stretch>
                  <a:fillRect t="-3279" b="-29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3794860" y="5019029"/>
                <a:ext cx="699709" cy="369332"/>
              </a:xfrm>
              <a:prstGeom prst="rect">
                <a:avLst/>
              </a:prstGeom>
              <a:noFill/>
            </p:spPr>
            <p:txBody>
              <a:bodyPr wrap="square" rtlCol="0">
                <a:spAutoFit/>
              </a:bodyPr>
              <a:lstStyle/>
              <a:p>
                <a14:m>
                  <m:oMath xmlns:m="http://schemas.openxmlformats.org/officeDocument/2006/math">
                    <m:r>
                      <a:rPr lang="fa-IR" i="1" dirty="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2</a:t>
                </a:r>
                <a:endParaRPr lang="en-US" dirty="0">
                  <a:solidFill>
                    <a:schemeClr val="accent2">
                      <a:lumMod val="75000"/>
                    </a:schemeClr>
                  </a:solidFill>
                  <a:cs typeface="B Koodak" panose="00000700000000000000" pitchFamily="2" charset="-78"/>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3794860" y="5019029"/>
                <a:ext cx="699709" cy="369332"/>
              </a:xfrm>
              <a:prstGeom prst="rect">
                <a:avLst/>
              </a:prstGeom>
              <a:blipFill>
                <a:blip r:embed="rId10"/>
                <a:stretch>
                  <a:fillRect t="-3279" b="-29508"/>
                </a:stretch>
              </a:blipFill>
            </p:spPr>
            <p:txBody>
              <a:bodyPr/>
              <a:lstStyle/>
              <a:p>
                <a:r>
                  <a:rPr lang="en-US">
                    <a:noFill/>
                  </a:rPr>
                  <a:t> </a:t>
                </a:r>
              </a:p>
            </p:txBody>
          </p:sp>
        </mc:Fallback>
      </mc:AlternateContent>
      <p:sp>
        <p:nvSpPr>
          <p:cNvPr id="83" name="TextBox 82"/>
          <p:cNvSpPr txBox="1"/>
          <p:nvPr/>
        </p:nvSpPr>
        <p:spPr>
          <a:xfrm>
            <a:off x="2933315" y="5670641"/>
            <a:ext cx="581891"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25</a:t>
            </a:r>
            <a:endParaRPr lang="en-US" sz="2400" dirty="0">
              <a:solidFill>
                <a:schemeClr val="accent1">
                  <a:lumMod val="75000"/>
                </a:schemeClr>
              </a:solidFill>
              <a:cs typeface="B Koodak" panose="00000700000000000000" pitchFamily="2" charset="-78"/>
            </a:endParaRPr>
          </a:p>
        </p:txBody>
      </p:sp>
      <p:sp>
        <p:nvSpPr>
          <p:cNvPr id="84" name="TextBox 83"/>
          <p:cNvSpPr txBox="1"/>
          <p:nvPr/>
        </p:nvSpPr>
        <p:spPr>
          <a:xfrm>
            <a:off x="3501351" y="5656533"/>
            <a:ext cx="581891"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36</a:t>
            </a:r>
            <a:endParaRPr lang="en-US" sz="2400" dirty="0">
              <a:solidFill>
                <a:schemeClr val="accent1">
                  <a:lumMod val="75000"/>
                </a:schemeClr>
              </a:solidFill>
              <a:cs typeface="B Koodak" panose="00000700000000000000" pitchFamily="2" charset="-78"/>
            </a:endParaRPr>
          </a:p>
        </p:txBody>
      </p:sp>
      <p:sp>
        <p:nvSpPr>
          <p:cNvPr id="85" name="TextBox 84"/>
          <p:cNvSpPr txBox="1"/>
          <p:nvPr/>
        </p:nvSpPr>
        <p:spPr>
          <a:xfrm>
            <a:off x="4050529" y="5656533"/>
            <a:ext cx="581891"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49</a:t>
            </a:r>
            <a:endParaRPr lang="en-US" sz="2400" dirty="0">
              <a:solidFill>
                <a:schemeClr val="accent1">
                  <a:lumMod val="75000"/>
                </a:schemeClr>
              </a:solidFill>
              <a:cs typeface="B Koodak" panose="00000700000000000000" pitchFamily="2" charset="-78"/>
            </a:endParaRPr>
          </a:p>
        </p:txBody>
      </p:sp>
      <p:sp>
        <p:nvSpPr>
          <p:cNvPr id="86" name="TextBox 85"/>
          <p:cNvSpPr txBox="1"/>
          <p:nvPr/>
        </p:nvSpPr>
        <p:spPr>
          <a:xfrm>
            <a:off x="6422190" y="5263152"/>
            <a:ext cx="4682836" cy="523220"/>
          </a:xfrm>
          <a:prstGeom prst="rect">
            <a:avLst/>
          </a:prstGeom>
          <a:noFill/>
        </p:spPr>
        <p:txBody>
          <a:bodyPr wrap="square" rtlCol="0">
            <a:spAutoFit/>
          </a:bodyPr>
          <a:lstStyle/>
          <a:p>
            <a:pPr algn="ctr" rtl="1"/>
            <a:r>
              <a:rPr lang="fa-IR" sz="2800" dirty="0">
                <a:cs typeface="B Koodak" panose="00000700000000000000" pitchFamily="2" charset="-78"/>
              </a:rPr>
              <a:t> (2×...×2×2×2×2)</a:t>
            </a:r>
            <a:endParaRPr lang="en-US" sz="2800" dirty="0">
              <a:cs typeface="B Koodak" panose="00000700000000000000" pitchFamily="2" charset="-78"/>
            </a:endParaRPr>
          </a:p>
        </p:txBody>
      </p:sp>
      <p:sp>
        <p:nvSpPr>
          <p:cNvPr id="9" name="Right Brace 8"/>
          <p:cNvSpPr/>
          <p:nvPr/>
        </p:nvSpPr>
        <p:spPr>
          <a:xfrm rot="5400000">
            <a:off x="8579872" y="4778744"/>
            <a:ext cx="279141" cy="2195417"/>
          </a:xfrm>
          <a:prstGeom prst="rightBrace">
            <a:avLst>
              <a:gd name="adj1" fmla="val 3811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6562109" y="6100446"/>
            <a:ext cx="4402998" cy="400110"/>
          </a:xfrm>
          <a:prstGeom prst="rect">
            <a:avLst/>
          </a:prstGeom>
          <a:noFill/>
        </p:spPr>
        <p:txBody>
          <a:bodyPr wrap="square" rtlCol="0">
            <a:spAutoFit/>
          </a:bodyPr>
          <a:lstStyle/>
          <a:p>
            <a:pPr algn="ctr" rtl="1"/>
            <a:r>
              <a:rPr lang="fa-IR" sz="2000" dirty="0">
                <a:cs typeface="B Koodak" panose="00000700000000000000" pitchFamily="2" charset="-78"/>
              </a:rPr>
              <a:t>به تعداد شماره ی جمله یکی کمتر</a:t>
            </a:r>
            <a:endParaRPr lang="en-US" sz="2000" dirty="0">
              <a:cs typeface="B Koodak" panose="00000700000000000000" pitchFamily="2" charset="-78"/>
            </a:endParaRPr>
          </a:p>
        </p:txBody>
      </p:sp>
    </p:spTree>
    <p:extLst>
      <p:ext uri="{BB962C8B-B14F-4D97-AF65-F5344CB8AC3E}">
        <p14:creationId xmlns:p14="http://schemas.microsoft.com/office/powerpoint/2010/main" val="136386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500"/>
                                        <p:tgtEl>
                                          <p:spTgt spid="3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left)">
                                      <p:cBhvr>
                                        <p:cTn id="88" dur="500"/>
                                        <p:tgtEl>
                                          <p:spTgt spid="45"/>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500"/>
                                        <p:tgtEl>
                                          <p:spTgt spid="4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left)">
                                      <p:cBhvr>
                                        <p:cTn id="94" dur="500"/>
                                        <p:tgtEl>
                                          <p:spTgt spid="50"/>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left)">
                                      <p:cBhvr>
                                        <p:cTn id="97" dur="500"/>
                                        <p:tgtEl>
                                          <p:spTgt spid="51"/>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left)">
                                      <p:cBhvr>
                                        <p:cTn id="106" dur="500"/>
                                        <p:tgtEl>
                                          <p:spTgt spid="47"/>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wipe(left)">
                                      <p:cBhvr>
                                        <p:cTn id="109" dur="500"/>
                                        <p:tgtEl>
                                          <p:spTgt spid="4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left)">
                                      <p:cBhvr>
                                        <p:cTn id="112" dur="500"/>
                                        <p:tgtEl>
                                          <p:spTgt spid="53"/>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500"/>
                                        <p:tgtEl>
                                          <p:spTgt spid="54"/>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left)">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500"/>
                                        <p:tgtEl>
                                          <p:spTgt spid="5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500"/>
                                        <p:tgtEl>
                                          <p:spTgt spid="56"/>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1000"/>
                                        <p:tgtEl>
                                          <p:spTgt spid="40"/>
                                        </p:tgtEl>
                                      </p:cBhvr>
                                    </p:animEffect>
                                    <p:anim calcmode="lin" valueType="num">
                                      <p:cBhvr>
                                        <p:cTn id="135" dur="1000" fill="hold"/>
                                        <p:tgtEl>
                                          <p:spTgt spid="40"/>
                                        </p:tgtEl>
                                        <p:attrNameLst>
                                          <p:attrName>ppt_x</p:attrName>
                                        </p:attrNameLst>
                                      </p:cBhvr>
                                      <p:tavLst>
                                        <p:tav tm="0">
                                          <p:val>
                                            <p:strVal val="#ppt_x"/>
                                          </p:val>
                                        </p:tav>
                                        <p:tav tm="100000">
                                          <p:val>
                                            <p:strVal val="#ppt_x"/>
                                          </p:val>
                                        </p:tav>
                                      </p:tavLst>
                                    </p:anim>
                                    <p:anim calcmode="lin" valueType="num">
                                      <p:cBhvr>
                                        <p:cTn id="13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wipe(left)">
                                      <p:cBhvr>
                                        <p:cTn id="141" dur="500"/>
                                        <p:tgtEl>
                                          <p:spTgt spid="64"/>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wipe(left)">
                                      <p:cBhvr>
                                        <p:cTn id="144" dur="500"/>
                                        <p:tgtEl>
                                          <p:spTgt spid="60"/>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59"/>
                                        </p:tgtEl>
                                        <p:attrNameLst>
                                          <p:attrName>style.visibility</p:attrName>
                                        </p:attrNameLst>
                                      </p:cBhvr>
                                      <p:to>
                                        <p:strVal val="visible"/>
                                      </p:to>
                                    </p:set>
                                    <p:animEffect transition="in" filter="wipe(left)">
                                      <p:cBhvr>
                                        <p:cTn id="147" dur="500"/>
                                        <p:tgtEl>
                                          <p:spTgt spid="59"/>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wipe(left)">
                                      <p:cBhvr>
                                        <p:cTn id="150" dur="500"/>
                                        <p:tgtEl>
                                          <p:spTgt spid="61"/>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in" filter="wipe(left)">
                                      <p:cBhvr>
                                        <p:cTn id="153" dur="500"/>
                                        <p:tgtEl>
                                          <p:spTgt spid="62"/>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63"/>
                                        </p:tgtEl>
                                        <p:attrNameLst>
                                          <p:attrName>style.visibility</p:attrName>
                                        </p:attrNameLst>
                                      </p:cBhvr>
                                      <p:to>
                                        <p:strVal val="visible"/>
                                      </p:to>
                                    </p:set>
                                    <p:animEffect transition="in" filter="wipe(left)">
                                      <p:cBhvr>
                                        <p:cTn id="156" dur="500"/>
                                        <p:tgtEl>
                                          <p:spTgt spid="63"/>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wipe(left)">
                                      <p:cBhvr>
                                        <p:cTn id="159" dur="500"/>
                                        <p:tgtEl>
                                          <p:spTgt spid="69"/>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75"/>
                                        </p:tgtEl>
                                        <p:attrNameLst>
                                          <p:attrName>style.visibility</p:attrName>
                                        </p:attrNameLst>
                                      </p:cBhvr>
                                      <p:to>
                                        <p:strVal val="visible"/>
                                      </p:to>
                                    </p:set>
                                    <p:animEffect transition="in" filter="wipe(left)">
                                      <p:cBhvr>
                                        <p:cTn id="162" dur="500"/>
                                        <p:tgtEl>
                                          <p:spTgt spid="75"/>
                                        </p:tgtEl>
                                      </p:cBhvr>
                                    </p:animEffect>
                                  </p:childTnLst>
                                </p:cTn>
                              </p:par>
                              <p:par>
                                <p:cTn id="163" presetID="22" presetClass="entr" presetSubtype="8" fill="hold" grpId="0" nodeType="withEffect">
                                  <p:stCondLst>
                                    <p:cond delay="0"/>
                                  </p:stCondLst>
                                  <p:childTnLst>
                                    <p:set>
                                      <p:cBhvr>
                                        <p:cTn id="164" dur="1" fill="hold">
                                          <p:stCondLst>
                                            <p:cond delay="0"/>
                                          </p:stCondLst>
                                        </p:cTn>
                                        <p:tgtEl>
                                          <p:spTgt spid="77"/>
                                        </p:tgtEl>
                                        <p:attrNameLst>
                                          <p:attrName>style.visibility</p:attrName>
                                        </p:attrNameLst>
                                      </p:cBhvr>
                                      <p:to>
                                        <p:strVal val="visible"/>
                                      </p:to>
                                    </p:set>
                                    <p:animEffect transition="in" filter="wipe(left)">
                                      <p:cBhvr>
                                        <p:cTn id="165" dur="500"/>
                                        <p:tgtEl>
                                          <p:spTgt spid="77"/>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8"/>
                                        </p:tgtEl>
                                        <p:attrNameLst>
                                          <p:attrName>style.visibility</p:attrName>
                                        </p:attrNameLst>
                                      </p:cBhvr>
                                      <p:to>
                                        <p:strVal val="visible"/>
                                      </p:to>
                                    </p:set>
                                    <p:animEffect transition="in" filter="wipe(left)">
                                      <p:cBhvr>
                                        <p:cTn id="168" dur="500"/>
                                        <p:tgtEl>
                                          <p:spTgt spid="78"/>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wipe(left)">
                                      <p:cBhvr>
                                        <p:cTn id="171" dur="500"/>
                                        <p:tgtEl>
                                          <p:spTgt spid="79"/>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80"/>
                                        </p:tgtEl>
                                        <p:attrNameLst>
                                          <p:attrName>style.visibility</p:attrName>
                                        </p:attrNameLst>
                                      </p:cBhvr>
                                      <p:to>
                                        <p:strVal val="visible"/>
                                      </p:to>
                                    </p:set>
                                    <p:animEffect transition="in" filter="wipe(left)">
                                      <p:cBhvr>
                                        <p:cTn id="174" dur="500"/>
                                        <p:tgtEl>
                                          <p:spTgt spid="80"/>
                                        </p:tgtEl>
                                      </p:cBhvr>
                                    </p:animEffect>
                                  </p:childTnLst>
                                </p:cTn>
                              </p:par>
                              <p:par>
                                <p:cTn id="175" presetID="22" presetClass="entr" presetSubtype="8" fill="hold" grpId="0" nodeType="withEffect">
                                  <p:stCondLst>
                                    <p:cond delay="0"/>
                                  </p:stCondLst>
                                  <p:childTnLst>
                                    <p:set>
                                      <p:cBhvr>
                                        <p:cTn id="176" dur="1" fill="hold">
                                          <p:stCondLst>
                                            <p:cond delay="0"/>
                                          </p:stCondLst>
                                        </p:cTn>
                                        <p:tgtEl>
                                          <p:spTgt spid="81"/>
                                        </p:tgtEl>
                                        <p:attrNameLst>
                                          <p:attrName>style.visibility</p:attrName>
                                        </p:attrNameLst>
                                      </p:cBhvr>
                                      <p:to>
                                        <p:strVal val="visible"/>
                                      </p:to>
                                    </p:set>
                                    <p:animEffect transition="in" filter="wipe(left)">
                                      <p:cBhvr>
                                        <p:cTn id="177" dur="500"/>
                                        <p:tgtEl>
                                          <p:spTgt spid="81"/>
                                        </p:tgtEl>
                                      </p:cBhvr>
                                    </p:animEffect>
                                  </p:childTnLst>
                                </p:cTn>
                              </p:par>
                              <p:par>
                                <p:cTn id="178" presetID="22" presetClass="entr" presetSubtype="8" fill="hold" grpId="0" nodeType="withEffect">
                                  <p:stCondLst>
                                    <p:cond delay="0"/>
                                  </p:stCondLst>
                                  <p:childTnLst>
                                    <p:set>
                                      <p:cBhvr>
                                        <p:cTn id="179" dur="1" fill="hold">
                                          <p:stCondLst>
                                            <p:cond delay="0"/>
                                          </p:stCondLst>
                                        </p:cTn>
                                        <p:tgtEl>
                                          <p:spTgt spid="82"/>
                                        </p:tgtEl>
                                        <p:attrNameLst>
                                          <p:attrName>style.visibility</p:attrName>
                                        </p:attrNameLst>
                                      </p:cBhvr>
                                      <p:to>
                                        <p:strVal val="visible"/>
                                      </p:to>
                                    </p:set>
                                    <p:animEffect transition="in" filter="wipe(left)">
                                      <p:cBhvr>
                                        <p:cTn id="180" dur="500"/>
                                        <p:tgtEl>
                                          <p:spTgt spid="82"/>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84"/>
                                        </p:tgtEl>
                                        <p:attrNameLst>
                                          <p:attrName>style.visibility</p:attrName>
                                        </p:attrNameLst>
                                      </p:cBhvr>
                                      <p:to>
                                        <p:strVal val="visible"/>
                                      </p:to>
                                    </p:set>
                                    <p:animEffect transition="in" filter="fade">
                                      <p:cBhvr>
                                        <p:cTn id="185" dur="500"/>
                                        <p:tgtEl>
                                          <p:spTgt spid="84"/>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85"/>
                                        </p:tgtEl>
                                        <p:attrNameLst>
                                          <p:attrName>style.visibility</p:attrName>
                                        </p:attrNameLst>
                                      </p:cBhvr>
                                      <p:to>
                                        <p:strVal val="visible"/>
                                      </p:to>
                                    </p:set>
                                    <p:animEffect transition="in" filter="fade">
                                      <p:cBhvr>
                                        <p:cTn id="188" dur="500"/>
                                        <p:tgtEl>
                                          <p:spTgt spid="8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83"/>
                                        </p:tgtEl>
                                        <p:attrNameLst>
                                          <p:attrName>style.visibility</p:attrName>
                                        </p:attrNameLst>
                                      </p:cBhvr>
                                      <p:to>
                                        <p:strVal val="visible"/>
                                      </p:to>
                                    </p:set>
                                    <p:animEffect transition="in" filter="fade">
                                      <p:cBhvr>
                                        <p:cTn id="191" dur="500"/>
                                        <p:tgtEl>
                                          <p:spTgt spid="83"/>
                                        </p:tgtEl>
                                      </p:cBhvr>
                                    </p:animEffect>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86"/>
                                        </p:tgtEl>
                                        <p:attrNameLst>
                                          <p:attrName>style.visibility</p:attrName>
                                        </p:attrNameLst>
                                      </p:cBhvr>
                                      <p:to>
                                        <p:strVal val="visible"/>
                                      </p:to>
                                    </p:set>
                                    <p:animEffect transition="in" filter="fade">
                                      <p:cBhvr>
                                        <p:cTn id="196" dur="1000"/>
                                        <p:tgtEl>
                                          <p:spTgt spid="86"/>
                                        </p:tgtEl>
                                      </p:cBhvr>
                                    </p:animEffect>
                                    <p:anim calcmode="lin" valueType="num">
                                      <p:cBhvr>
                                        <p:cTn id="197" dur="1000" fill="hold"/>
                                        <p:tgtEl>
                                          <p:spTgt spid="86"/>
                                        </p:tgtEl>
                                        <p:attrNameLst>
                                          <p:attrName>ppt_x</p:attrName>
                                        </p:attrNameLst>
                                      </p:cBhvr>
                                      <p:tavLst>
                                        <p:tav tm="0">
                                          <p:val>
                                            <p:strVal val="#ppt_x"/>
                                          </p:val>
                                        </p:tav>
                                        <p:tav tm="100000">
                                          <p:val>
                                            <p:strVal val="#ppt_x"/>
                                          </p:val>
                                        </p:tav>
                                      </p:tavLst>
                                    </p:anim>
                                    <p:anim calcmode="lin" valueType="num">
                                      <p:cBhvr>
                                        <p:cTn id="198" dur="1000" fill="hold"/>
                                        <p:tgtEl>
                                          <p:spTgt spid="86"/>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9"/>
                                        </p:tgtEl>
                                        <p:attrNameLst>
                                          <p:attrName>style.visibility</p:attrName>
                                        </p:attrNameLst>
                                      </p:cBhvr>
                                      <p:to>
                                        <p:strVal val="visible"/>
                                      </p:to>
                                    </p:set>
                                    <p:animEffect transition="in" filter="fade">
                                      <p:cBhvr>
                                        <p:cTn id="201" dur="1000"/>
                                        <p:tgtEl>
                                          <p:spTgt spid="9"/>
                                        </p:tgtEl>
                                      </p:cBhvr>
                                    </p:animEffect>
                                    <p:anim calcmode="lin" valueType="num">
                                      <p:cBhvr>
                                        <p:cTn id="202" dur="1000" fill="hold"/>
                                        <p:tgtEl>
                                          <p:spTgt spid="9"/>
                                        </p:tgtEl>
                                        <p:attrNameLst>
                                          <p:attrName>ppt_x</p:attrName>
                                        </p:attrNameLst>
                                      </p:cBhvr>
                                      <p:tavLst>
                                        <p:tav tm="0">
                                          <p:val>
                                            <p:strVal val="#ppt_x"/>
                                          </p:val>
                                        </p:tav>
                                        <p:tav tm="100000">
                                          <p:val>
                                            <p:strVal val="#ppt_x"/>
                                          </p:val>
                                        </p:tav>
                                      </p:tavLst>
                                    </p:anim>
                                    <p:anim calcmode="lin" valueType="num">
                                      <p:cBhvr>
                                        <p:cTn id="203" dur="1000" fill="hold"/>
                                        <p:tgtEl>
                                          <p:spTgt spid="9"/>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11"/>
                                        </p:tgtEl>
                                        <p:attrNameLst>
                                          <p:attrName>style.visibility</p:attrName>
                                        </p:attrNameLst>
                                      </p:cBhvr>
                                      <p:to>
                                        <p:strVal val="visible"/>
                                      </p:to>
                                    </p:set>
                                    <p:animEffect transition="in" filter="fade">
                                      <p:cBhvr>
                                        <p:cTn id="206" dur="1000"/>
                                        <p:tgtEl>
                                          <p:spTgt spid="11"/>
                                        </p:tgtEl>
                                      </p:cBhvr>
                                    </p:animEffect>
                                    <p:anim calcmode="lin" valueType="num">
                                      <p:cBhvr>
                                        <p:cTn id="207" dur="1000" fill="hold"/>
                                        <p:tgtEl>
                                          <p:spTgt spid="11"/>
                                        </p:tgtEl>
                                        <p:attrNameLst>
                                          <p:attrName>ppt_x</p:attrName>
                                        </p:attrNameLst>
                                      </p:cBhvr>
                                      <p:tavLst>
                                        <p:tav tm="0">
                                          <p:val>
                                            <p:strVal val="#ppt_x"/>
                                          </p:val>
                                        </p:tav>
                                        <p:tav tm="100000">
                                          <p:val>
                                            <p:strVal val="#ppt_x"/>
                                          </p:val>
                                        </p:tav>
                                      </p:tavLst>
                                    </p:anim>
                                    <p:anim calcmode="lin" valueType="num">
                                      <p:cBhvr>
                                        <p:cTn id="20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3" grpId="0"/>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animBg="1"/>
      <p:bldP spid="35" grpId="0" animBg="1"/>
      <p:bldP spid="37" grpId="0"/>
      <p:bldP spid="38" grpId="0"/>
      <p:bldP spid="39" grpId="0"/>
      <p:bldP spid="40" grpId="0"/>
      <p:bldP spid="36" grpId="0"/>
      <p:bldP spid="44" grpId="0" animBg="1"/>
      <p:bldP spid="45" grpId="0" animBg="1"/>
      <p:bldP spid="46" grpId="0" animBg="1"/>
      <p:bldP spid="47" grpId="0" animBg="1"/>
      <p:bldP spid="48" grpId="0" animBg="1"/>
      <p:bldP spid="49" grpId="0"/>
      <p:bldP spid="50" grpId="0"/>
      <p:bldP spid="51" grpId="0"/>
      <p:bldP spid="52" grpId="0"/>
      <p:bldP spid="53" grpId="0"/>
      <p:bldP spid="54" grpId="0" animBg="1"/>
      <p:bldP spid="55" grpId="0"/>
      <p:bldP spid="56" grpId="0"/>
      <p:bldP spid="57" grpId="0"/>
      <p:bldP spid="58" grpId="0"/>
      <p:bldP spid="59" grpId="0" animBg="1"/>
      <p:bldP spid="60" grpId="0" animBg="1"/>
      <p:bldP spid="61" grpId="0" animBg="1"/>
      <p:bldP spid="62" grpId="0" animBg="1"/>
      <p:bldP spid="63" grpId="0" animBg="1"/>
      <p:bldP spid="64" grpId="0"/>
      <p:bldP spid="69" grpId="0" animBg="1"/>
      <p:bldP spid="75" grpId="0" animBg="1"/>
      <p:bldP spid="77" grpId="0"/>
      <p:bldP spid="78" grpId="0"/>
      <p:bldP spid="79" grpId="0"/>
      <p:bldP spid="80" grpId="0"/>
      <p:bldP spid="81" grpId="0"/>
      <p:bldP spid="82" grpId="0"/>
      <p:bldP spid="83" grpId="0"/>
      <p:bldP spid="84" grpId="0"/>
      <p:bldP spid="85" grpId="0"/>
      <p:bldP spid="86" grpId="0"/>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a:off x="0" y="2194559"/>
            <a:ext cx="1423851" cy="1423851"/>
          </a:xfrm>
          <a:prstGeom prst="rect">
            <a:avLst/>
          </a:prstGeom>
        </p:spPr>
      </p:pic>
      <p:sp>
        <p:nvSpPr>
          <p:cNvPr id="5" name="Rectangle 4"/>
          <p:cNvSpPr/>
          <p:nvPr/>
        </p:nvSpPr>
        <p:spPr>
          <a:xfrm>
            <a:off x="5752012" y="492094"/>
            <a:ext cx="6096000" cy="400110"/>
          </a:xfrm>
          <a:prstGeom prst="rect">
            <a:avLst/>
          </a:prstGeom>
        </p:spPr>
        <p:txBody>
          <a:bodyPr>
            <a:spAutoFit/>
          </a:bodyPr>
          <a:lstStyle/>
          <a:p>
            <a:pPr algn="r" rtl="1"/>
            <a:r>
              <a:rPr lang="fa-IR" sz="2000" dirty="0">
                <a:solidFill>
                  <a:srgbClr val="231F20"/>
                </a:solidFill>
                <a:latin typeface="AmuzehNewNormalPS"/>
                <a:cs typeface="B Koodak" panose="00000700000000000000" pitchFamily="2" charset="-78"/>
              </a:rPr>
              <a:t>2ـ شکل دهم با چند چوب کبریت ساخته میشود؟ چرا؟</a:t>
            </a:r>
            <a:endParaRPr lang="en-US" sz="2000" dirty="0">
              <a:cs typeface="B Koodak" panose="00000700000000000000" pitchFamily="2" charset="-78"/>
            </a:endParaRP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a:off x="8543062" y="2194558"/>
            <a:ext cx="1423851" cy="1423851"/>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flipV="1">
            <a:off x="2129239" y="2272935"/>
            <a:ext cx="1423851" cy="1423851"/>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5400000">
            <a:off x="9173344" y="1547946"/>
            <a:ext cx="1423851" cy="1423851"/>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16200000" flipH="1">
            <a:off x="9094965" y="2893419"/>
            <a:ext cx="1423851" cy="1423851"/>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a:off x="2945670" y="2194558"/>
            <a:ext cx="1423851" cy="1423851"/>
          </a:xfrm>
          <a:prstGeom prst="rect">
            <a:avLst/>
          </a:prstGeom>
        </p:spPr>
      </p:pic>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flipV="1">
            <a:off x="4147446" y="2272935"/>
            <a:ext cx="1423851" cy="1423851"/>
          </a:xfrm>
          <a:prstGeom prst="rect">
            <a:avLst/>
          </a:prstGeom>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5400000">
            <a:off x="3575952" y="1547946"/>
            <a:ext cx="1423851" cy="1423851"/>
          </a:xfrm>
          <a:prstGeom prst="rect">
            <a:avLst/>
          </a:prstGeom>
        </p:spPr>
      </p:pic>
      <p:pic>
        <p:nvPicPr>
          <p:cNvPr id="13" name="Picture 12"/>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16200000" flipH="1">
            <a:off x="3497573" y="2893419"/>
            <a:ext cx="1423851" cy="1423851"/>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flipV="1">
            <a:off x="5368813" y="2272935"/>
            <a:ext cx="1423851" cy="1423851"/>
          </a:xfrm>
          <a:prstGeom prst="rect">
            <a:avLst/>
          </a:prstGeom>
        </p:spPr>
      </p:pic>
      <p:pic>
        <p:nvPicPr>
          <p:cNvPr id="16" name="Picture 15"/>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5400000">
            <a:off x="4797319" y="1547946"/>
            <a:ext cx="1423851" cy="1423851"/>
          </a:xfrm>
          <a:prstGeom prst="rect">
            <a:avLst/>
          </a:prstGeom>
        </p:spPr>
      </p:pic>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16200000" flipH="1">
            <a:off x="4718940" y="2893419"/>
            <a:ext cx="1423851" cy="1423851"/>
          </a:xfrm>
          <a:prstGeom prst="rect">
            <a:avLst/>
          </a:prstGeom>
        </p:spPr>
      </p:pic>
      <p:pic>
        <p:nvPicPr>
          <p:cNvPr id="24" name="Picture 23"/>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a:off x="6084003" y="2194558"/>
            <a:ext cx="1423851" cy="1423851"/>
          </a:xfrm>
          <a:prstGeom prst="rect">
            <a:avLst/>
          </a:prstGeom>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flipV="1">
            <a:off x="7285779" y="2272935"/>
            <a:ext cx="1423851" cy="1423851"/>
          </a:xfrm>
          <a:prstGeom prst="rect">
            <a:avLst/>
          </a:prstGeom>
        </p:spPr>
      </p:pic>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5400000">
            <a:off x="6714285" y="1547946"/>
            <a:ext cx="1423851" cy="1423851"/>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16200000" flipH="1">
            <a:off x="6635906" y="2893419"/>
            <a:ext cx="1423851" cy="1423851"/>
          </a:xfrm>
          <a:prstGeom prst="rect">
            <a:avLst/>
          </a:prstGeom>
        </p:spPr>
      </p:pic>
      <p:pic>
        <p:nvPicPr>
          <p:cNvPr id="28" name="Picture 27"/>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flipV="1">
            <a:off x="9798690" y="2246807"/>
            <a:ext cx="1423851" cy="1423851"/>
          </a:xfrm>
          <a:prstGeom prst="rect">
            <a:avLst/>
          </a:prstGeom>
        </p:spPr>
      </p:pic>
      <p:pic>
        <p:nvPicPr>
          <p:cNvPr id="29" name="Picture 28"/>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5400000">
            <a:off x="7935652" y="1547946"/>
            <a:ext cx="1423851" cy="1423851"/>
          </a:xfrm>
          <a:prstGeom prst="rect">
            <a:avLst/>
          </a:prstGeom>
        </p:spPr>
      </p:pic>
      <p:pic>
        <p:nvPicPr>
          <p:cNvPr id="30" name="Picture 29"/>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16200000" flipH="1">
            <a:off x="7857273" y="2893419"/>
            <a:ext cx="1423851" cy="1423851"/>
          </a:xfrm>
          <a:prstGeom prst="rect">
            <a:avLst/>
          </a:prstGeom>
        </p:spPr>
      </p:pic>
      <p:pic>
        <p:nvPicPr>
          <p:cNvPr id="31" name="Picture 30"/>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a:off x="909500" y="2194557"/>
            <a:ext cx="1423851" cy="1423851"/>
          </a:xfrm>
          <a:prstGeom prst="rect">
            <a:avLst/>
          </a:prstGeom>
        </p:spPr>
      </p:pic>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5400000">
            <a:off x="1539782" y="1547945"/>
            <a:ext cx="1423851" cy="1423851"/>
          </a:xfrm>
          <a:prstGeom prst="rect">
            <a:avLst/>
          </a:prstGeom>
        </p:spPr>
      </p:pic>
      <p:pic>
        <p:nvPicPr>
          <p:cNvPr id="33" name="Picture 32"/>
          <p:cNvPicPr>
            <a:picLocks noChangeAspect="1"/>
          </p:cNvPicPr>
          <p:nvPr/>
        </p:nvPicPr>
        <p:blipFill>
          <a:blip r:embed="rId4" cstate="print">
            <a:extLst>
              <a:ext uri="{BEBA8EAE-BF5A-486C-A8C5-ECC9F3942E4B}">
                <a14:imgProps xmlns:a14="http://schemas.microsoft.com/office/drawing/2010/main">
                  <a14:imgLayer r:embed="rId5">
                    <a14:imgEffect>
                      <a14:backgroundRemoval t="3223" b="97559" l="9961" r="89844"/>
                    </a14:imgEffect>
                  </a14:imgLayer>
                </a14:imgProps>
              </a:ext>
              <a:ext uri="{28A0092B-C50C-407E-A947-70E740481C1C}">
                <a14:useLocalDpi xmlns:a14="http://schemas.microsoft.com/office/drawing/2010/main" val="0"/>
              </a:ext>
            </a:extLst>
          </a:blip>
          <a:stretch>
            <a:fillRect/>
          </a:stretch>
        </p:blipFill>
        <p:spPr>
          <a:xfrm rot="16200000" flipH="1">
            <a:off x="1461403" y="2893418"/>
            <a:ext cx="1423851" cy="1423851"/>
          </a:xfrm>
          <a:prstGeom prst="rect">
            <a:avLst/>
          </a:prstGeom>
        </p:spPr>
      </p:pic>
      <p:sp>
        <p:nvSpPr>
          <p:cNvPr id="34" name="TextBox 33"/>
          <p:cNvSpPr txBox="1"/>
          <p:nvPr/>
        </p:nvSpPr>
        <p:spPr>
          <a:xfrm>
            <a:off x="293144" y="1617193"/>
            <a:ext cx="1050471" cy="369332"/>
          </a:xfrm>
          <a:prstGeom prst="rect">
            <a:avLst/>
          </a:prstGeom>
          <a:noFill/>
        </p:spPr>
        <p:txBody>
          <a:bodyPr wrap="square" rtlCol="0">
            <a:spAutoFit/>
          </a:bodyPr>
          <a:lstStyle/>
          <a:p>
            <a:r>
              <a:rPr lang="fa-IR" dirty="0">
                <a:solidFill>
                  <a:schemeClr val="accent2">
                    <a:lumMod val="50000"/>
                  </a:schemeClr>
                </a:solidFill>
                <a:latin typeface="IRAban" panose="02000503000000020002" pitchFamily="2" charset="-78"/>
                <a:cs typeface="B Koodak" panose="00000700000000000000" pitchFamily="2" charset="-78"/>
              </a:rPr>
              <a:t>شکل 1</a:t>
            </a:r>
            <a:endParaRPr lang="en-US" dirty="0">
              <a:solidFill>
                <a:schemeClr val="accent2">
                  <a:lumMod val="50000"/>
                </a:schemeClr>
              </a:solidFill>
              <a:latin typeface="IRAban" panose="02000503000000020002" pitchFamily="2" charset="-78"/>
              <a:cs typeface="B Koodak" panose="00000700000000000000" pitchFamily="2" charset="-78"/>
            </a:endParaRPr>
          </a:p>
        </p:txBody>
      </p:sp>
      <p:sp>
        <p:nvSpPr>
          <p:cNvPr id="35" name="TextBox 34"/>
          <p:cNvSpPr txBox="1"/>
          <p:nvPr/>
        </p:nvSpPr>
        <p:spPr>
          <a:xfrm>
            <a:off x="1820405" y="1617193"/>
            <a:ext cx="1050471" cy="369332"/>
          </a:xfrm>
          <a:prstGeom prst="rect">
            <a:avLst/>
          </a:prstGeom>
          <a:noFill/>
        </p:spPr>
        <p:txBody>
          <a:bodyPr wrap="square" rtlCol="0">
            <a:spAutoFit/>
          </a:bodyPr>
          <a:lstStyle/>
          <a:p>
            <a:pPr algn="ctr" rtl="1"/>
            <a:r>
              <a:rPr lang="fa-IR" dirty="0">
                <a:solidFill>
                  <a:schemeClr val="accent2">
                    <a:lumMod val="50000"/>
                  </a:schemeClr>
                </a:solidFill>
                <a:latin typeface="IRAban" panose="02000503000000020002" pitchFamily="2" charset="-78"/>
                <a:cs typeface="B Koodak" panose="00000700000000000000" pitchFamily="2" charset="-78"/>
              </a:rPr>
              <a:t>شکل </a:t>
            </a:r>
            <a:r>
              <a:rPr lang="en-US" dirty="0">
                <a:solidFill>
                  <a:schemeClr val="accent2">
                    <a:lumMod val="50000"/>
                  </a:schemeClr>
                </a:solidFill>
                <a:latin typeface="IRAban" panose="02000503000000020002" pitchFamily="2" charset="-78"/>
                <a:cs typeface="B Koodak" panose="00000700000000000000" pitchFamily="2" charset="-78"/>
              </a:rPr>
              <a:t>2</a:t>
            </a:r>
          </a:p>
        </p:txBody>
      </p:sp>
      <p:sp>
        <p:nvSpPr>
          <p:cNvPr id="36" name="TextBox 35"/>
          <p:cNvSpPr txBox="1"/>
          <p:nvPr/>
        </p:nvSpPr>
        <p:spPr>
          <a:xfrm>
            <a:off x="4380187" y="1617193"/>
            <a:ext cx="1050471" cy="369332"/>
          </a:xfrm>
          <a:prstGeom prst="rect">
            <a:avLst/>
          </a:prstGeom>
          <a:noFill/>
        </p:spPr>
        <p:txBody>
          <a:bodyPr wrap="square" rtlCol="0">
            <a:spAutoFit/>
          </a:bodyPr>
          <a:lstStyle/>
          <a:p>
            <a:pPr algn="ctr" rtl="1"/>
            <a:r>
              <a:rPr lang="fa-IR" dirty="0">
                <a:solidFill>
                  <a:schemeClr val="accent2">
                    <a:lumMod val="50000"/>
                  </a:schemeClr>
                </a:solidFill>
                <a:latin typeface="IRAban" panose="02000503000000020002" pitchFamily="2" charset="-78"/>
                <a:cs typeface="B Koodak" panose="00000700000000000000" pitchFamily="2" charset="-78"/>
              </a:rPr>
              <a:t>شکل </a:t>
            </a:r>
            <a:r>
              <a:rPr lang="en-US" dirty="0">
                <a:solidFill>
                  <a:schemeClr val="accent2">
                    <a:lumMod val="50000"/>
                  </a:schemeClr>
                </a:solidFill>
                <a:latin typeface="IRAban" panose="02000503000000020002" pitchFamily="2" charset="-78"/>
                <a:cs typeface="B Koodak" panose="00000700000000000000" pitchFamily="2" charset="-78"/>
              </a:rPr>
              <a:t>3</a:t>
            </a:r>
          </a:p>
        </p:txBody>
      </p:sp>
      <p:sp>
        <p:nvSpPr>
          <p:cNvPr id="37" name="TextBox 36"/>
          <p:cNvSpPr txBox="1"/>
          <p:nvPr/>
        </p:nvSpPr>
        <p:spPr>
          <a:xfrm>
            <a:off x="8200174" y="1617193"/>
            <a:ext cx="1050471" cy="369332"/>
          </a:xfrm>
          <a:prstGeom prst="rect">
            <a:avLst/>
          </a:prstGeom>
          <a:noFill/>
        </p:spPr>
        <p:txBody>
          <a:bodyPr wrap="square" rtlCol="0">
            <a:spAutoFit/>
          </a:bodyPr>
          <a:lstStyle/>
          <a:p>
            <a:pPr algn="ctr" rtl="1"/>
            <a:r>
              <a:rPr lang="fa-IR" dirty="0">
                <a:solidFill>
                  <a:schemeClr val="accent2">
                    <a:lumMod val="50000"/>
                  </a:schemeClr>
                </a:solidFill>
                <a:latin typeface="IRAban" panose="02000503000000020002" pitchFamily="2" charset="-78"/>
                <a:cs typeface="B Koodak" panose="00000700000000000000" pitchFamily="2" charset="-78"/>
              </a:rPr>
              <a:t>شکل </a:t>
            </a:r>
            <a:r>
              <a:rPr lang="en-US" dirty="0">
                <a:solidFill>
                  <a:schemeClr val="accent2">
                    <a:lumMod val="50000"/>
                  </a:schemeClr>
                </a:solidFill>
                <a:latin typeface="IRAban" panose="02000503000000020002" pitchFamily="2" charset="-78"/>
                <a:cs typeface="B Koodak" panose="00000700000000000000" pitchFamily="2" charset="-78"/>
              </a:rPr>
              <a:t>4</a:t>
            </a:r>
          </a:p>
        </p:txBody>
      </p:sp>
      <p:sp>
        <p:nvSpPr>
          <p:cNvPr id="38" name="TextBox 37"/>
          <p:cNvSpPr txBox="1"/>
          <p:nvPr/>
        </p:nvSpPr>
        <p:spPr>
          <a:xfrm>
            <a:off x="1883028" y="4070284"/>
            <a:ext cx="786356" cy="400110"/>
          </a:xfrm>
          <a:prstGeom prst="rect">
            <a:avLst/>
          </a:prstGeom>
          <a:noFill/>
        </p:spPr>
        <p:txBody>
          <a:bodyPr wrap="square" rtlCol="0">
            <a:spAutoFit/>
          </a:bodyPr>
          <a:lstStyle/>
          <a:p>
            <a:pPr algn="ctr"/>
            <a:r>
              <a:rPr lang="fa-IR" sz="2000" dirty="0">
                <a:solidFill>
                  <a:srgbClr val="00B050"/>
                </a:solidFill>
                <a:cs typeface="B Koodak" panose="00000700000000000000" pitchFamily="2" charset="-78"/>
              </a:rPr>
              <a:t>۳</a:t>
            </a:r>
            <a:r>
              <a:rPr lang="fa-IR" sz="2000" dirty="0">
                <a:cs typeface="B Koodak" panose="00000700000000000000" pitchFamily="2" charset="-78"/>
              </a:rPr>
              <a:t>+</a:t>
            </a:r>
            <a:r>
              <a:rPr lang="fa-IR" sz="2000" dirty="0">
                <a:solidFill>
                  <a:srgbClr val="FF0000"/>
                </a:solidFill>
                <a:cs typeface="B Koodak" panose="00000700000000000000" pitchFamily="2" charset="-78"/>
              </a:rPr>
              <a:t>۱</a:t>
            </a:r>
            <a:endParaRPr lang="en-US" sz="2000" dirty="0">
              <a:solidFill>
                <a:srgbClr val="FF0000"/>
              </a:solidFill>
              <a:cs typeface="B Koodak" panose="00000700000000000000" pitchFamily="2" charset="-78"/>
            </a:endParaRPr>
          </a:p>
        </p:txBody>
      </p:sp>
      <p:sp>
        <p:nvSpPr>
          <p:cNvPr id="39" name="TextBox 38"/>
          <p:cNvSpPr txBox="1"/>
          <p:nvPr/>
        </p:nvSpPr>
        <p:spPr>
          <a:xfrm>
            <a:off x="318747" y="4070284"/>
            <a:ext cx="786356" cy="400110"/>
          </a:xfrm>
          <a:prstGeom prst="rect">
            <a:avLst/>
          </a:prstGeom>
          <a:noFill/>
        </p:spPr>
        <p:txBody>
          <a:bodyPr wrap="square" rtlCol="0">
            <a:spAutoFit/>
          </a:bodyPr>
          <a:lstStyle/>
          <a:p>
            <a:pPr algn="ctr"/>
            <a:r>
              <a:rPr lang="fa-IR" sz="2000" dirty="0">
                <a:solidFill>
                  <a:srgbClr val="FF0000"/>
                </a:solidFill>
                <a:cs typeface="B Koodak" panose="00000700000000000000" pitchFamily="2" charset="-78"/>
              </a:rPr>
              <a:t>1</a:t>
            </a:r>
            <a:endParaRPr lang="en-US" sz="2000" dirty="0">
              <a:solidFill>
                <a:srgbClr val="FF0000"/>
              </a:solidFill>
              <a:cs typeface="B Koodak" panose="00000700000000000000" pitchFamily="2" charset="-78"/>
            </a:endParaRPr>
          </a:p>
        </p:txBody>
      </p:sp>
      <p:sp>
        <p:nvSpPr>
          <p:cNvPr id="40" name="TextBox 39"/>
          <p:cNvSpPr txBox="1"/>
          <p:nvPr/>
        </p:nvSpPr>
        <p:spPr>
          <a:xfrm>
            <a:off x="4484487" y="4070284"/>
            <a:ext cx="1086810" cy="400110"/>
          </a:xfrm>
          <a:prstGeom prst="rect">
            <a:avLst/>
          </a:prstGeom>
          <a:noFill/>
        </p:spPr>
        <p:txBody>
          <a:bodyPr wrap="square" rtlCol="0">
            <a:spAutoFit/>
          </a:bodyPr>
          <a:lstStyle/>
          <a:p>
            <a:pPr algn="ctr"/>
            <a:r>
              <a:rPr lang="fa-IR" sz="2000" dirty="0">
                <a:solidFill>
                  <a:srgbClr val="00B050"/>
                </a:solidFill>
                <a:cs typeface="B Koodak" panose="00000700000000000000" pitchFamily="2" charset="-78"/>
              </a:rPr>
              <a:t>۳</a:t>
            </a:r>
            <a:r>
              <a:rPr lang="fa-IR" sz="2000" dirty="0">
                <a:cs typeface="B Koodak" panose="00000700000000000000" pitchFamily="2" charset="-78"/>
              </a:rPr>
              <a:t>+</a:t>
            </a:r>
            <a:r>
              <a:rPr lang="fa-IR" sz="2000" dirty="0">
                <a:solidFill>
                  <a:srgbClr val="00B050"/>
                </a:solidFill>
                <a:cs typeface="B Koodak" panose="00000700000000000000" pitchFamily="2" charset="-78"/>
              </a:rPr>
              <a:t>۳</a:t>
            </a:r>
            <a:r>
              <a:rPr lang="fa-IR" sz="2000" dirty="0">
                <a:cs typeface="B Koodak" panose="00000700000000000000" pitchFamily="2" charset="-78"/>
              </a:rPr>
              <a:t>+</a:t>
            </a:r>
            <a:r>
              <a:rPr lang="fa-IR" sz="2000" dirty="0">
                <a:solidFill>
                  <a:srgbClr val="FF0000"/>
                </a:solidFill>
                <a:cs typeface="B Koodak" panose="00000700000000000000" pitchFamily="2" charset="-78"/>
              </a:rPr>
              <a:t>۱</a:t>
            </a:r>
            <a:endParaRPr lang="en-US" sz="2000" dirty="0">
              <a:solidFill>
                <a:srgbClr val="FF0000"/>
              </a:solidFill>
              <a:cs typeface="B Koodak" panose="00000700000000000000" pitchFamily="2" charset="-78"/>
            </a:endParaRPr>
          </a:p>
        </p:txBody>
      </p:sp>
      <p:sp>
        <p:nvSpPr>
          <p:cNvPr id="41" name="TextBox 40"/>
          <p:cNvSpPr txBox="1"/>
          <p:nvPr/>
        </p:nvSpPr>
        <p:spPr>
          <a:xfrm>
            <a:off x="8104172" y="4070284"/>
            <a:ext cx="1086810" cy="400110"/>
          </a:xfrm>
          <a:prstGeom prst="rect">
            <a:avLst/>
          </a:prstGeom>
          <a:noFill/>
        </p:spPr>
        <p:txBody>
          <a:bodyPr wrap="square" rtlCol="0">
            <a:spAutoFit/>
          </a:bodyPr>
          <a:lstStyle/>
          <a:p>
            <a:pPr algn="ctr"/>
            <a:r>
              <a:rPr lang="fa-IR" sz="2000" dirty="0">
                <a:solidFill>
                  <a:srgbClr val="00B050"/>
                </a:solidFill>
                <a:cs typeface="B Koodak" panose="00000700000000000000" pitchFamily="2" charset="-78"/>
              </a:rPr>
              <a:t>۳</a:t>
            </a:r>
            <a:r>
              <a:rPr lang="fa-IR" sz="2000" dirty="0">
                <a:cs typeface="B Koodak" panose="00000700000000000000" pitchFamily="2" charset="-78"/>
              </a:rPr>
              <a:t>+</a:t>
            </a:r>
            <a:r>
              <a:rPr lang="fa-IR" sz="2000" dirty="0">
                <a:solidFill>
                  <a:srgbClr val="00B050"/>
                </a:solidFill>
                <a:cs typeface="B Koodak" panose="00000700000000000000" pitchFamily="2" charset="-78"/>
              </a:rPr>
              <a:t>۳</a:t>
            </a:r>
            <a:r>
              <a:rPr lang="fa-IR" sz="2000" dirty="0">
                <a:cs typeface="B Koodak" panose="00000700000000000000" pitchFamily="2" charset="-78"/>
              </a:rPr>
              <a:t>+</a:t>
            </a:r>
            <a:r>
              <a:rPr lang="fa-IR" sz="2000" dirty="0">
                <a:solidFill>
                  <a:srgbClr val="00B050"/>
                </a:solidFill>
                <a:cs typeface="B Koodak" panose="00000700000000000000" pitchFamily="2" charset="-78"/>
              </a:rPr>
              <a:t>۳</a:t>
            </a:r>
            <a:r>
              <a:rPr lang="fa-IR" sz="2000" dirty="0">
                <a:cs typeface="B Koodak" panose="00000700000000000000" pitchFamily="2" charset="-78"/>
              </a:rPr>
              <a:t>+</a:t>
            </a:r>
            <a:r>
              <a:rPr lang="fa-IR" sz="2000" dirty="0">
                <a:solidFill>
                  <a:srgbClr val="FF0000"/>
                </a:solidFill>
                <a:cs typeface="B Koodak" panose="00000700000000000000" pitchFamily="2" charset="-78"/>
              </a:rPr>
              <a:t>۱</a:t>
            </a:r>
            <a:endParaRPr lang="en-US" sz="2000" dirty="0">
              <a:solidFill>
                <a:srgbClr val="FF0000"/>
              </a:solidFill>
              <a:cs typeface="B Koodak" panose="00000700000000000000" pitchFamily="2" charset="-78"/>
            </a:endParaRPr>
          </a:p>
        </p:txBody>
      </p:sp>
      <p:sp>
        <p:nvSpPr>
          <p:cNvPr id="42" name="Right Brace 41"/>
          <p:cNvSpPr/>
          <p:nvPr/>
        </p:nvSpPr>
        <p:spPr>
          <a:xfrm rot="16200000" flipH="1">
            <a:off x="5238388" y="-173631"/>
            <a:ext cx="616812" cy="10100807"/>
          </a:xfrm>
          <a:prstGeom prst="rightBrace">
            <a:avLst>
              <a:gd name="adj1" fmla="val 8333"/>
              <a:gd name="adj2" fmla="val 13918"/>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TextBox 44"/>
          <p:cNvSpPr txBox="1"/>
          <p:nvPr/>
        </p:nvSpPr>
        <p:spPr>
          <a:xfrm>
            <a:off x="432695" y="5643154"/>
            <a:ext cx="3714751" cy="584775"/>
          </a:xfrm>
          <a:prstGeom prst="rect">
            <a:avLst/>
          </a:prstGeom>
          <a:noFill/>
        </p:spPr>
        <p:txBody>
          <a:bodyPr wrap="square" rtlCol="0">
            <a:spAutoFit/>
          </a:bodyPr>
          <a:lstStyle/>
          <a:p>
            <a:r>
              <a:rPr lang="fa-IR" sz="3200" dirty="0">
                <a:solidFill>
                  <a:srgbClr val="FF0000"/>
                </a:solidFill>
                <a:cs typeface="B Koodak" panose="00000700000000000000" pitchFamily="2" charset="-78"/>
              </a:rPr>
              <a:t>1</a:t>
            </a:r>
            <a:r>
              <a:rPr lang="fa-IR" sz="3200" dirty="0">
                <a:cs typeface="B Koodak" panose="00000700000000000000" pitchFamily="2" charset="-78"/>
              </a:rPr>
              <a:t>+ </a:t>
            </a:r>
            <a:r>
              <a:rPr lang="fa-IR" sz="3200" dirty="0">
                <a:solidFill>
                  <a:srgbClr val="00B050"/>
                </a:solidFill>
                <a:cs typeface="B Koodak" panose="00000700000000000000" pitchFamily="2" charset="-78"/>
              </a:rPr>
              <a:t>(۱- شماره جمله)×3</a:t>
            </a:r>
            <a:endParaRPr lang="en-US" sz="3200" dirty="0">
              <a:solidFill>
                <a:srgbClr val="00B050"/>
              </a:solidFill>
              <a:cs typeface="B Koodak" panose="00000700000000000000" pitchFamily="2" charset="-78"/>
            </a:endParaRPr>
          </a:p>
        </p:txBody>
      </p:sp>
      <p:sp>
        <p:nvSpPr>
          <p:cNvPr id="46" name="TextBox 45"/>
          <p:cNvSpPr txBox="1"/>
          <p:nvPr/>
        </p:nvSpPr>
        <p:spPr>
          <a:xfrm>
            <a:off x="8347165" y="5341974"/>
            <a:ext cx="3644537" cy="369332"/>
          </a:xfrm>
          <a:prstGeom prst="rect">
            <a:avLst/>
          </a:prstGeom>
          <a:noFill/>
        </p:spPr>
        <p:txBody>
          <a:bodyPr wrap="square" rtlCol="0">
            <a:spAutoFit/>
          </a:bodyPr>
          <a:lstStyle/>
          <a:p>
            <a:r>
              <a:rPr lang="fa-IR" dirty="0">
                <a:latin typeface="IRAban" panose="02000503000000020002" pitchFamily="2" charset="-78"/>
                <a:cs typeface="IRAban" panose="02000503000000020002" pitchFamily="2" charset="-78"/>
              </a:rPr>
              <a:t>تعداد چوب کبریت های شکل ۱۰ ام:</a:t>
            </a:r>
            <a:endParaRPr lang="en-US" dirty="0">
              <a:latin typeface="IRAban" panose="02000503000000020002" pitchFamily="2" charset="-78"/>
              <a:cs typeface="IRAban" panose="02000503000000020002" pitchFamily="2" charset="-78"/>
            </a:endParaRPr>
          </a:p>
        </p:txBody>
      </p:sp>
      <p:sp>
        <p:nvSpPr>
          <p:cNvPr id="48" name="TextBox 47"/>
          <p:cNvSpPr txBox="1"/>
          <p:nvPr/>
        </p:nvSpPr>
        <p:spPr>
          <a:xfrm>
            <a:off x="5650478" y="5880483"/>
            <a:ext cx="4148212" cy="584775"/>
          </a:xfrm>
          <a:prstGeom prst="rect">
            <a:avLst/>
          </a:prstGeom>
          <a:noFill/>
        </p:spPr>
        <p:txBody>
          <a:bodyPr wrap="square" rtlCol="0">
            <a:spAutoFit/>
          </a:bodyPr>
          <a:lstStyle/>
          <a:p>
            <a:r>
              <a:rPr lang="fa-IR" sz="3200" dirty="0">
                <a:cs typeface="B Koodak" panose="00000700000000000000" pitchFamily="2" charset="-78"/>
              </a:rPr>
              <a:t>28=27+1=</a:t>
            </a:r>
            <a:r>
              <a:rPr lang="fa-IR" sz="3200" dirty="0">
                <a:solidFill>
                  <a:srgbClr val="FF0000"/>
                </a:solidFill>
                <a:cs typeface="B Koodak" panose="00000700000000000000" pitchFamily="2" charset="-78"/>
              </a:rPr>
              <a:t>1</a:t>
            </a:r>
            <a:r>
              <a:rPr lang="fa-IR" sz="3200" dirty="0">
                <a:cs typeface="B Koodak" panose="00000700000000000000" pitchFamily="2" charset="-78"/>
              </a:rPr>
              <a:t>+ </a:t>
            </a:r>
            <a:r>
              <a:rPr lang="fa-IR" sz="3200" dirty="0">
                <a:solidFill>
                  <a:srgbClr val="00B050"/>
                </a:solidFill>
                <a:cs typeface="B Koodak" panose="00000700000000000000" pitchFamily="2" charset="-78"/>
              </a:rPr>
              <a:t>(۱-10)×3</a:t>
            </a:r>
            <a:endParaRPr lang="en-US" sz="3200" dirty="0">
              <a:solidFill>
                <a:srgbClr val="00B050"/>
              </a:solidFill>
              <a:cs typeface="B Koodak" panose="00000700000000000000" pitchFamily="2" charset="-78"/>
            </a:endParaRPr>
          </a:p>
        </p:txBody>
      </p:sp>
    </p:spTree>
    <p:extLst>
      <p:ext uri="{BB962C8B-B14F-4D97-AF65-F5344CB8AC3E}">
        <p14:creationId xmlns:p14="http://schemas.microsoft.com/office/powerpoint/2010/main" val="316657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up)">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right)">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animBg="1"/>
      <p:bldP spid="45" grpId="0"/>
      <p:bldP spid="46"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0945" y="536714"/>
            <a:ext cx="7813964" cy="707886"/>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3ـ اگر شکل ها به همین ترتیب ادامه پیدا کند، چه کسری از شکل شماره 6 رنگی است؟</a:t>
            </a:r>
            <a:br>
              <a:rPr lang="fa-IR" sz="2000" dirty="0">
                <a:solidFill>
                  <a:srgbClr val="231F20"/>
                </a:solidFill>
                <a:latin typeface="AmuzehNewNormalPS"/>
                <a:cs typeface="B Koodak" panose="00000700000000000000" pitchFamily="2" charset="-78"/>
              </a:rPr>
            </a:br>
            <a:endParaRPr lang="en-US" sz="2000" dirty="0">
              <a:cs typeface="B Koodak" panose="000007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836720729"/>
              </p:ext>
            </p:extLst>
          </p:nvPr>
        </p:nvGraphicFramePr>
        <p:xfrm>
          <a:off x="521716" y="1772611"/>
          <a:ext cx="1115568" cy="1112520"/>
        </p:xfrm>
        <a:graphic>
          <a:graphicData uri="http://schemas.openxmlformats.org/drawingml/2006/table">
            <a:tbl>
              <a:tblPr firstRow="1" bandRow="1">
                <a:tableStyleId>{16D9F66E-5EB9-4882-86FB-DCBF35E3C3E4}</a:tableStyleId>
              </a:tblPr>
              <a:tblGrid>
                <a:gridCol w="371856">
                  <a:extLst>
                    <a:ext uri="{9D8B030D-6E8A-4147-A177-3AD203B41FA5}">
                      <a16:colId xmlns:a16="http://schemas.microsoft.com/office/drawing/2014/main" val="527238243"/>
                    </a:ext>
                  </a:extLst>
                </a:gridCol>
                <a:gridCol w="371856">
                  <a:extLst>
                    <a:ext uri="{9D8B030D-6E8A-4147-A177-3AD203B41FA5}">
                      <a16:colId xmlns:a16="http://schemas.microsoft.com/office/drawing/2014/main" val="3570079803"/>
                    </a:ext>
                  </a:extLst>
                </a:gridCol>
                <a:gridCol w="371856">
                  <a:extLst>
                    <a:ext uri="{9D8B030D-6E8A-4147-A177-3AD203B41FA5}">
                      <a16:colId xmlns:a16="http://schemas.microsoft.com/office/drawing/2014/main" val="1685988303"/>
                    </a:ext>
                  </a:extLst>
                </a:gridCol>
              </a:tblGrid>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6101440"/>
                  </a:ext>
                </a:extLst>
              </a:tr>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868397"/>
                  </a:ext>
                </a:extLst>
              </a:tr>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35876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1772680"/>
              </p:ext>
            </p:extLst>
          </p:nvPr>
        </p:nvGraphicFramePr>
        <p:xfrm>
          <a:off x="1637284" y="3413142"/>
          <a:ext cx="743712" cy="1112520"/>
        </p:xfrm>
        <a:graphic>
          <a:graphicData uri="http://schemas.openxmlformats.org/drawingml/2006/table">
            <a:tbl>
              <a:tblPr firstRow="1" bandRow="1">
                <a:tableStyleId>{16D9F66E-5EB9-4882-86FB-DCBF35E3C3E4}</a:tableStyleId>
              </a:tblPr>
              <a:tblGrid>
                <a:gridCol w="371856">
                  <a:extLst>
                    <a:ext uri="{9D8B030D-6E8A-4147-A177-3AD203B41FA5}">
                      <a16:colId xmlns:a16="http://schemas.microsoft.com/office/drawing/2014/main" val="527238243"/>
                    </a:ext>
                  </a:extLst>
                </a:gridCol>
                <a:gridCol w="371856">
                  <a:extLst>
                    <a:ext uri="{9D8B030D-6E8A-4147-A177-3AD203B41FA5}">
                      <a16:colId xmlns:a16="http://schemas.microsoft.com/office/drawing/2014/main" val="3570079803"/>
                    </a:ext>
                  </a:extLst>
                </a:gridCol>
              </a:tblGrid>
              <a:tr h="370840">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6101440"/>
                  </a:ext>
                </a:extLst>
              </a:tr>
              <a:tr h="370840">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868397"/>
                  </a:ext>
                </a:extLst>
              </a:tr>
              <a:tr h="370840">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35876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38034875"/>
              </p:ext>
            </p:extLst>
          </p:nvPr>
        </p:nvGraphicFramePr>
        <p:xfrm>
          <a:off x="521716" y="3413142"/>
          <a:ext cx="1115568" cy="1112520"/>
        </p:xfrm>
        <a:graphic>
          <a:graphicData uri="http://schemas.openxmlformats.org/drawingml/2006/table">
            <a:tbl>
              <a:tblPr firstRow="1" bandRow="1">
                <a:tableStyleId>{16D9F66E-5EB9-4882-86FB-DCBF35E3C3E4}</a:tableStyleId>
              </a:tblPr>
              <a:tblGrid>
                <a:gridCol w="371856">
                  <a:extLst>
                    <a:ext uri="{9D8B030D-6E8A-4147-A177-3AD203B41FA5}">
                      <a16:colId xmlns:a16="http://schemas.microsoft.com/office/drawing/2014/main" val="527238243"/>
                    </a:ext>
                  </a:extLst>
                </a:gridCol>
                <a:gridCol w="371856">
                  <a:extLst>
                    <a:ext uri="{9D8B030D-6E8A-4147-A177-3AD203B41FA5}">
                      <a16:colId xmlns:a16="http://schemas.microsoft.com/office/drawing/2014/main" val="3570079803"/>
                    </a:ext>
                  </a:extLst>
                </a:gridCol>
                <a:gridCol w="371856">
                  <a:extLst>
                    <a:ext uri="{9D8B030D-6E8A-4147-A177-3AD203B41FA5}">
                      <a16:colId xmlns:a16="http://schemas.microsoft.com/office/drawing/2014/main" val="1685988303"/>
                    </a:ext>
                  </a:extLst>
                </a:gridCol>
              </a:tblGrid>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6101440"/>
                  </a:ext>
                </a:extLst>
              </a:tr>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868397"/>
                  </a:ext>
                </a:extLst>
              </a:tr>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35876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27164865"/>
              </p:ext>
            </p:extLst>
          </p:nvPr>
        </p:nvGraphicFramePr>
        <p:xfrm>
          <a:off x="1637284" y="5053673"/>
          <a:ext cx="1115568" cy="1112520"/>
        </p:xfrm>
        <a:graphic>
          <a:graphicData uri="http://schemas.openxmlformats.org/drawingml/2006/table">
            <a:tbl>
              <a:tblPr firstRow="1" bandRow="1">
                <a:tableStyleId>{16D9F66E-5EB9-4882-86FB-DCBF35E3C3E4}</a:tableStyleId>
              </a:tblPr>
              <a:tblGrid>
                <a:gridCol w="371856">
                  <a:extLst>
                    <a:ext uri="{9D8B030D-6E8A-4147-A177-3AD203B41FA5}">
                      <a16:colId xmlns:a16="http://schemas.microsoft.com/office/drawing/2014/main" val="527238243"/>
                    </a:ext>
                  </a:extLst>
                </a:gridCol>
                <a:gridCol w="371856">
                  <a:extLst>
                    <a:ext uri="{9D8B030D-6E8A-4147-A177-3AD203B41FA5}">
                      <a16:colId xmlns:a16="http://schemas.microsoft.com/office/drawing/2014/main" val="3570079803"/>
                    </a:ext>
                  </a:extLst>
                </a:gridCol>
                <a:gridCol w="371856">
                  <a:extLst>
                    <a:ext uri="{9D8B030D-6E8A-4147-A177-3AD203B41FA5}">
                      <a16:colId xmlns:a16="http://schemas.microsoft.com/office/drawing/2014/main" val="1685988303"/>
                    </a:ext>
                  </a:extLst>
                </a:gridCol>
              </a:tblGrid>
              <a:tr h="370840">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6101440"/>
                  </a:ext>
                </a:extLst>
              </a:tr>
              <a:tr h="370840">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923868397"/>
                  </a:ext>
                </a:extLst>
              </a:tr>
              <a:tr h="370840">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35876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87591188"/>
              </p:ext>
            </p:extLst>
          </p:nvPr>
        </p:nvGraphicFramePr>
        <p:xfrm>
          <a:off x="2752852" y="5053673"/>
          <a:ext cx="371856" cy="1112520"/>
        </p:xfrm>
        <a:graphic>
          <a:graphicData uri="http://schemas.openxmlformats.org/drawingml/2006/table">
            <a:tbl>
              <a:tblPr firstRow="1" bandRow="1">
                <a:tableStyleId>{16D9F66E-5EB9-4882-86FB-DCBF35E3C3E4}</a:tableStyleId>
              </a:tblPr>
              <a:tblGrid>
                <a:gridCol w="371856">
                  <a:extLst>
                    <a:ext uri="{9D8B030D-6E8A-4147-A177-3AD203B41FA5}">
                      <a16:colId xmlns:a16="http://schemas.microsoft.com/office/drawing/2014/main" val="527238243"/>
                    </a:ext>
                  </a:extLst>
                </a:gridCol>
              </a:tblGrid>
              <a:tr h="370840">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6101440"/>
                  </a:ext>
                </a:extLst>
              </a:tr>
              <a:tr h="370840">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868397"/>
                  </a:ext>
                </a:extLst>
              </a:tr>
              <a:tr h="370840">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358761"/>
                  </a:ext>
                </a:extLst>
              </a:tr>
            </a:tbl>
          </a:graphicData>
        </a:graphic>
      </p:graphicFrame>
      <p:sp>
        <p:nvSpPr>
          <p:cNvPr id="13" name="TextBox 12"/>
          <p:cNvSpPr txBox="1"/>
          <p:nvPr/>
        </p:nvSpPr>
        <p:spPr>
          <a:xfrm>
            <a:off x="1799066" y="2143666"/>
            <a:ext cx="1050471" cy="369332"/>
          </a:xfrm>
          <a:prstGeom prst="rect">
            <a:avLst/>
          </a:prstGeom>
          <a:noFill/>
        </p:spPr>
        <p:txBody>
          <a:bodyPr wrap="square" rtlCol="0">
            <a:spAutoFit/>
          </a:bodyPr>
          <a:lstStyle/>
          <a:p>
            <a:r>
              <a:rPr lang="fa-IR" dirty="0">
                <a:solidFill>
                  <a:schemeClr val="accent6">
                    <a:lumMod val="50000"/>
                  </a:schemeClr>
                </a:solidFill>
                <a:latin typeface="IRAban" panose="02000503000000020002" pitchFamily="2" charset="-78"/>
                <a:cs typeface="B Koodak" panose="00000700000000000000" pitchFamily="2" charset="-78"/>
              </a:rPr>
              <a:t>شکل 1</a:t>
            </a:r>
            <a:endParaRPr lang="en-US" dirty="0">
              <a:solidFill>
                <a:schemeClr val="accent6">
                  <a:lumMod val="50000"/>
                </a:schemeClr>
              </a:solidFill>
              <a:latin typeface="IRAban" panose="02000503000000020002" pitchFamily="2" charset="-78"/>
              <a:cs typeface="B Koodak" panose="00000700000000000000" pitchFamily="2" charset="-78"/>
            </a:endParaRPr>
          </a:p>
        </p:txBody>
      </p:sp>
      <p:sp>
        <p:nvSpPr>
          <p:cNvPr id="14" name="TextBox 13"/>
          <p:cNvSpPr txBox="1"/>
          <p:nvPr/>
        </p:nvSpPr>
        <p:spPr>
          <a:xfrm>
            <a:off x="2324301" y="3784736"/>
            <a:ext cx="1050471" cy="369332"/>
          </a:xfrm>
          <a:prstGeom prst="rect">
            <a:avLst/>
          </a:prstGeom>
          <a:noFill/>
        </p:spPr>
        <p:txBody>
          <a:bodyPr wrap="square" rtlCol="0">
            <a:spAutoFit/>
          </a:bodyPr>
          <a:lstStyle/>
          <a:p>
            <a:pPr algn="ctr" rtl="1"/>
            <a:r>
              <a:rPr lang="fa-IR" dirty="0">
                <a:solidFill>
                  <a:schemeClr val="accent6">
                    <a:lumMod val="50000"/>
                  </a:schemeClr>
                </a:solidFill>
                <a:latin typeface="IRAban" panose="02000503000000020002" pitchFamily="2" charset="-78"/>
                <a:cs typeface="B Koodak" panose="00000700000000000000" pitchFamily="2" charset="-78"/>
              </a:rPr>
              <a:t>شکل </a:t>
            </a:r>
            <a:r>
              <a:rPr lang="en-US" dirty="0">
                <a:solidFill>
                  <a:schemeClr val="accent6">
                    <a:lumMod val="50000"/>
                  </a:schemeClr>
                </a:solidFill>
                <a:latin typeface="IRAban" panose="02000503000000020002" pitchFamily="2" charset="-78"/>
                <a:cs typeface="B Koodak" panose="00000700000000000000" pitchFamily="2" charset="-78"/>
              </a:rPr>
              <a:t>2</a:t>
            </a:r>
          </a:p>
        </p:txBody>
      </p:sp>
      <p:sp>
        <p:nvSpPr>
          <p:cNvPr id="15" name="TextBox 14"/>
          <p:cNvSpPr txBox="1"/>
          <p:nvPr/>
        </p:nvSpPr>
        <p:spPr>
          <a:xfrm>
            <a:off x="3050474" y="5444986"/>
            <a:ext cx="1050471" cy="369332"/>
          </a:xfrm>
          <a:prstGeom prst="rect">
            <a:avLst/>
          </a:prstGeom>
          <a:noFill/>
        </p:spPr>
        <p:txBody>
          <a:bodyPr wrap="square" rtlCol="0">
            <a:spAutoFit/>
          </a:bodyPr>
          <a:lstStyle/>
          <a:p>
            <a:pPr algn="ctr" rtl="1"/>
            <a:r>
              <a:rPr lang="fa-IR" dirty="0">
                <a:solidFill>
                  <a:schemeClr val="accent6">
                    <a:lumMod val="50000"/>
                  </a:schemeClr>
                </a:solidFill>
                <a:latin typeface="IRAban" panose="02000503000000020002" pitchFamily="2" charset="-78"/>
                <a:cs typeface="B Koodak" panose="00000700000000000000" pitchFamily="2" charset="-78"/>
              </a:rPr>
              <a:t>شکل </a:t>
            </a:r>
            <a:r>
              <a:rPr lang="en-US" dirty="0">
                <a:solidFill>
                  <a:schemeClr val="accent6">
                    <a:lumMod val="50000"/>
                  </a:schemeClr>
                </a:solidFill>
                <a:latin typeface="IRAban" panose="02000503000000020002" pitchFamily="2" charset="-78"/>
                <a:cs typeface="B Koodak" panose="00000700000000000000" pitchFamily="2" charset="-78"/>
              </a:rPr>
              <a:t>3</a:t>
            </a:r>
          </a:p>
        </p:txBody>
      </p:sp>
      <mc:AlternateContent xmlns:mc="http://schemas.openxmlformats.org/markup-compatibility/2006" xmlns:a14="http://schemas.microsoft.com/office/drawing/2010/main">
        <mc:Choice Requires="a14">
          <p:sp>
            <p:nvSpPr>
              <p:cNvPr id="19" name="Rectangle 18"/>
              <p:cNvSpPr/>
              <p:nvPr/>
            </p:nvSpPr>
            <p:spPr>
              <a:xfrm>
                <a:off x="6037660" y="5202064"/>
                <a:ext cx="982961" cy="814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m:rPr>
                              <m:nor/>
                            </m:rPr>
                            <a:rPr lang="en-US" sz="2400" i="0">
                              <a:latin typeface="Cambria Math" panose="02040503050406030204" pitchFamily="18" charset="0"/>
                              <a:cs typeface="B Koodak" panose="00000700000000000000" pitchFamily="2" charset="-78"/>
                            </a:rPr>
                            <m:t>k</m:t>
                          </m:r>
                        </m:num>
                        <m:den>
                          <m:r>
                            <m:rPr>
                              <m:nor/>
                            </m:rPr>
                            <a:rPr lang="fa-IR" sz="2400" i="0">
                              <a:latin typeface="Cambria Math" panose="02040503050406030204" pitchFamily="18" charset="0"/>
                              <a:cs typeface="B Koodak" panose="00000700000000000000" pitchFamily="2" charset="-78"/>
                            </a:rPr>
                            <m:t>6</m:t>
                          </m:r>
                          <m:r>
                            <m:rPr>
                              <m:nor/>
                            </m:rPr>
                            <a:rPr lang="en-US" sz="2400" i="0">
                              <a:latin typeface="Cambria Math" panose="02040503050406030204" pitchFamily="18" charset="0"/>
                              <a:cs typeface="B Koodak" panose="00000700000000000000" pitchFamily="2" charset="-78"/>
                            </a:rPr>
                            <m:t>k</m:t>
                          </m:r>
                          <m:r>
                            <m:rPr>
                              <m:nor/>
                            </m:rPr>
                            <a:rPr lang="en-US" sz="2400" i="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3</m:t>
                          </m:r>
                        </m:den>
                      </m:f>
                    </m:oMath>
                  </m:oMathPara>
                </a14:m>
                <a:endParaRPr lang="en-US" sz="2400" dirty="0">
                  <a:cs typeface="B Koodak" panose="000007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6037660" y="5202064"/>
                <a:ext cx="982961" cy="8140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011319" y="1935243"/>
                <a:ext cx="421910" cy="7682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m:rPr>
                              <m:nor/>
                            </m:rPr>
                            <a:rPr lang="fa-IR" sz="2400" i="0">
                              <a:latin typeface="Cambria Math" panose="02040503050406030204" pitchFamily="18" charset="0"/>
                              <a:cs typeface="B Koodak" panose="00000700000000000000" pitchFamily="2" charset="-78"/>
                            </a:rPr>
                            <m:t>1</m:t>
                          </m:r>
                        </m:num>
                        <m:den>
                          <m:r>
                            <m:rPr>
                              <m:nor/>
                            </m:rPr>
                            <a:rPr lang="fa-IR" sz="2400" i="0">
                              <a:latin typeface="Cambria Math" panose="02040503050406030204" pitchFamily="18" charset="0"/>
                              <a:cs typeface="B Koodak" panose="00000700000000000000" pitchFamily="2" charset="-78"/>
                            </a:rPr>
                            <m:t>9</m:t>
                          </m:r>
                        </m:den>
                      </m:f>
                    </m:oMath>
                  </m:oMathPara>
                </a14:m>
                <a:endParaRPr lang="en-US" sz="2400" dirty="0">
                  <a:cs typeface="B Koodak" panose="00000700000000000000" pitchFamily="2" charset="-78"/>
                </a:endParaRPr>
              </a:p>
            </p:txBody>
          </p:sp>
        </mc:Choice>
        <mc:Fallback xmlns="">
          <p:sp>
            <p:nvSpPr>
              <p:cNvPr id="20" name="Rectangle 19"/>
              <p:cNvSpPr>
                <a:spLocks noRot="1" noChangeAspect="1" noMove="1" noResize="1" noEditPoints="1" noAdjustHandles="1" noChangeArrowheads="1" noChangeShapeType="1" noTextEdit="1"/>
              </p:cNvSpPr>
              <p:nvPr/>
            </p:nvSpPr>
            <p:spPr>
              <a:xfrm>
                <a:off x="3011319" y="1935243"/>
                <a:ext cx="421910" cy="7682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521699" y="3517232"/>
                <a:ext cx="590226" cy="7738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2</m:t>
                          </m:r>
                        </m:num>
                        <m:den>
                          <m:r>
                            <m:rPr>
                              <m:nor/>
                            </m:rPr>
                            <a:rPr lang="fa-IR" sz="2400" b="0" i="0" smtClean="0">
                              <a:latin typeface="Cambria Math" panose="02040503050406030204" pitchFamily="18" charset="0"/>
                              <a:cs typeface="B Koodak" panose="00000700000000000000" pitchFamily="2" charset="-78"/>
                            </a:rPr>
                            <m:t>15</m:t>
                          </m:r>
                        </m:den>
                      </m:f>
                    </m:oMath>
                  </m:oMathPara>
                </a14:m>
                <a:endParaRPr lang="en-US" sz="2400" dirty="0">
                  <a:cs typeface="B Koodak" panose="000007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3521699" y="3517232"/>
                <a:ext cx="590226" cy="77386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136455" y="5218031"/>
                <a:ext cx="590226" cy="770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3</m:t>
                          </m:r>
                        </m:num>
                        <m:den>
                          <m:r>
                            <m:rPr>
                              <m:nor/>
                            </m:rPr>
                            <a:rPr lang="fa-IR" sz="2400" b="0" i="0" smtClean="0">
                              <a:latin typeface="Cambria Math" panose="02040503050406030204" pitchFamily="18" charset="0"/>
                              <a:cs typeface="B Koodak" panose="00000700000000000000" pitchFamily="2" charset="-78"/>
                            </a:rPr>
                            <m:t>21</m:t>
                          </m:r>
                        </m:den>
                      </m:f>
                    </m:oMath>
                  </m:oMathPara>
                </a14:m>
                <a:endParaRPr lang="en-US" sz="2400" dirty="0">
                  <a:cs typeface="B Koodak" panose="000007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4136455" y="5218031"/>
                <a:ext cx="590226" cy="77066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051029" y="2329645"/>
                <a:ext cx="590226" cy="776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4</m:t>
                          </m:r>
                        </m:num>
                        <m:den>
                          <m:r>
                            <m:rPr>
                              <m:nor/>
                            </m:rPr>
                            <a:rPr lang="fa-IR" sz="2400" b="0" i="0" smtClean="0">
                              <a:latin typeface="Cambria Math" panose="02040503050406030204" pitchFamily="18" charset="0"/>
                              <a:cs typeface="B Koodak" panose="00000700000000000000" pitchFamily="2" charset="-78"/>
                            </a:rPr>
                            <m:t>27</m:t>
                          </m:r>
                        </m:den>
                      </m:f>
                    </m:oMath>
                  </m:oMathPara>
                </a14:m>
                <a:endParaRPr lang="en-US" sz="2400" dirty="0">
                  <a:cs typeface="B Koodak" panose="00000700000000000000" pitchFamily="2" charset="-78"/>
                </a:endParaRPr>
              </a:p>
            </p:txBody>
          </p:sp>
        </mc:Choice>
        <mc:Fallback xmlns="">
          <p:sp>
            <p:nvSpPr>
              <p:cNvPr id="23" name="Rectangle 22"/>
              <p:cNvSpPr>
                <a:spLocks noRot="1" noChangeAspect="1" noMove="1" noResize="1" noEditPoints="1" noAdjustHandles="1" noChangeArrowheads="1" noChangeShapeType="1" noTextEdit="1"/>
              </p:cNvSpPr>
              <p:nvPr/>
            </p:nvSpPr>
            <p:spPr>
              <a:xfrm>
                <a:off x="8051029" y="2329645"/>
                <a:ext cx="590226" cy="776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9131086" y="2350791"/>
                <a:ext cx="593432"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b="0" i="0" smtClean="0">
                              <a:latin typeface="Cambria Math" panose="02040503050406030204" pitchFamily="18" charset="0"/>
                              <a:cs typeface="B Koodak" panose="00000700000000000000" pitchFamily="2" charset="-78"/>
                            </a:rPr>
                            <m:t>33</m:t>
                          </m:r>
                        </m:den>
                      </m:f>
                    </m:oMath>
                  </m:oMathPara>
                </a14:m>
                <a:endParaRPr lang="en-US" sz="2400" dirty="0">
                  <a:cs typeface="B Koodak" panose="00000700000000000000" pitchFamily="2" charset="-78"/>
                </a:endParaRPr>
              </a:p>
            </p:txBody>
          </p:sp>
        </mc:Choice>
        <mc:Fallback xmlns="">
          <p:sp>
            <p:nvSpPr>
              <p:cNvPr id="24" name="Rectangle 23"/>
              <p:cNvSpPr>
                <a:spLocks noRot="1" noChangeAspect="1" noMove="1" noResize="1" noEditPoints="1" noAdjustHandles="1" noChangeArrowheads="1" noChangeShapeType="1" noTextEdit="1"/>
              </p:cNvSpPr>
              <p:nvPr/>
            </p:nvSpPr>
            <p:spPr>
              <a:xfrm>
                <a:off x="9131086" y="2350791"/>
                <a:ext cx="593432" cy="79367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207200" y="2350791"/>
                <a:ext cx="590225" cy="7688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6</m:t>
                          </m:r>
                        </m:num>
                        <m:den>
                          <m:r>
                            <m:rPr>
                              <m:nor/>
                            </m:rPr>
                            <a:rPr lang="fa-IR" sz="2400" b="0" i="0" smtClean="0">
                              <a:latin typeface="Cambria Math" panose="02040503050406030204" pitchFamily="18" charset="0"/>
                              <a:cs typeface="B Koodak" panose="00000700000000000000" pitchFamily="2" charset="-78"/>
                            </a:rPr>
                            <m:t>39</m:t>
                          </m:r>
                        </m:den>
                      </m:f>
                    </m:oMath>
                  </m:oMathPara>
                </a14:m>
                <a:endParaRPr lang="en-US" sz="2400" dirty="0">
                  <a:cs typeface="B Koodak" panose="000007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a:xfrm>
                <a:off x="10207200" y="2350791"/>
                <a:ext cx="590225" cy="768865"/>
              </a:xfrm>
              <a:prstGeom prst="rect">
                <a:avLst/>
              </a:prstGeom>
              <a:blipFill>
                <a:blip r:embed="rId10"/>
                <a:stretch>
                  <a:fillRect/>
                </a:stretch>
              </a:blipFill>
            </p:spPr>
            <p:txBody>
              <a:bodyPr/>
              <a:lstStyle/>
              <a:p>
                <a:r>
                  <a:rPr lang="en-US">
                    <a:noFill/>
                  </a:rPr>
                  <a:t> </a:t>
                </a:r>
              </a:p>
            </p:txBody>
          </p:sp>
        </mc:Fallback>
      </mc:AlternateContent>
      <p:sp>
        <p:nvSpPr>
          <p:cNvPr id="27" name="Arc 26"/>
          <p:cNvSpPr/>
          <p:nvPr/>
        </p:nvSpPr>
        <p:spPr>
          <a:xfrm flipV="1">
            <a:off x="5150424" y="2819054"/>
            <a:ext cx="1068534" cy="82452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8" name="Arc 27"/>
          <p:cNvSpPr/>
          <p:nvPr/>
        </p:nvSpPr>
        <p:spPr>
          <a:xfrm>
            <a:off x="5150424" y="1775951"/>
            <a:ext cx="1068534" cy="1109180"/>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9" name="TextBox 28"/>
          <p:cNvSpPr txBox="1"/>
          <p:nvPr/>
        </p:nvSpPr>
        <p:spPr>
          <a:xfrm>
            <a:off x="5278582" y="3725654"/>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6+</a:t>
            </a:r>
            <a:endParaRPr lang="en-US" dirty="0">
              <a:solidFill>
                <a:schemeClr val="accent2">
                  <a:lumMod val="50000"/>
                </a:schemeClr>
              </a:solidFill>
              <a:cs typeface="B Koodak" panose="00000700000000000000" pitchFamily="2" charset="-78"/>
            </a:endParaRPr>
          </a:p>
        </p:txBody>
      </p:sp>
      <p:sp>
        <p:nvSpPr>
          <p:cNvPr id="30" name="TextBox 29"/>
          <p:cNvSpPr txBox="1"/>
          <p:nvPr/>
        </p:nvSpPr>
        <p:spPr>
          <a:xfrm>
            <a:off x="5278582" y="1402060"/>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1+</a:t>
            </a:r>
            <a:endParaRPr lang="en-US" dirty="0">
              <a:solidFill>
                <a:schemeClr val="accent2">
                  <a:lumMod val="50000"/>
                </a:schemeClr>
              </a:solidFill>
              <a:cs typeface="B Koodak" panose="00000700000000000000" pitchFamily="2" charset="-78"/>
            </a:endParaRPr>
          </a:p>
        </p:txBody>
      </p:sp>
      <p:sp>
        <p:nvSpPr>
          <p:cNvPr id="31" name="Arc 30"/>
          <p:cNvSpPr/>
          <p:nvPr/>
        </p:nvSpPr>
        <p:spPr>
          <a:xfrm>
            <a:off x="6218958" y="1775951"/>
            <a:ext cx="1068534" cy="1109180"/>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32" name="TextBox 31"/>
          <p:cNvSpPr txBox="1"/>
          <p:nvPr/>
        </p:nvSpPr>
        <p:spPr>
          <a:xfrm>
            <a:off x="6347116" y="1402060"/>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1+</a:t>
            </a:r>
            <a:endParaRPr lang="en-US" dirty="0">
              <a:solidFill>
                <a:schemeClr val="accent2">
                  <a:lumMod val="50000"/>
                </a:schemeClr>
              </a:solidFill>
              <a:cs typeface="B Koodak" panose="00000700000000000000" pitchFamily="2" charset="-78"/>
            </a:endParaRPr>
          </a:p>
        </p:txBody>
      </p:sp>
      <p:sp>
        <p:nvSpPr>
          <p:cNvPr id="33" name="Arc 32"/>
          <p:cNvSpPr/>
          <p:nvPr/>
        </p:nvSpPr>
        <p:spPr>
          <a:xfrm flipV="1">
            <a:off x="6216682" y="2819054"/>
            <a:ext cx="1068534" cy="82452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34" name="TextBox 33"/>
          <p:cNvSpPr txBox="1"/>
          <p:nvPr/>
        </p:nvSpPr>
        <p:spPr>
          <a:xfrm>
            <a:off x="6344840" y="3725654"/>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6+</a:t>
            </a:r>
            <a:endParaRPr lang="en-US" dirty="0">
              <a:solidFill>
                <a:schemeClr val="accent2">
                  <a:lumMod val="50000"/>
                </a:schemeClr>
              </a:solidFill>
              <a:cs typeface="B Koodak" panose="00000700000000000000" pitchFamily="2" charset="-78"/>
            </a:endParaRPr>
          </a:p>
        </p:txBody>
      </p:sp>
      <p:sp>
        <p:nvSpPr>
          <p:cNvPr id="43" name="Arc 42"/>
          <p:cNvSpPr/>
          <p:nvPr/>
        </p:nvSpPr>
        <p:spPr>
          <a:xfrm flipV="1">
            <a:off x="7285216" y="2819054"/>
            <a:ext cx="1068534" cy="82452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4" name="Arc 43"/>
          <p:cNvSpPr/>
          <p:nvPr/>
        </p:nvSpPr>
        <p:spPr>
          <a:xfrm>
            <a:off x="7285216" y="1775951"/>
            <a:ext cx="1068534" cy="1109180"/>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5" name="TextBox 44"/>
          <p:cNvSpPr txBox="1"/>
          <p:nvPr/>
        </p:nvSpPr>
        <p:spPr>
          <a:xfrm>
            <a:off x="7413374" y="3725654"/>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6+</a:t>
            </a:r>
            <a:endParaRPr lang="en-US" dirty="0">
              <a:solidFill>
                <a:schemeClr val="accent2">
                  <a:lumMod val="50000"/>
                </a:schemeClr>
              </a:solidFill>
              <a:cs typeface="B Koodak" panose="00000700000000000000" pitchFamily="2" charset="-78"/>
            </a:endParaRPr>
          </a:p>
        </p:txBody>
      </p:sp>
      <p:sp>
        <p:nvSpPr>
          <p:cNvPr id="46" name="TextBox 45"/>
          <p:cNvSpPr txBox="1"/>
          <p:nvPr/>
        </p:nvSpPr>
        <p:spPr>
          <a:xfrm>
            <a:off x="7413374" y="1402060"/>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1+</a:t>
            </a:r>
            <a:endParaRPr lang="en-US" dirty="0">
              <a:solidFill>
                <a:schemeClr val="accent2">
                  <a:lumMod val="50000"/>
                </a:schemeClr>
              </a:solidFill>
              <a:cs typeface="B Koodak" panose="00000700000000000000" pitchFamily="2" charset="-78"/>
            </a:endParaRPr>
          </a:p>
        </p:txBody>
      </p:sp>
      <p:sp>
        <p:nvSpPr>
          <p:cNvPr id="47" name="Arc 46"/>
          <p:cNvSpPr/>
          <p:nvPr/>
        </p:nvSpPr>
        <p:spPr>
          <a:xfrm>
            <a:off x="8353750" y="1775951"/>
            <a:ext cx="1068534" cy="1109180"/>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8" name="TextBox 47"/>
          <p:cNvSpPr txBox="1"/>
          <p:nvPr/>
        </p:nvSpPr>
        <p:spPr>
          <a:xfrm>
            <a:off x="8481908" y="1402060"/>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1+</a:t>
            </a:r>
            <a:endParaRPr lang="en-US" dirty="0">
              <a:solidFill>
                <a:schemeClr val="accent2">
                  <a:lumMod val="50000"/>
                </a:schemeClr>
              </a:solidFill>
              <a:cs typeface="B Koodak" panose="00000700000000000000" pitchFamily="2" charset="-78"/>
            </a:endParaRPr>
          </a:p>
        </p:txBody>
      </p:sp>
      <p:sp>
        <p:nvSpPr>
          <p:cNvPr id="49" name="Arc 48"/>
          <p:cNvSpPr/>
          <p:nvPr/>
        </p:nvSpPr>
        <p:spPr>
          <a:xfrm flipV="1">
            <a:off x="8351474" y="2819054"/>
            <a:ext cx="1068534" cy="82452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50" name="TextBox 49"/>
          <p:cNvSpPr txBox="1"/>
          <p:nvPr/>
        </p:nvSpPr>
        <p:spPr>
          <a:xfrm>
            <a:off x="8479632" y="3725654"/>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6+</a:t>
            </a:r>
            <a:endParaRPr lang="en-US" dirty="0">
              <a:solidFill>
                <a:schemeClr val="accent2">
                  <a:lumMod val="50000"/>
                </a:schemeClr>
              </a:solidFill>
              <a:cs typeface="B Koodak" panose="00000700000000000000" pitchFamily="2" charset="-78"/>
            </a:endParaRPr>
          </a:p>
        </p:txBody>
      </p:sp>
      <p:sp>
        <p:nvSpPr>
          <p:cNvPr id="51" name="Arc 50"/>
          <p:cNvSpPr/>
          <p:nvPr/>
        </p:nvSpPr>
        <p:spPr>
          <a:xfrm>
            <a:off x="9435595" y="1775951"/>
            <a:ext cx="1068534" cy="1109180"/>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52" name="TextBox 51"/>
          <p:cNvSpPr txBox="1"/>
          <p:nvPr/>
        </p:nvSpPr>
        <p:spPr>
          <a:xfrm>
            <a:off x="9563753" y="1402060"/>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1+</a:t>
            </a:r>
            <a:endParaRPr lang="en-US" dirty="0">
              <a:solidFill>
                <a:schemeClr val="accent2">
                  <a:lumMod val="50000"/>
                </a:schemeClr>
              </a:solidFill>
              <a:cs typeface="B Koodak" panose="00000700000000000000" pitchFamily="2" charset="-78"/>
            </a:endParaRPr>
          </a:p>
        </p:txBody>
      </p:sp>
      <p:sp>
        <p:nvSpPr>
          <p:cNvPr id="53" name="Arc 52"/>
          <p:cNvSpPr/>
          <p:nvPr/>
        </p:nvSpPr>
        <p:spPr>
          <a:xfrm flipV="1">
            <a:off x="9433319" y="2819054"/>
            <a:ext cx="1068534" cy="824522"/>
          </a:xfrm>
          <a:prstGeom prst="arc">
            <a:avLst>
              <a:gd name="adj1" fmla="val 11072883"/>
              <a:gd name="adj2" fmla="val 0"/>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54" name="TextBox 53"/>
          <p:cNvSpPr txBox="1"/>
          <p:nvPr/>
        </p:nvSpPr>
        <p:spPr>
          <a:xfrm>
            <a:off x="9561477" y="3725654"/>
            <a:ext cx="831273" cy="369332"/>
          </a:xfrm>
          <a:prstGeom prst="rect">
            <a:avLst/>
          </a:prstGeom>
          <a:noFill/>
        </p:spPr>
        <p:txBody>
          <a:bodyPr wrap="square" rtlCol="0">
            <a:spAutoFit/>
          </a:bodyPr>
          <a:lstStyle/>
          <a:p>
            <a:pPr algn="ctr" rtl="1"/>
            <a:r>
              <a:rPr lang="fa-IR" dirty="0">
                <a:solidFill>
                  <a:schemeClr val="accent2">
                    <a:lumMod val="50000"/>
                  </a:schemeClr>
                </a:solidFill>
                <a:cs typeface="B Koodak" panose="00000700000000000000" pitchFamily="2" charset="-78"/>
              </a:rPr>
              <a:t>6+</a:t>
            </a:r>
            <a:endParaRPr lang="en-US" dirty="0">
              <a:solidFill>
                <a:schemeClr val="accent2">
                  <a:lumMod val="50000"/>
                </a:schemeClr>
              </a:solidFill>
              <a:cs typeface="B Koodak" panose="00000700000000000000" pitchFamily="2" charset="-78"/>
            </a:endParaRPr>
          </a:p>
        </p:txBody>
      </p:sp>
      <p:sp>
        <p:nvSpPr>
          <p:cNvPr id="55" name="Oval 54"/>
          <p:cNvSpPr/>
          <p:nvPr/>
        </p:nvSpPr>
        <p:spPr>
          <a:xfrm>
            <a:off x="10064676" y="2339226"/>
            <a:ext cx="874354" cy="869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rot="2453410">
            <a:off x="10469914" y="2347862"/>
            <a:ext cx="1638725" cy="369332"/>
          </a:xfrm>
          <a:prstGeom prst="rect">
            <a:avLst/>
          </a:prstGeom>
          <a:noFill/>
        </p:spPr>
        <p:txBody>
          <a:bodyPr wrap="square" rtlCol="0">
            <a:spAutoFit/>
          </a:bodyPr>
          <a:lstStyle/>
          <a:p>
            <a:r>
              <a:rPr lang="fa-IR" dirty="0">
                <a:solidFill>
                  <a:srgbClr val="FF0000"/>
                </a:solidFill>
                <a:latin typeface="IRAban" panose="02000503000000020002" pitchFamily="2" charset="-78"/>
                <a:cs typeface="IRAban" panose="02000503000000020002" pitchFamily="2" charset="-78"/>
              </a:rPr>
              <a:t>شکل شش ام</a:t>
            </a:r>
            <a:endParaRPr lang="en-US" dirty="0">
              <a:solidFill>
                <a:srgbClr val="FF0000"/>
              </a:solidFill>
              <a:latin typeface="IRAban" panose="02000503000000020002" pitchFamily="2" charset="-78"/>
              <a:cs typeface="IRAban" panose="02000503000000020002" pitchFamily="2" charset="-78"/>
            </a:endParaRPr>
          </a:p>
        </p:txBody>
      </p:sp>
      <p:sp>
        <p:nvSpPr>
          <p:cNvPr id="57" name="TextBox 56"/>
          <p:cNvSpPr txBox="1"/>
          <p:nvPr/>
        </p:nvSpPr>
        <p:spPr>
          <a:xfrm>
            <a:off x="9625377" y="4589802"/>
            <a:ext cx="2627306" cy="584775"/>
          </a:xfrm>
          <a:prstGeom prst="rect">
            <a:avLst/>
          </a:prstGeom>
          <a:noFill/>
        </p:spPr>
        <p:txBody>
          <a:bodyPr wrap="square" rtlCol="0">
            <a:spAutoFit/>
          </a:bodyPr>
          <a:lstStyle/>
          <a:p>
            <a:r>
              <a:rPr lang="fa-IR" sz="3200" dirty="0">
                <a:solidFill>
                  <a:schemeClr val="accent6">
                    <a:lumMod val="50000"/>
                  </a:schemeClr>
                </a:solidFill>
                <a:latin typeface="IRAban" panose="02000503000000020002" pitchFamily="2" charset="-78"/>
                <a:cs typeface="IRAban" panose="02000503000000020002" pitchFamily="2" charset="-78"/>
              </a:rPr>
              <a:t>روش دیگر:</a:t>
            </a:r>
            <a:endParaRPr lang="en-US" sz="3200" dirty="0">
              <a:solidFill>
                <a:schemeClr val="accent6">
                  <a:lumMod val="50000"/>
                </a:schemeClr>
              </a:solidFill>
              <a:latin typeface="IRAban" panose="02000503000000020002" pitchFamily="2" charset="-78"/>
              <a:cs typeface="IRAban" panose="02000503000000020002" pitchFamily="2" charset="-78"/>
            </a:endParaRPr>
          </a:p>
        </p:txBody>
      </p:sp>
      <p:cxnSp>
        <p:nvCxnSpPr>
          <p:cNvPr id="59" name="Straight Arrow Connector 58"/>
          <p:cNvCxnSpPr>
            <a:stCxn id="19" idx="3"/>
          </p:cNvCxnSpPr>
          <p:nvPr/>
        </p:nvCxnSpPr>
        <p:spPr>
          <a:xfrm flipV="1">
            <a:off x="7020621" y="5601950"/>
            <a:ext cx="1224026" cy="7117"/>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13374" y="5244931"/>
            <a:ext cx="722711" cy="400110"/>
          </a:xfrm>
          <a:prstGeom prst="rect">
            <a:avLst/>
          </a:prstGeom>
          <a:noFill/>
        </p:spPr>
        <p:txBody>
          <a:bodyPr wrap="square" rtlCol="0">
            <a:spAutoFit/>
          </a:bodyPr>
          <a:lstStyle/>
          <a:p>
            <a:r>
              <a:rPr lang="en-US" sz="2000" dirty="0">
                <a:solidFill>
                  <a:schemeClr val="accent6">
                    <a:lumMod val="50000"/>
                  </a:schemeClr>
                </a:solidFill>
                <a:latin typeface="IRAban" panose="02000503000000020002" pitchFamily="2" charset="-78"/>
                <a:cs typeface="B Koodak" panose="00000700000000000000" pitchFamily="2" charset="-78"/>
              </a:rPr>
              <a:t>K=</a:t>
            </a:r>
            <a:r>
              <a:rPr lang="fa-IR" sz="2000" dirty="0">
                <a:solidFill>
                  <a:schemeClr val="accent6">
                    <a:lumMod val="50000"/>
                  </a:schemeClr>
                </a:solidFill>
                <a:latin typeface="IRAban" panose="02000503000000020002" pitchFamily="2" charset="-78"/>
                <a:cs typeface="B Koodak" panose="00000700000000000000" pitchFamily="2" charset="-78"/>
              </a:rPr>
              <a:t>6</a:t>
            </a:r>
            <a:endParaRPr lang="en-US" sz="2000" dirty="0">
              <a:solidFill>
                <a:schemeClr val="accent6">
                  <a:lumMod val="50000"/>
                </a:schemeClr>
              </a:solidFill>
              <a:latin typeface="IRAban" panose="02000503000000020002" pitchFamily="2" charset="-78"/>
              <a:cs typeface="B Koodak" panose="00000700000000000000" pitchFamily="2" charset="-78"/>
            </a:endParaRPr>
          </a:p>
        </p:txBody>
      </p:sp>
      <mc:AlternateContent xmlns:mc="http://schemas.openxmlformats.org/markup-compatibility/2006" xmlns:a14="http://schemas.microsoft.com/office/drawing/2010/main">
        <mc:Choice Requires="a14">
          <p:sp>
            <p:nvSpPr>
              <p:cNvPr id="62" name="Rectangle 61"/>
              <p:cNvSpPr/>
              <p:nvPr/>
            </p:nvSpPr>
            <p:spPr>
              <a:xfrm>
                <a:off x="8244647" y="5174577"/>
                <a:ext cx="1875835" cy="777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6</m:t>
                          </m:r>
                        </m:num>
                        <m:den>
                          <m:r>
                            <m:rPr>
                              <m:nor/>
                            </m:rPr>
                            <a:rPr lang="fa-IR" sz="2400" i="0">
                              <a:latin typeface="Cambria Math" panose="02040503050406030204" pitchFamily="18" charset="0"/>
                              <a:cs typeface="B Koodak" panose="00000700000000000000" pitchFamily="2" charset="-78"/>
                            </a:rPr>
                            <m:t>6</m:t>
                          </m:r>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6</m:t>
                          </m:r>
                          <m:r>
                            <m:rPr>
                              <m:nor/>
                            </m:rPr>
                            <a:rPr lang="en-US" sz="2400" i="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3</m:t>
                          </m:r>
                        </m:den>
                      </m:f>
                      <m:r>
                        <m:rPr>
                          <m:nor/>
                        </m:rPr>
                        <a:rPr lang="en-US" sz="2400" b="0" i="0" smtClean="0">
                          <a:latin typeface="Cambria Math" panose="02040503050406030204" pitchFamily="18" charset="0"/>
                          <a:cs typeface="B Koodak" panose="00000700000000000000" pitchFamily="2" charset="-78"/>
                        </a:rPr>
                        <m:t>=</m:t>
                      </m:r>
                      <m:f>
                        <m:fPr>
                          <m:ctrlPr>
                            <a:rPr lang="en-US"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6</m:t>
                          </m:r>
                        </m:num>
                        <m:den>
                          <m:r>
                            <m:rPr>
                              <m:nor/>
                            </m:rPr>
                            <a:rPr lang="fa-IR" sz="2400" b="0" i="0" smtClean="0">
                              <a:latin typeface="Cambria Math" panose="02040503050406030204" pitchFamily="18" charset="0"/>
                              <a:cs typeface="B Koodak" panose="00000700000000000000" pitchFamily="2" charset="-78"/>
                            </a:rPr>
                            <m:t>39</m:t>
                          </m:r>
                        </m:den>
                      </m:f>
                    </m:oMath>
                  </m:oMathPara>
                </a14:m>
                <a:endParaRPr lang="en-US" sz="2400" dirty="0">
                  <a:cs typeface="B Koodak" panose="00000700000000000000" pitchFamily="2" charset="-78"/>
                </a:endParaRPr>
              </a:p>
            </p:txBody>
          </p:sp>
        </mc:Choice>
        <mc:Fallback xmlns="">
          <p:sp>
            <p:nvSpPr>
              <p:cNvPr id="62" name="Rectangle 61"/>
              <p:cNvSpPr>
                <a:spLocks noRot="1" noChangeAspect="1" noMove="1" noResize="1" noEditPoints="1" noAdjustHandles="1" noChangeArrowheads="1" noChangeShapeType="1" noTextEdit="1"/>
              </p:cNvSpPr>
              <p:nvPr/>
            </p:nvSpPr>
            <p:spPr>
              <a:xfrm>
                <a:off x="8244647" y="5174577"/>
                <a:ext cx="1875835" cy="777905"/>
              </a:xfrm>
              <a:prstGeom prst="rect">
                <a:avLst/>
              </a:prstGeom>
              <a:blipFill>
                <a:blip r:embed="rId11"/>
                <a:stretch>
                  <a:fillRect/>
                </a:stretch>
              </a:blipFill>
            </p:spPr>
            <p:txBody>
              <a:bodyPr/>
              <a:lstStyle/>
              <a:p>
                <a:r>
                  <a:rPr lang="en-US">
                    <a:noFill/>
                  </a:rPr>
                  <a:t> </a:t>
                </a:r>
              </a:p>
            </p:txBody>
          </p:sp>
        </mc:Fallback>
      </mc:AlternateContent>
      <p:graphicFrame>
        <p:nvGraphicFramePr>
          <p:cNvPr id="10" name="Table 9"/>
          <p:cNvGraphicFramePr>
            <a:graphicFrameLocks noGrp="1"/>
          </p:cNvGraphicFramePr>
          <p:nvPr>
            <p:extLst>
              <p:ext uri="{D42A27DB-BD31-4B8C-83A1-F6EECF244321}">
                <p14:modId xmlns:p14="http://schemas.microsoft.com/office/powerpoint/2010/main" val="3745767273"/>
              </p:ext>
            </p:extLst>
          </p:nvPr>
        </p:nvGraphicFramePr>
        <p:xfrm>
          <a:off x="521716" y="5053673"/>
          <a:ext cx="1115568" cy="1112520"/>
        </p:xfrm>
        <a:graphic>
          <a:graphicData uri="http://schemas.openxmlformats.org/drawingml/2006/table">
            <a:tbl>
              <a:tblPr firstRow="1" bandRow="1">
                <a:tableStyleId>{16D9F66E-5EB9-4882-86FB-DCBF35E3C3E4}</a:tableStyleId>
              </a:tblPr>
              <a:tblGrid>
                <a:gridCol w="371856">
                  <a:extLst>
                    <a:ext uri="{9D8B030D-6E8A-4147-A177-3AD203B41FA5}">
                      <a16:colId xmlns:a16="http://schemas.microsoft.com/office/drawing/2014/main" val="527238243"/>
                    </a:ext>
                  </a:extLst>
                </a:gridCol>
                <a:gridCol w="371856">
                  <a:extLst>
                    <a:ext uri="{9D8B030D-6E8A-4147-A177-3AD203B41FA5}">
                      <a16:colId xmlns:a16="http://schemas.microsoft.com/office/drawing/2014/main" val="3570079803"/>
                    </a:ext>
                  </a:extLst>
                </a:gridCol>
                <a:gridCol w="371856">
                  <a:extLst>
                    <a:ext uri="{9D8B030D-6E8A-4147-A177-3AD203B41FA5}">
                      <a16:colId xmlns:a16="http://schemas.microsoft.com/office/drawing/2014/main" val="1685988303"/>
                    </a:ext>
                  </a:extLst>
                </a:gridCol>
              </a:tblGrid>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6101440"/>
                  </a:ext>
                </a:extLst>
              </a:tr>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868397"/>
                  </a:ext>
                </a:extLst>
              </a:tr>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358761"/>
                  </a:ext>
                </a:extLst>
              </a:tr>
            </a:tbl>
          </a:graphicData>
        </a:graphic>
      </p:graphicFrame>
    </p:spTree>
    <p:extLst>
      <p:ext uri="{BB962C8B-B14F-4D97-AF65-F5344CB8AC3E}">
        <p14:creationId xmlns:p14="http://schemas.microsoft.com/office/powerpoint/2010/main" val="34010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grpId="1" nodeType="clickEffect">
                                  <p:stCondLst>
                                    <p:cond delay="0"/>
                                  </p:stCondLst>
                                  <p:childTnLst>
                                    <p:animMotion origin="layout" path="M -0.0026 -1.85185E-6 L 0.15808 0.05741 " pathEditMode="relative" rAng="0" ptsTypes="AA">
                                      <p:cBhvr>
                                        <p:cTn id="27" dur="2000" fill="hold"/>
                                        <p:tgtEl>
                                          <p:spTgt spid="20"/>
                                        </p:tgtEl>
                                        <p:attrNameLst>
                                          <p:attrName>ppt_x</p:attrName>
                                          <p:attrName>ppt_y</p:attrName>
                                        </p:attrNameLst>
                                      </p:cBhvr>
                                      <p:rCtr x="8034" y="2870"/>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path" presetSubtype="0" accel="50000" decel="50000" fill="hold" grpId="1" nodeType="clickEffect">
                                  <p:stCondLst>
                                    <p:cond delay="0"/>
                                  </p:stCondLst>
                                  <p:childTnLst>
                                    <p:animMotion origin="layout" path="M -0.00221 0.00185 L 0.19714 -0.17152 " pathEditMode="relative" rAng="0" ptsTypes="AA">
                                      <p:cBhvr>
                                        <p:cTn id="45" dur="2000" fill="hold"/>
                                        <p:tgtEl>
                                          <p:spTgt spid="21"/>
                                        </p:tgtEl>
                                        <p:attrNameLst>
                                          <p:attrName>ppt_x</p:attrName>
                                          <p:attrName>ppt_y</p:attrName>
                                        </p:attrNameLst>
                                      </p:cBhvr>
                                      <p:rCtr x="9961" y="-8681"/>
                                    </p:animMotion>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path" presetSubtype="0" accel="50000" decel="50000" fill="hold" grpId="1" nodeType="clickEffect">
                                  <p:stCondLst>
                                    <p:cond delay="0"/>
                                  </p:stCondLst>
                                  <p:childTnLst>
                                    <p:animMotion origin="layout" path="M 0.00794 1.85185E-6 L 0.23438 -0.4213 " pathEditMode="relative" rAng="0" ptsTypes="AA">
                                      <p:cBhvr>
                                        <p:cTn id="63" dur="2000" fill="hold"/>
                                        <p:tgtEl>
                                          <p:spTgt spid="22"/>
                                        </p:tgtEl>
                                        <p:attrNameLst>
                                          <p:attrName>ppt_x</p:attrName>
                                          <p:attrName>ppt_y</p:attrName>
                                        </p:attrNameLst>
                                      </p:cBhvr>
                                      <p:rCtr x="11315" y="-21065"/>
                                    </p:animMotion>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left)">
                                      <p:cBhvr>
                                        <p:cTn id="71" dur="500"/>
                                        <p:tgtEl>
                                          <p:spTgt spid="4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500"/>
                                        <p:tgtEl>
                                          <p:spTgt spid="48"/>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left)">
                                      <p:cBhvr>
                                        <p:cTn id="93" dur="500"/>
                                        <p:tgtEl>
                                          <p:spTgt spid="50"/>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left)">
                                      <p:cBhvr>
                                        <p:cTn id="106" dur="500"/>
                                        <p:tgtEl>
                                          <p:spTgt spid="5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left)">
                                      <p:cBhvr>
                                        <p:cTn id="109" dur="500"/>
                                        <p:tgtEl>
                                          <p:spTgt spid="51"/>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left)">
                                      <p:cBhvr>
                                        <p:cTn id="112" dur="500"/>
                                        <p:tgtEl>
                                          <p:spTgt spid="53"/>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500"/>
                                        <p:tgtEl>
                                          <p:spTgt spid="25"/>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randombar(horizontal)">
                                      <p:cBhvr>
                                        <p:cTn id="125" dur="500"/>
                                        <p:tgtEl>
                                          <p:spTgt spid="56"/>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randombar(horizontal)">
                                      <p:cBhvr>
                                        <p:cTn id="128" dur="500"/>
                                        <p:tgtEl>
                                          <p:spTgt spid="55"/>
                                        </p:tgtEl>
                                      </p:cBhvr>
                                    </p:animEffect>
                                  </p:childTnLst>
                                </p:cTn>
                              </p:par>
                            </p:childTnLst>
                          </p:cTn>
                        </p:par>
                      </p:childTnLst>
                    </p:cTn>
                  </p:par>
                  <p:par>
                    <p:cTn id="129" fill="hold">
                      <p:stCondLst>
                        <p:cond delay="indefinite"/>
                      </p:stCondLst>
                      <p:childTnLst>
                        <p:par>
                          <p:cTn id="130" fill="hold">
                            <p:stCondLst>
                              <p:cond delay="0"/>
                            </p:stCondLst>
                            <p:childTnLst>
                              <p:par>
                                <p:cTn id="131" presetID="14" presetClass="entr" presetSubtype="10" fill="hold" grpId="0" nodeType="click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randombar(horizontal)">
                                      <p:cBhvr>
                                        <p:cTn id="133" dur="500"/>
                                        <p:tgtEl>
                                          <p:spTgt spid="57"/>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fade">
                                      <p:cBhvr>
                                        <p:cTn id="138" dur="1000"/>
                                        <p:tgtEl>
                                          <p:spTgt spid="19"/>
                                        </p:tgtEl>
                                      </p:cBhvr>
                                    </p:animEffect>
                                    <p:anim calcmode="lin" valueType="num">
                                      <p:cBhvr>
                                        <p:cTn id="139" dur="1000" fill="hold"/>
                                        <p:tgtEl>
                                          <p:spTgt spid="19"/>
                                        </p:tgtEl>
                                        <p:attrNameLst>
                                          <p:attrName>ppt_x</p:attrName>
                                        </p:attrNameLst>
                                      </p:cBhvr>
                                      <p:tavLst>
                                        <p:tav tm="0">
                                          <p:val>
                                            <p:strVal val="#ppt_x"/>
                                          </p:val>
                                        </p:tav>
                                        <p:tav tm="100000">
                                          <p:val>
                                            <p:strVal val="#ppt_x"/>
                                          </p:val>
                                        </p:tav>
                                      </p:tavLst>
                                    </p:anim>
                                    <p:anim calcmode="lin" valueType="num">
                                      <p:cBhvr>
                                        <p:cTn id="1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wipe(left)">
                                      <p:cBhvr>
                                        <p:cTn id="145" dur="500"/>
                                        <p:tgtEl>
                                          <p:spTgt spid="61"/>
                                        </p:tgtEl>
                                      </p:cBhvr>
                                    </p:animEffect>
                                  </p:childTnLst>
                                </p:cTn>
                              </p:par>
                              <p:par>
                                <p:cTn id="146" presetID="22" presetClass="entr" presetSubtype="8" fill="hold" nodeType="with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wipe(left)">
                                      <p:cBhvr>
                                        <p:cTn id="148" dur="500"/>
                                        <p:tgtEl>
                                          <p:spTgt spid="59"/>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in" filter="fade">
                                      <p:cBhvr>
                                        <p:cTn id="153" dur="1000"/>
                                        <p:tgtEl>
                                          <p:spTgt spid="62"/>
                                        </p:tgtEl>
                                      </p:cBhvr>
                                    </p:animEffect>
                                    <p:anim calcmode="lin" valueType="num">
                                      <p:cBhvr>
                                        <p:cTn id="154" dur="1000" fill="hold"/>
                                        <p:tgtEl>
                                          <p:spTgt spid="62"/>
                                        </p:tgtEl>
                                        <p:attrNameLst>
                                          <p:attrName>ppt_x</p:attrName>
                                        </p:attrNameLst>
                                      </p:cBhvr>
                                      <p:tavLst>
                                        <p:tav tm="0">
                                          <p:val>
                                            <p:strVal val="#ppt_x"/>
                                          </p:val>
                                        </p:tav>
                                        <p:tav tm="100000">
                                          <p:val>
                                            <p:strVal val="#ppt_x"/>
                                          </p:val>
                                        </p:tav>
                                      </p:tavLst>
                                    </p:anim>
                                    <p:anim calcmode="lin" valueType="num">
                                      <p:cBhvr>
                                        <p:cTn id="15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0" grpId="1"/>
      <p:bldP spid="21" grpId="0"/>
      <p:bldP spid="21" grpId="1"/>
      <p:bldP spid="22" grpId="0"/>
      <p:bldP spid="22" grpId="1"/>
      <p:bldP spid="23" grpId="0"/>
      <p:bldP spid="24" grpId="0"/>
      <p:bldP spid="25" grpId="0"/>
      <p:bldP spid="27" grpId="0" animBg="1"/>
      <p:bldP spid="28" grpId="0" animBg="1"/>
      <p:bldP spid="29" grpId="0"/>
      <p:bldP spid="30" grpId="0"/>
      <p:bldP spid="31" grpId="0" animBg="1"/>
      <p:bldP spid="32" grpId="0"/>
      <p:bldP spid="33" grpId="0" animBg="1"/>
      <p:bldP spid="34" grpId="0"/>
      <p:bldP spid="43" grpId="0" animBg="1"/>
      <p:bldP spid="44" grpId="0" animBg="1"/>
      <p:bldP spid="45" grpId="0"/>
      <p:bldP spid="46" grpId="0"/>
      <p:bldP spid="47" grpId="0" animBg="1"/>
      <p:bldP spid="48" grpId="0"/>
      <p:bldP spid="49" grpId="0" animBg="1"/>
      <p:bldP spid="50" grpId="0"/>
      <p:bldP spid="51" grpId="0" animBg="1"/>
      <p:bldP spid="52" grpId="0"/>
      <p:bldP spid="53" grpId="0" animBg="1"/>
      <p:bldP spid="54" grpId="0"/>
      <p:bldP spid="55" grpId="0" animBg="1"/>
      <p:bldP spid="56" grpId="0"/>
      <p:bldP spid="57" grpId="0"/>
      <p:bldP spid="61"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5538" y="338533"/>
            <a:ext cx="8721414" cy="2223781"/>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endParaRPr lang="en-US" b="1" dirty="0">
              <a:solidFill>
                <a:schemeClr val="bg1"/>
              </a:solidFill>
              <a:cs typeface="B Nazanin" panose="00000400000000000000" pitchFamily="2" charset="-78"/>
            </a:endParaRPr>
          </a:p>
        </p:txBody>
      </p:sp>
      <p:sp>
        <p:nvSpPr>
          <p:cNvPr id="5" name="Pentagon 4"/>
          <p:cNvSpPr/>
          <p:nvPr/>
        </p:nvSpPr>
        <p:spPr>
          <a:xfrm flipH="1">
            <a:off x="9592208" y="337167"/>
            <a:ext cx="2222348" cy="2225147"/>
          </a:xfrm>
          <a:prstGeom prst="homePlate">
            <a:avLst>
              <a:gd name="adj" fmla="val 342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bg1"/>
                </a:solidFill>
                <a:latin typeface="IRAban" panose="02000503000000020002" pitchFamily="2" charset="-78"/>
                <a:cs typeface="IRAban" panose="02000503000000020002" pitchFamily="2" charset="-78"/>
              </a:rPr>
              <a:t>راهبرد  حدس و آزمایش</a:t>
            </a:r>
            <a:endParaRPr lang="en-US" dirty="0">
              <a:solidFill>
                <a:schemeClr val="bg1"/>
              </a:solidFill>
              <a:latin typeface="IRAban" panose="02000503000000020002" pitchFamily="2" charset="-78"/>
              <a:cs typeface="IRAban" panose="02000503000000020002" pitchFamily="2" charset="-78"/>
            </a:endParaRPr>
          </a:p>
        </p:txBody>
      </p:sp>
      <p:sp>
        <p:nvSpPr>
          <p:cNvPr id="6" name="TextBox 5"/>
          <p:cNvSpPr txBox="1"/>
          <p:nvPr/>
        </p:nvSpPr>
        <p:spPr>
          <a:xfrm>
            <a:off x="1625538" y="392490"/>
            <a:ext cx="7966670" cy="2169825"/>
          </a:xfrm>
          <a:prstGeom prst="rect">
            <a:avLst/>
          </a:prstGeom>
          <a:solidFill>
            <a:srgbClr val="00B050"/>
          </a:solidFill>
        </p:spPr>
        <p:txBody>
          <a:bodyPr wrap="square" rtlCol="0">
            <a:spAutoFit/>
          </a:bodyPr>
          <a:lstStyle/>
          <a:p>
            <a:pPr algn="just" rtl="1">
              <a:lnSpc>
                <a:spcPct val="150000"/>
              </a:lnSpc>
            </a:pPr>
            <a:r>
              <a:rPr lang="fa-IR" dirty="0">
                <a:solidFill>
                  <a:schemeClr val="bg1"/>
                </a:solidFill>
                <a:cs typeface="B Koodak" panose="00000700000000000000" pitchFamily="2" charset="-78"/>
              </a:rPr>
              <a:t>ممکن است حل یک مسئله، روش و راه حل مستقیمی نداشته باشد یا راه رسیدن به جواب آن طولانی و دشوار باشد. شما می توانید با یک روش منطقی و منظّم پاسخ احتمالی مسئله را حدس بزنید؛ سپس با توجه به شرایط گفته شده در مسئله، حدس خود را بررسی کنید و با توجه به نتیجه به دست آمده حدس بعدی را بزنید تا کم کم به پاسخ مسئله نزدیک شوید. برای نشان دادن حدس ها و آزمایش های خود راه حل مناسبی پیدا کنید.</a:t>
            </a:r>
            <a:endParaRPr lang="en-US" sz="2000" dirty="0">
              <a:solidFill>
                <a:schemeClr val="bg1"/>
              </a:solidFill>
              <a:latin typeface="Koo"/>
              <a:cs typeface="B Koodak" panose="00000700000000000000" pitchFamily="2" charset="-78"/>
            </a:endParaRPr>
          </a:p>
        </p:txBody>
      </p:sp>
      <p:sp>
        <p:nvSpPr>
          <p:cNvPr id="8" name="Rectangle 7"/>
          <p:cNvSpPr/>
          <p:nvPr/>
        </p:nvSpPr>
        <p:spPr>
          <a:xfrm>
            <a:off x="635000" y="2412865"/>
            <a:ext cx="11176210" cy="1429622"/>
          </a:xfrm>
          <a:prstGeom prst="rect">
            <a:avLst/>
          </a:prstGeom>
        </p:spPr>
        <p:txBody>
          <a:bodyPr wrap="square">
            <a:spAutoFit/>
          </a:bodyPr>
          <a:lstStyle/>
          <a:p>
            <a:pPr algn="r" rtl="1">
              <a:lnSpc>
                <a:spcPct val="150000"/>
              </a:lnSpc>
            </a:pPr>
            <a:r>
              <a:rPr lang="fa-IR" sz="2000" dirty="0">
                <a:solidFill>
                  <a:srgbClr val="231F20"/>
                </a:solidFill>
                <a:latin typeface="AmuzehNewNormalPS"/>
                <a:cs typeface="B Koodak" panose="00000700000000000000" pitchFamily="2" charset="-78"/>
              </a:rPr>
              <a:t>1ـ 20دستگاه دوچرخه و سه</a:t>
            </a:r>
            <a:r>
              <a:rPr lang="en-US" sz="2000" dirty="0">
                <a:solidFill>
                  <a:srgbClr val="231F20"/>
                </a:solidFill>
                <a:latin typeface="AmuzehNewNormalPS"/>
                <a:cs typeface="B Koodak" panose="00000700000000000000" pitchFamily="2" charset="-78"/>
              </a:rPr>
              <a:t> </a:t>
            </a:r>
            <a:r>
              <a:rPr lang="fa-IR" sz="2000" dirty="0">
                <a:solidFill>
                  <a:srgbClr val="231F20"/>
                </a:solidFill>
                <a:latin typeface="AmuzehNewNormalPS"/>
                <a:cs typeface="B Koodak" panose="00000700000000000000" pitchFamily="2" charset="-78"/>
              </a:rPr>
              <a:t>چرخه در یک توقفگاه (مصوب فرهنگستان </a:t>
            </a:r>
            <a:r>
              <a:rPr lang="en-US" sz="2000" dirty="0">
                <a:solidFill>
                  <a:srgbClr val="231F20"/>
                </a:solidFill>
                <a:latin typeface="AmuzehNewNormalPS"/>
                <a:cs typeface="B Koodak" panose="00000700000000000000" pitchFamily="2" charset="-78"/>
              </a:rPr>
              <a:t>(Parking</a:t>
            </a:r>
            <a:r>
              <a:rPr lang="fa-IR" sz="2000" dirty="0">
                <a:solidFill>
                  <a:srgbClr val="231F20"/>
                </a:solidFill>
                <a:latin typeface="AmuzehNewNormalPS"/>
                <a:cs typeface="B Koodak" panose="00000700000000000000" pitchFamily="2" charset="-78"/>
              </a:rPr>
              <a:t>وجود دارد. اگر تعداد کل چرخ</a:t>
            </a:r>
            <a:r>
              <a:rPr lang="en-US" sz="2000" dirty="0">
                <a:solidFill>
                  <a:srgbClr val="231F20"/>
                </a:solidFill>
                <a:latin typeface="AmuzehNewNormalPS"/>
                <a:cs typeface="B Koodak" panose="00000700000000000000" pitchFamily="2" charset="-78"/>
              </a:rPr>
              <a:t> </a:t>
            </a:r>
            <a:r>
              <a:rPr lang="fa-IR" sz="2000" dirty="0">
                <a:solidFill>
                  <a:srgbClr val="231F20"/>
                </a:solidFill>
                <a:latin typeface="AmuzehNewNormalPS"/>
                <a:cs typeface="B Koodak" panose="00000700000000000000" pitchFamily="2" charset="-78"/>
              </a:rPr>
              <a:t>های</a:t>
            </a:r>
            <a:r>
              <a:rPr lang="en-US" sz="2000" dirty="0">
                <a:solidFill>
                  <a:srgbClr val="231F20"/>
                </a:solidFill>
                <a:latin typeface="AmuzehNewNormalPS"/>
                <a:cs typeface="B Koodak" panose="00000700000000000000" pitchFamily="2" charset="-78"/>
              </a:rPr>
              <a:t> </a:t>
            </a:r>
            <a:r>
              <a:rPr lang="fa-IR" sz="2000" dirty="0">
                <a:solidFill>
                  <a:srgbClr val="231F20"/>
                </a:solidFill>
                <a:latin typeface="AmuzehNewNormalPS"/>
                <a:cs typeface="B Koodak" panose="00000700000000000000" pitchFamily="2" charset="-78"/>
              </a:rPr>
              <a:t>آنها 45</a:t>
            </a:r>
            <a:r>
              <a:rPr lang="en-US" sz="2000" dirty="0">
                <a:solidFill>
                  <a:srgbClr val="231F20"/>
                </a:solidFill>
                <a:latin typeface="AmuzehNewNormalPS"/>
                <a:cs typeface="B Koodak" panose="00000700000000000000" pitchFamily="2" charset="-78"/>
              </a:rPr>
              <a:t> </a:t>
            </a:r>
            <a:r>
              <a:rPr lang="fa-IR" sz="2000" dirty="0">
                <a:solidFill>
                  <a:srgbClr val="231F20"/>
                </a:solidFill>
                <a:latin typeface="AmuzehNewNormalPS"/>
                <a:cs typeface="B Koodak" panose="00000700000000000000" pitchFamily="2" charset="-78"/>
              </a:rPr>
              <a:t>عدد باشد، چند دوچرخه و چند سه</a:t>
            </a:r>
            <a:r>
              <a:rPr lang="en-US" sz="2000" dirty="0">
                <a:solidFill>
                  <a:srgbClr val="231F20"/>
                </a:solidFill>
                <a:latin typeface="AmuzehNewNormalPS"/>
                <a:cs typeface="B Koodak" panose="00000700000000000000" pitchFamily="2" charset="-78"/>
              </a:rPr>
              <a:t> </a:t>
            </a:r>
            <a:r>
              <a:rPr lang="fa-IR" sz="2000" dirty="0">
                <a:solidFill>
                  <a:srgbClr val="231F20"/>
                </a:solidFill>
                <a:latin typeface="AmuzehNewNormalPS"/>
                <a:cs typeface="B Koodak" panose="00000700000000000000" pitchFamily="2" charset="-78"/>
              </a:rPr>
              <a:t>چرخه در توقفگاه وجود دارد؟</a:t>
            </a:r>
            <a:br>
              <a:rPr lang="fa-IR" sz="2000" dirty="0">
                <a:solidFill>
                  <a:srgbClr val="231F20"/>
                </a:solidFill>
                <a:latin typeface="AmuzehNewNormalPS"/>
                <a:cs typeface="B Koodak" panose="00000700000000000000" pitchFamily="2" charset="-78"/>
              </a:rPr>
            </a:br>
            <a:endParaRPr lang="en-US" sz="2000" dirty="0">
              <a:cs typeface="B Koodak" panose="000007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38" y="4419471"/>
            <a:ext cx="3455397" cy="255955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681712343"/>
              </p:ext>
            </p:extLst>
          </p:nvPr>
        </p:nvGraphicFramePr>
        <p:xfrm>
          <a:off x="720912" y="3349930"/>
          <a:ext cx="5025570" cy="3031542"/>
        </p:xfrm>
        <a:graphic>
          <a:graphicData uri="http://schemas.openxmlformats.org/drawingml/2006/table">
            <a:tbl>
              <a:tblPr firstRow="1" bandRow="1">
                <a:tableStyleId>{5C22544A-7EE6-4342-B048-85BDC9FD1C3A}</a:tableStyleId>
              </a:tblPr>
              <a:tblGrid>
                <a:gridCol w="1353457">
                  <a:extLst>
                    <a:ext uri="{9D8B030D-6E8A-4147-A177-3AD203B41FA5}">
                      <a16:colId xmlns:a16="http://schemas.microsoft.com/office/drawing/2014/main" val="1365685909"/>
                    </a:ext>
                  </a:extLst>
                </a:gridCol>
                <a:gridCol w="1481631">
                  <a:extLst>
                    <a:ext uri="{9D8B030D-6E8A-4147-A177-3AD203B41FA5}">
                      <a16:colId xmlns:a16="http://schemas.microsoft.com/office/drawing/2014/main" val="101932956"/>
                    </a:ext>
                  </a:extLst>
                </a:gridCol>
                <a:gridCol w="2190482">
                  <a:extLst>
                    <a:ext uri="{9D8B030D-6E8A-4147-A177-3AD203B41FA5}">
                      <a16:colId xmlns:a16="http://schemas.microsoft.com/office/drawing/2014/main" val="2148810844"/>
                    </a:ext>
                  </a:extLst>
                </a:gridCol>
              </a:tblGrid>
              <a:tr h="443409">
                <a:tc>
                  <a:txBody>
                    <a:bodyPr/>
                    <a:lstStyle/>
                    <a:p>
                      <a:pPr algn="ctr"/>
                      <a:r>
                        <a:rPr lang="fa-IR" dirty="0">
                          <a:solidFill>
                            <a:schemeClr val="tx1"/>
                          </a:solidFill>
                          <a:cs typeface="B Koodak" panose="00000700000000000000" pitchFamily="2" charset="-78"/>
                        </a:rPr>
                        <a:t>تعداد</a:t>
                      </a:r>
                      <a:r>
                        <a:rPr lang="fa-IR" baseline="0" dirty="0">
                          <a:solidFill>
                            <a:schemeClr val="tx1"/>
                          </a:solidFill>
                          <a:cs typeface="B Koodak" panose="00000700000000000000" pitchFamily="2" charset="-78"/>
                        </a:rPr>
                        <a:t> دوچرخه</a:t>
                      </a:r>
                      <a:endParaRPr lang="en-US" dirty="0">
                        <a:solidFill>
                          <a:schemeClr val="tx1"/>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dirty="0">
                          <a:solidFill>
                            <a:schemeClr val="tx1"/>
                          </a:solidFill>
                          <a:cs typeface="B Koodak" panose="00000700000000000000" pitchFamily="2" charset="-78"/>
                        </a:rPr>
                        <a:t>تعداد سه چرخه</a:t>
                      </a:r>
                      <a:endParaRPr lang="en-US" dirty="0">
                        <a:solidFill>
                          <a:schemeClr val="tx1"/>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a:solidFill>
                            <a:schemeClr val="tx1"/>
                          </a:solidFill>
                          <a:cs typeface="B Koodak" panose="00000700000000000000" pitchFamily="2" charset="-78"/>
                        </a:rPr>
                        <a:t>بررسی و آزمایش</a:t>
                      </a:r>
                      <a:endParaRPr lang="en-US" dirty="0">
                        <a:solidFill>
                          <a:schemeClr val="tx1"/>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62740"/>
                  </a:ext>
                </a:extLst>
              </a:tr>
              <a:tr h="2588133">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7916900"/>
                  </a:ext>
                </a:extLst>
              </a:tr>
            </a:tbl>
          </a:graphicData>
        </a:graphic>
      </p:graphicFrame>
      <p:sp>
        <p:nvSpPr>
          <p:cNvPr id="9" name="Rectangle 8"/>
          <p:cNvSpPr/>
          <p:nvPr/>
        </p:nvSpPr>
        <p:spPr>
          <a:xfrm>
            <a:off x="5894608" y="3581130"/>
            <a:ext cx="5916602" cy="646331"/>
          </a:xfrm>
          <a:prstGeom prst="rect">
            <a:avLst/>
          </a:prstGeom>
        </p:spPr>
        <p:txBody>
          <a:bodyPr wrap="square">
            <a:spAutoFit/>
          </a:bodyPr>
          <a:lstStyle/>
          <a:p>
            <a:pPr algn="r" rtl="1"/>
            <a:r>
              <a:rPr lang="fa-IR" dirty="0">
                <a:solidFill>
                  <a:srgbClr val="EF59A1"/>
                </a:solidFill>
                <a:latin typeface="AmuzehNewNormalPS"/>
                <a:cs typeface="B Koodak" panose="00000700000000000000" pitchFamily="2" charset="-78"/>
              </a:rPr>
              <a:t>درحدس اول تعداد دوچرخه ها را 10و تعداد سه چرخه ها را هم 10عدد درنظر بگیرید.</a:t>
            </a:r>
            <a:endParaRPr lang="en-US" dirty="0">
              <a:cs typeface="B Koodak" panose="00000700000000000000" pitchFamily="2" charset="-78"/>
            </a:endParaRPr>
          </a:p>
        </p:txBody>
      </p:sp>
      <p:sp>
        <p:nvSpPr>
          <p:cNvPr id="13" name="TextBox 12"/>
          <p:cNvSpPr txBox="1"/>
          <p:nvPr/>
        </p:nvSpPr>
        <p:spPr>
          <a:xfrm>
            <a:off x="1202288" y="3990798"/>
            <a:ext cx="584875" cy="461665"/>
          </a:xfrm>
          <a:prstGeom prst="rect">
            <a:avLst/>
          </a:prstGeom>
          <a:noFill/>
        </p:spPr>
        <p:txBody>
          <a:bodyPr wrap="square" rtlCol="0">
            <a:spAutoFit/>
          </a:bodyPr>
          <a:lstStyle/>
          <a:p>
            <a:r>
              <a:rPr lang="fa-IR" sz="2400" dirty="0">
                <a:cs typeface="B Koodak" panose="00000700000000000000" pitchFamily="2" charset="-78"/>
              </a:rPr>
              <a:t>10</a:t>
            </a:r>
            <a:endParaRPr lang="en-US" sz="2400" dirty="0">
              <a:cs typeface="B Koodak" panose="00000700000000000000" pitchFamily="2" charset="-78"/>
            </a:endParaRPr>
          </a:p>
        </p:txBody>
      </p:sp>
      <p:sp>
        <p:nvSpPr>
          <p:cNvPr id="14" name="TextBox 13"/>
          <p:cNvSpPr txBox="1"/>
          <p:nvPr/>
        </p:nvSpPr>
        <p:spPr>
          <a:xfrm>
            <a:off x="1216556" y="4827922"/>
            <a:ext cx="584875" cy="461665"/>
          </a:xfrm>
          <a:prstGeom prst="rect">
            <a:avLst/>
          </a:prstGeom>
          <a:noFill/>
        </p:spPr>
        <p:txBody>
          <a:bodyPr wrap="square" rtlCol="0">
            <a:spAutoFit/>
          </a:bodyPr>
          <a:lstStyle/>
          <a:p>
            <a:r>
              <a:rPr lang="fa-IR" sz="2400" dirty="0">
                <a:cs typeface="B Koodak" panose="00000700000000000000" pitchFamily="2" charset="-78"/>
              </a:rPr>
              <a:t>12</a:t>
            </a:r>
            <a:endParaRPr lang="en-US" sz="2400" dirty="0">
              <a:cs typeface="B Koodak" panose="00000700000000000000" pitchFamily="2" charset="-78"/>
            </a:endParaRPr>
          </a:p>
        </p:txBody>
      </p:sp>
      <p:sp>
        <p:nvSpPr>
          <p:cNvPr id="15" name="TextBox 14"/>
          <p:cNvSpPr txBox="1"/>
          <p:nvPr/>
        </p:nvSpPr>
        <p:spPr>
          <a:xfrm>
            <a:off x="1202287" y="5665046"/>
            <a:ext cx="584875" cy="461665"/>
          </a:xfrm>
          <a:prstGeom prst="rect">
            <a:avLst/>
          </a:prstGeom>
          <a:noFill/>
        </p:spPr>
        <p:txBody>
          <a:bodyPr wrap="square" rtlCol="0">
            <a:spAutoFit/>
          </a:bodyPr>
          <a:lstStyle/>
          <a:p>
            <a:r>
              <a:rPr lang="fa-IR" sz="2400" dirty="0">
                <a:cs typeface="B Koodak" panose="00000700000000000000" pitchFamily="2" charset="-78"/>
              </a:rPr>
              <a:t>15</a:t>
            </a:r>
            <a:endParaRPr lang="en-US" sz="2400" dirty="0">
              <a:cs typeface="B Koodak" panose="00000700000000000000" pitchFamily="2" charset="-78"/>
            </a:endParaRPr>
          </a:p>
        </p:txBody>
      </p:sp>
      <p:sp>
        <p:nvSpPr>
          <p:cNvPr id="16" name="TextBox 15"/>
          <p:cNvSpPr txBox="1"/>
          <p:nvPr/>
        </p:nvSpPr>
        <p:spPr>
          <a:xfrm>
            <a:off x="2585861" y="3990798"/>
            <a:ext cx="584875" cy="461665"/>
          </a:xfrm>
          <a:prstGeom prst="rect">
            <a:avLst/>
          </a:prstGeom>
          <a:noFill/>
        </p:spPr>
        <p:txBody>
          <a:bodyPr wrap="square" rtlCol="0">
            <a:spAutoFit/>
          </a:bodyPr>
          <a:lstStyle/>
          <a:p>
            <a:r>
              <a:rPr lang="fa-IR" sz="2400" dirty="0">
                <a:cs typeface="B Koodak" panose="00000700000000000000" pitchFamily="2" charset="-78"/>
              </a:rPr>
              <a:t>10</a:t>
            </a:r>
            <a:endParaRPr lang="en-US" sz="2400" dirty="0">
              <a:cs typeface="B Koodak" panose="00000700000000000000" pitchFamily="2" charset="-78"/>
            </a:endParaRPr>
          </a:p>
        </p:txBody>
      </p:sp>
      <p:sp>
        <p:nvSpPr>
          <p:cNvPr id="18" name="TextBox 17"/>
          <p:cNvSpPr txBox="1"/>
          <p:nvPr/>
        </p:nvSpPr>
        <p:spPr>
          <a:xfrm>
            <a:off x="3537236" y="3994565"/>
            <a:ext cx="3214842" cy="461665"/>
          </a:xfrm>
          <a:prstGeom prst="rect">
            <a:avLst/>
          </a:prstGeom>
          <a:noFill/>
        </p:spPr>
        <p:txBody>
          <a:bodyPr wrap="square" rtlCol="0">
            <a:spAutoFit/>
          </a:bodyPr>
          <a:lstStyle/>
          <a:p>
            <a:r>
              <a:rPr lang="fa-IR" sz="2400" dirty="0">
                <a:cs typeface="B Koodak" panose="00000700000000000000" pitchFamily="2" charset="-78"/>
              </a:rPr>
              <a:t>50 = (3×10)+(2×10)</a:t>
            </a:r>
            <a:endParaRPr lang="en-US" sz="2400" dirty="0">
              <a:cs typeface="B Koodak" panose="00000700000000000000" pitchFamily="2" charset="-78"/>
            </a:endParaRPr>
          </a:p>
        </p:txBody>
      </p:sp>
      <p:sp>
        <p:nvSpPr>
          <p:cNvPr id="19" name="TextBox 18"/>
          <p:cNvSpPr txBox="1"/>
          <p:nvPr/>
        </p:nvSpPr>
        <p:spPr>
          <a:xfrm>
            <a:off x="2585861" y="4827922"/>
            <a:ext cx="584875" cy="461665"/>
          </a:xfrm>
          <a:prstGeom prst="rect">
            <a:avLst/>
          </a:prstGeom>
          <a:noFill/>
        </p:spPr>
        <p:txBody>
          <a:bodyPr wrap="square" rtlCol="0">
            <a:spAutoFit/>
          </a:bodyPr>
          <a:lstStyle/>
          <a:p>
            <a:r>
              <a:rPr lang="fa-IR" sz="2400" dirty="0">
                <a:cs typeface="B Koodak" panose="00000700000000000000" pitchFamily="2" charset="-78"/>
              </a:rPr>
              <a:t>8</a:t>
            </a:r>
            <a:endParaRPr lang="en-US" sz="2400" dirty="0">
              <a:cs typeface="B Koodak" panose="00000700000000000000" pitchFamily="2" charset="-78"/>
            </a:endParaRPr>
          </a:p>
        </p:txBody>
      </p:sp>
      <p:sp>
        <p:nvSpPr>
          <p:cNvPr id="20" name="TextBox 19"/>
          <p:cNvSpPr txBox="1"/>
          <p:nvPr/>
        </p:nvSpPr>
        <p:spPr>
          <a:xfrm>
            <a:off x="3559823" y="4834965"/>
            <a:ext cx="3214842" cy="461665"/>
          </a:xfrm>
          <a:prstGeom prst="rect">
            <a:avLst/>
          </a:prstGeom>
          <a:noFill/>
        </p:spPr>
        <p:txBody>
          <a:bodyPr wrap="square" rtlCol="0">
            <a:spAutoFit/>
          </a:bodyPr>
          <a:lstStyle/>
          <a:p>
            <a:r>
              <a:rPr lang="fa-IR" sz="2400" dirty="0">
                <a:cs typeface="B Koodak" panose="00000700000000000000" pitchFamily="2" charset="-78"/>
              </a:rPr>
              <a:t>48 = (3×8)+(2×12)</a:t>
            </a:r>
            <a:endParaRPr lang="en-US" sz="2400" dirty="0">
              <a:cs typeface="B Koodak" panose="00000700000000000000" pitchFamily="2" charset="-78"/>
            </a:endParaRPr>
          </a:p>
        </p:txBody>
      </p:sp>
      <p:sp>
        <p:nvSpPr>
          <p:cNvPr id="21" name="TextBox 20"/>
          <p:cNvSpPr txBox="1"/>
          <p:nvPr/>
        </p:nvSpPr>
        <p:spPr>
          <a:xfrm>
            <a:off x="2585861" y="5665045"/>
            <a:ext cx="584875" cy="461665"/>
          </a:xfrm>
          <a:prstGeom prst="rect">
            <a:avLst/>
          </a:prstGeom>
          <a:noFill/>
        </p:spPr>
        <p:txBody>
          <a:bodyPr wrap="square" rtlCol="0">
            <a:spAutoFit/>
          </a:bodyPr>
          <a:lstStyle/>
          <a:p>
            <a:r>
              <a:rPr lang="fa-IR" sz="2400" dirty="0">
                <a:cs typeface="B Koodak" panose="00000700000000000000" pitchFamily="2" charset="-78"/>
              </a:rPr>
              <a:t>5</a:t>
            </a:r>
            <a:endParaRPr lang="en-US" sz="2400" dirty="0">
              <a:cs typeface="B Koodak" panose="00000700000000000000" pitchFamily="2" charset="-78"/>
            </a:endParaRPr>
          </a:p>
        </p:txBody>
      </p:sp>
      <p:sp>
        <p:nvSpPr>
          <p:cNvPr id="22" name="TextBox 21"/>
          <p:cNvSpPr txBox="1"/>
          <p:nvPr/>
        </p:nvSpPr>
        <p:spPr>
          <a:xfrm>
            <a:off x="3582409" y="5665044"/>
            <a:ext cx="3214842" cy="461665"/>
          </a:xfrm>
          <a:prstGeom prst="rect">
            <a:avLst/>
          </a:prstGeom>
          <a:noFill/>
        </p:spPr>
        <p:txBody>
          <a:bodyPr wrap="square" rtlCol="0">
            <a:spAutoFit/>
          </a:bodyPr>
          <a:lstStyle/>
          <a:p>
            <a:r>
              <a:rPr lang="fa-IR" sz="2400" dirty="0">
                <a:cs typeface="B Koodak" panose="00000700000000000000" pitchFamily="2" charset="-78"/>
              </a:rPr>
              <a:t>45 = (3×5)+(2×15)</a:t>
            </a:r>
            <a:endParaRPr lang="en-US" sz="2400" dirty="0">
              <a:cs typeface="B Koodak" panose="00000700000000000000" pitchFamily="2" charset="-78"/>
            </a:endParaRPr>
          </a:p>
        </p:txBody>
      </p:sp>
      <p:sp>
        <p:nvSpPr>
          <p:cNvPr id="24" name="TextBox 23"/>
          <p:cNvSpPr txBox="1"/>
          <p:nvPr/>
        </p:nvSpPr>
        <p:spPr>
          <a:xfrm>
            <a:off x="5860370" y="5480377"/>
            <a:ext cx="595569" cy="830997"/>
          </a:xfrm>
          <a:prstGeom prst="rect">
            <a:avLst/>
          </a:prstGeom>
          <a:noFill/>
        </p:spPr>
        <p:txBody>
          <a:bodyPr wrap="square" rtlCol="0">
            <a:spAutoFit/>
          </a:bodyPr>
          <a:lstStyle/>
          <a:p>
            <a:r>
              <a:rPr lang="en-US" sz="4800" dirty="0">
                <a:solidFill>
                  <a:srgbClr val="00B050"/>
                </a:solidFill>
                <a:sym typeface="Wingdings" panose="05000000000000000000" pitchFamily="2" charset="2"/>
              </a:rPr>
              <a:t></a:t>
            </a:r>
            <a:endParaRPr lang="en-US" sz="4800" dirty="0">
              <a:solidFill>
                <a:srgbClr val="00B050"/>
              </a:solidFill>
            </a:endParaRPr>
          </a:p>
        </p:txBody>
      </p:sp>
      <p:cxnSp>
        <p:nvCxnSpPr>
          <p:cNvPr id="50" name="Straight Connector 49"/>
          <p:cNvCxnSpPr/>
          <p:nvPr/>
        </p:nvCxnSpPr>
        <p:spPr>
          <a:xfrm flipH="1">
            <a:off x="3527393" y="4197390"/>
            <a:ext cx="2565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582409" y="5052673"/>
            <a:ext cx="2565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6671246" y="4688217"/>
            <a:ext cx="920041" cy="643310"/>
          </a:xfrm>
          <a:prstGeom prst="rect">
            <a:avLst/>
          </a:prstGeom>
        </p:spPr>
      </p:pic>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6823646" y="4840617"/>
            <a:ext cx="920041" cy="643310"/>
          </a:xfrm>
          <a:prstGeom prst="rect">
            <a:avLst/>
          </a:prstGeom>
        </p:spPr>
      </p:pic>
      <p:pic>
        <p:nvPicPr>
          <p:cNvPr id="25" name="Picture 24"/>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6976046" y="4993017"/>
            <a:ext cx="920041" cy="643310"/>
          </a:xfrm>
          <a:prstGeom prst="rect">
            <a:avLst/>
          </a:prstGeom>
        </p:spPr>
      </p:pic>
      <p:pic>
        <p:nvPicPr>
          <p:cNvPr id="26" name="Picture 25"/>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7128446" y="5145417"/>
            <a:ext cx="920041" cy="643310"/>
          </a:xfrm>
          <a:prstGeom prst="rect">
            <a:avLst/>
          </a:prstGeom>
        </p:spPr>
      </p:pic>
      <p:pic>
        <p:nvPicPr>
          <p:cNvPr id="27" name="Picture 26"/>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7280846" y="5297817"/>
            <a:ext cx="920041" cy="643310"/>
          </a:xfrm>
          <a:prstGeom prst="rect">
            <a:avLst/>
          </a:prstGeom>
        </p:spPr>
      </p:pic>
      <p:pic>
        <p:nvPicPr>
          <p:cNvPr id="28" name="Picture 27"/>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7433246" y="5450217"/>
            <a:ext cx="920041" cy="643310"/>
          </a:xfrm>
          <a:prstGeom prst="rect">
            <a:avLst/>
          </a:prstGeom>
        </p:spPr>
      </p:pic>
      <p:pic>
        <p:nvPicPr>
          <p:cNvPr id="29" name="Picture 28"/>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7585646" y="5602617"/>
            <a:ext cx="920041" cy="643310"/>
          </a:xfrm>
          <a:prstGeom prst="rect">
            <a:avLst/>
          </a:prstGeom>
        </p:spPr>
      </p:pic>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7738046" y="5755017"/>
            <a:ext cx="920041" cy="643310"/>
          </a:xfrm>
          <a:prstGeom prst="rect">
            <a:avLst/>
          </a:prstGeom>
        </p:spPr>
      </p:pic>
      <p:pic>
        <p:nvPicPr>
          <p:cNvPr id="31" name="Picture 30"/>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7890446" y="5907417"/>
            <a:ext cx="920041" cy="643310"/>
          </a:xfrm>
          <a:prstGeom prst="rect">
            <a:avLst/>
          </a:prstGeom>
        </p:spPr>
      </p:pic>
      <p:pic>
        <p:nvPicPr>
          <p:cNvPr id="32" name="Picture 31"/>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8042846" y="6059817"/>
            <a:ext cx="920041" cy="643310"/>
          </a:xfrm>
          <a:prstGeom prst="rect">
            <a:avLst/>
          </a:prstGeom>
        </p:spPr>
      </p:pic>
      <p:pic>
        <p:nvPicPr>
          <p:cNvPr id="11" name="Picture 10"/>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9571301" y="4425334"/>
            <a:ext cx="982508" cy="889338"/>
          </a:xfrm>
          <a:prstGeom prst="rect">
            <a:avLst/>
          </a:prstGeom>
        </p:spPr>
      </p:pic>
      <p:pic>
        <p:nvPicPr>
          <p:cNvPr id="33" name="Picture 32"/>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9723701" y="4577734"/>
            <a:ext cx="982508" cy="889338"/>
          </a:xfrm>
          <a:prstGeom prst="rect">
            <a:avLst/>
          </a:prstGeom>
        </p:spPr>
      </p:pic>
      <p:pic>
        <p:nvPicPr>
          <p:cNvPr id="34" name="Picture 33"/>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9876101" y="4730134"/>
            <a:ext cx="982508" cy="889338"/>
          </a:xfrm>
          <a:prstGeom prst="rect">
            <a:avLst/>
          </a:prstGeom>
        </p:spPr>
      </p:pic>
      <p:pic>
        <p:nvPicPr>
          <p:cNvPr id="35" name="Picture 34"/>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10028501" y="4882534"/>
            <a:ext cx="982508" cy="889338"/>
          </a:xfrm>
          <a:prstGeom prst="rect">
            <a:avLst/>
          </a:prstGeom>
        </p:spPr>
      </p:pic>
      <p:pic>
        <p:nvPicPr>
          <p:cNvPr id="36" name="Picture 3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10180901" y="5034934"/>
            <a:ext cx="982508" cy="889338"/>
          </a:xfrm>
          <a:prstGeom prst="rect">
            <a:avLst/>
          </a:prstGeom>
        </p:spPr>
      </p:pic>
      <p:pic>
        <p:nvPicPr>
          <p:cNvPr id="37" name="Picture 3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10333301" y="5187334"/>
            <a:ext cx="982508" cy="889338"/>
          </a:xfrm>
          <a:prstGeom prst="rect">
            <a:avLst/>
          </a:prstGeom>
        </p:spPr>
      </p:pic>
      <p:pic>
        <p:nvPicPr>
          <p:cNvPr id="38" name="Picture 3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10485701" y="5339734"/>
            <a:ext cx="982508" cy="889338"/>
          </a:xfrm>
          <a:prstGeom prst="rect">
            <a:avLst/>
          </a:prstGeom>
        </p:spPr>
      </p:pic>
      <p:pic>
        <p:nvPicPr>
          <p:cNvPr id="39" name="Picture 3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10638101" y="5492134"/>
            <a:ext cx="982508" cy="889338"/>
          </a:xfrm>
          <a:prstGeom prst="rect">
            <a:avLst/>
          </a:prstGeom>
        </p:spPr>
      </p:pic>
      <p:pic>
        <p:nvPicPr>
          <p:cNvPr id="40" name="Picture 3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10790501" y="5644534"/>
            <a:ext cx="982508" cy="889338"/>
          </a:xfrm>
          <a:prstGeom prst="rect">
            <a:avLst/>
          </a:prstGeom>
        </p:spPr>
      </p:pic>
      <p:pic>
        <p:nvPicPr>
          <p:cNvPr id="41" name="Picture 40"/>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96" b="45367" l="1278" r="50160"/>
                    </a14:imgEffect>
                  </a14:imgLayer>
                </a14:imgProps>
              </a:ext>
              <a:ext uri="{28A0092B-C50C-407E-A947-70E740481C1C}">
                <a14:useLocalDpi xmlns:a14="http://schemas.microsoft.com/office/drawing/2010/main" val="0"/>
              </a:ext>
            </a:extLst>
          </a:blip>
          <a:srcRect r="46928" b="51961"/>
          <a:stretch/>
        </p:blipFill>
        <p:spPr>
          <a:xfrm>
            <a:off x="10942901" y="5796934"/>
            <a:ext cx="982508" cy="889338"/>
          </a:xfrm>
          <a:prstGeom prst="rect">
            <a:avLst/>
          </a:prstGeom>
        </p:spPr>
      </p:pic>
      <p:sp>
        <p:nvSpPr>
          <p:cNvPr id="43" name="Rectangle 42"/>
          <p:cNvSpPr/>
          <p:nvPr/>
        </p:nvSpPr>
        <p:spPr>
          <a:xfrm>
            <a:off x="5811487" y="3555062"/>
            <a:ext cx="5916602" cy="369332"/>
          </a:xfrm>
          <a:prstGeom prst="rect">
            <a:avLst/>
          </a:prstGeom>
        </p:spPr>
        <p:txBody>
          <a:bodyPr wrap="square">
            <a:spAutoFit/>
          </a:bodyPr>
          <a:lstStyle/>
          <a:p>
            <a:pPr algn="r" rtl="1"/>
            <a:r>
              <a:rPr lang="fa-IR" dirty="0">
                <a:solidFill>
                  <a:srgbClr val="EF59A1"/>
                </a:solidFill>
                <a:latin typeface="AmuzehNewNormalPS"/>
                <a:cs typeface="B Koodak" panose="00000700000000000000" pitchFamily="2" charset="-78"/>
              </a:rPr>
              <a:t>با کامل کردن ردیف اول جدول حدس خود را بررسی و آزمایش کنید</a:t>
            </a:r>
            <a:endParaRPr lang="en-US" dirty="0">
              <a:cs typeface="B Koodak" panose="00000700000000000000" pitchFamily="2" charset="-78"/>
            </a:endParaRPr>
          </a:p>
        </p:txBody>
      </p:sp>
      <p:sp>
        <p:nvSpPr>
          <p:cNvPr id="44" name="Rectangle 43"/>
          <p:cNvSpPr/>
          <p:nvPr/>
        </p:nvSpPr>
        <p:spPr>
          <a:xfrm>
            <a:off x="6004586" y="3584641"/>
            <a:ext cx="5916602" cy="646331"/>
          </a:xfrm>
          <a:prstGeom prst="rect">
            <a:avLst/>
          </a:prstGeom>
        </p:spPr>
        <p:txBody>
          <a:bodyPr wrap="square">
            <a:spAutoFit/>
          </a:bodyPr>
          <a:lstStyle/>
          <a:p>
            <a:pPr algn="r" rtl="1"/>
            <a:r>
              <a:rPr lang="fa-IR" dirty="0">
                <a:solidFill>
                  <a:srgbClr val="EF59A1"/>
                </a:solidFill>
                <a:latin typeface="AmuzehNewNormalPS"/>
                <a:cs typeface="B Koodak" panose="00000700000000000000" pitchFamily="2" charset="-78"/>
              </a:rPr>
              <a:t>با توجه به نتیجه بررسی، باید تعداد سه چرخه ها را بیشتر کرد یا دوچرخه ها را؟ چرا؟</a:t>
            </a:r>
            <a:endParaRPr lang="en-US" dirty="0">
              <a:cs typeface="B Koodak" panose="00000700000000000000" pitchFamily="2" charset="-78"/>
            </a:endParaRPr>
          </a:p>
        </p:txBody>
      </p:sp>
      <p:sp>
        <p:nvSpPr>
          <p:cNvPr id="17" name="Rectangular Callout 16"/>
          <p:cNvSpPr/>
          <p:nvPr/>
        </p:nvSpPr>
        <p:spPr>
          <a:xfrm>
            <a:off x="6566274" y="4343747"/>
            <a:ext cx="4906250" cy="2135911"/>
          </a:xfrm>
          <a:prstGeom prst="wedgeRectCallout">
            <a:avLst>
              <a:gd name="adj1" fmla="val 30420"/>
              <a:gd name="adj2" fmla="val -69710"/>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dirty="0">
                <a:solidFill>
                  <a:schemeClr val="accent2">
                    <a:lumMod val="50000"/>
                  </a:schemeClr>
                </a:solidFill>
                <a:latin typeface="IRAban" panose="02000503000000020002" pitchFamily="2" charset="-78"/>
                <a:cs typeface="IRAban" panose="02000503000000020002" pitchFamily="2" charset="-78"/>
              </a:rPr>
              <a:t>دو چرخه ها </a:t>
            </a:r>
          </a:p>
          <a:p>
            <a:pPr algn="just" rtl="1">
              <a:lnSpc>
                <a:spcPct val="150000"/>
              </a:lnSpc>
            </a:pPr>
            <a:r>
              <a:rPr lang="fa-IR" dirty="0">
                <a:solidFill>
                  <a:schemeClr val="accent2">
                    <a:lumMod val="50000"/>
                  </a:schemeClr>
                </a:solidFill>
                <a:latin typeface="IRAban" panose="02000503000000020002" pitchFamily="2" charset="-78"/>
                <a:cs typeface="IRAban" panose="02000503000000020002" pitchFamily="2" charset="-78"/>
              </a:rPr>
              <a:t>چون تعداد چرخ ها زیاد است . وقتی یک دستگاه دو چرخه اضافه می شود، یک دستگاه سه چرخه کم میشود. و در نتیجه یک چرخ از کل چرخ ها کم میشود.</a:t>
            </a:r>
            <a:endParaRPr lang="en-US" dirty="0">
              <a:solidFill>
                <a:schemeClr val="accent2">
                  <a:lumMod val="50000"/>
                </a:schemeClr>
              </a:solidFill>
              <a:latin typeface="IRAban" panose="02000503000000020002" pitchFamily="2" charset="-78"/>
              <a:cs typeface="IRAban" panose="02000503000000020002" pitchFamily="2" charset="-78"/>
            </a:endParaRPr>
          </a:p>
        </p:txBody>
      </p:sp>
      <p:pic>
        <p:nvPicPr>
          <p:cNvPr id="46" name="Picture 45"/>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8105684" y="4667828"/>
            <a:ext cx="920041" cy="643310"/>
          </a:xfrm>
          <a:prstGeom prst="rect">
            <a:avLst/>
          </a:prstGeom>
        </p:spPr>
      </p:pic>
      <p:pic>
        <p:nvPicPr>
          <p:cNvPr id="47" name="Picture 46"/>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8258084" y="4820228"/>
            <a:ext cx="920041" cy="643310"/>
          </a:xfrm>
          <a:prstGeom prst="rect">
            <a:avLst/>
          </a:prstGeom>
        </p:spPr>
      </p:pic>
      <p:pic>
        <p:nvPicPr>
          <p:cNvPr id="48" name="Picture 47"/>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8410484" y="4972628"/>
            <a:ext cx="920041" cy="643310"/>
          </a:xfrm>
          <a:prstGeom prst="rect">
            <a:avLst/>
          </a:prstGeom>
        </p:spPr>
      </p:pic>
      <p:pic>
        <p:nvPicPr>
          <p:cNvPr id="49" name="Picture 48"/>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8562884" y="5125028"/>
            <a:ext cx="920041" cy="643310"/>
          </a:xfrm>
          <a:prstGeom prst="rect">
            <a:avLst/>
          </a:prstGeom>
        </p:spPr>
      </p:pic>
      <p:pic>
        <p:nvPicPr>
          <p:cNvPr id="51" name="Picture 50"/>
          <p:cNvPicPr>
            <a:picLocks noChangeAspect="1"/>
          </p:cNvPicPr>
          <p:nvPr/>
        </p:nvPicPr>
        <p:blipFill>
          <a:blip r:embed="rId5" cstate="print">
            <a:extLst>
              <a:ext uri="{BEBA8EAE-BF5A-486C-A8C5-ECC9F3942E4B}">
                <a14:imgProps xmlns:a14="http://schemas.microsoft.com/office/drawing/2010/main">
                  <a14:imgLayer r:embed="rId6">
                    <a14:imgEffect>
                      <a14:backgroundRemoval t="0" b="99721" l="0" r="100000">
                        <a14:foregroundMark x1="47656" y1="35475" x2="40039" y2="38827"/>
                        <a14:backgroundMark x1="46289" y1="46369" x2="46289" y2="46369"/>
                        <a14:backgroundMark x1="30078" y1="53631" x2="30078" y2="53631"/>
                        <a14:backgroundMark x1="31445" y1="55866" x2="33398" y2="57542"/>
                      </a14:backgroundRemoval>
                    </a14:imgEffect>
                  </a14:imgLayer>
                </a14:imgProps>
              </a:ext>
              <a:ext uri="{28A0092B-C50C-407E-A947-70E740481C1C}">
                <a14:useLocalDpi xmlns:a14="http://schemas.microsoft.com/office/drawing/2010/main" val="0"/>
              </a:ext>
            </a:extLst>
          </a:blip>
          <a:stretch>
            <a:fillRect/>
          </a:stretch>
        </p:blipFill>
        <p:spPr>
          <a:xfrm>
            <a:off x="8715284" y="5277428"/>
            <a:ext cx="920041" cy="643310"/>
          </a:xfrm>
          <a:prstGeom prst="rect">
            <a:avLst/>
          </a:prstGeom>
        </p:spPr>
      </p:pic>
    </p:spTree>
    <p:extLst>
      <p:ext uri="{BB962C8B-B14F-4D97-AF65-F5344CB8AC3E}">
        <p14:creationId xmlns:p14="http://schemas.microsoft.com/office/powerpoint/2010/main" val="315543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4.79167E-6 -3.81639E-17 L 1.16367 0.0044 " pathEditMode="relative" rAng="0" ptsTypes="AA">
                                      <p:cBhvr>
                                        <p:cTn id="11" dur="4500" fill="hold"/>
                                        <p:tgtEl>
                                          <p:spTgt spid="10"/>
                                        </p:tgtEl>
                                        <p:attrNameLst>
                                          <p:attrName>ppt_x</p:attrName>
                                          <p:attrName>ppt_y</p:attrName>
                                        </p:attrNameLst>
                                      </p:cBhvr>
                                      <p:rCtr x="58177" y="208"/>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50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100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150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200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250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300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350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400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450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1" presetClass="entr" presetSubtype="0" fill="hold" nodeType="withEffect">
                                  <p:stCondLst>
                                    <p:cond delay="500"/>
                                  </p:stCondLst>
                                  <p:childTnLst>
                                    <p:set>
                                      <p:cBhvr>
                                        <p:cTn id="57" dur="1" fill="hold">
                                          <p:stCondLst>
                                            <p:cond delay="0"/>
                                          </p:stCondLst>
                                        </p:cTn>
                                        <p:tgtEl>
                                          <p:spTgt spid="33"/>
                                        </p:tgtEl>
                                        <p:attrNameLst>
                                          <p:attrName>style.visibility</p:attrName>
                                        </p:attrNameLst>
                                      </p:cBhvr>
                                      <p:to>
                                        <p:strVal val="visible"/>
                                      </p:to>
                                    </p:set>
                                  </p:childTnLst>
                                </p:cTn>
                              </p:par>
                              <p:par>
                                <p:cTn id="58" presetID="1" presetClass="entr" presetSubtype="0" fill="hold" nodeType="withEffect">
                                  <p:stCondLst>
                                    <p:cond delay="1000"/>
                                  </p:stCondLst>
                                  <p:childTnLst>
                                    <p:set>
                                      <p:cBhvr>
                                        <p:cTn id="59" dur="1" fill="hold">
                                          <p:stCondLst>
                                            <p:cond delay="0"/>
                                          </p:stCondLst>
                                        </p:cTn>
                                        <p:tgtEl>
                                          <p:spTgt spid="34"/>
                                        </p:tgtEl>
                                        <p:attrNameLst>
                                          <p:attrName>style.visibility</p:attrName>
                                        </p:attrNameLst>
                                      </p:cBhvr>
                                      <p:to>
                                        <p:strVal val="visible"/>
                                      </p:to>
                                    </p:set>
                                  </p:childTnLst>
                                </p:cTn>
                              </p:par>
                              <p:par>
                                <p:cTn id="60" presetID="1" presetClass="entr" presetSubtype="0" fill="hold" nodeType="withEffect">
                                  <p:stCondLst>
                                    <p:cond delay="1500"/>
                                  </p:stCondLst>
                                  <p:childTnLst>
                                    <p:set>
                                      <p:cBhvr>
                                        <p:cTn id="61" dur="1" fill="hold">
                                          <p:stCondLst>
                                            <p:cond delay="0"/>
                                          </p:stCondLst>
                                        </p:cTn>
                                        <p:tgtEl>
                                          <p:spTgt spid="35"/>
                                        </p:tgtEl>
                                        <p:attrNameLst>
                                          <p:attrName>style.visibility</p:attrName>
                                        </p:attrNameLst>
                                      </p:cBhvr>
                                      <p:to>
                                        <p:strVal val="visible"/>
                                      </p:to>
                                    </p:set>
                                  </p:childTnLst>
                                </p:cTn>
                              </p:par>
                              <p:par>
                                <p:cTn id="62" presetID="1" presetClass="entr" presetSubtype="0" fill="hold" nodeType="withEffect">
                                  <p:stCondLst>
                                    <p:cond delay="2000"/>
                                  </p:stCondLst>
                                  <p:childTnLst>
                                    <p:set>
                                      <p:cBhvr>
                                        <p:cTn id="63" dur="1" fill="hold">
                                          <p:stCondLst>
                                            <p:cond delay="0"/>
                                          </p:stCondLst>
                                        </p:cTn>
                                        <p:tgtEl>
                                          <p:spTgt spid="36"/>
                                        </p:tgtEl>
                                        <p:attrNameLst>
                                          <p:attrName>style.visibility</p:attrName>
                                        </p:attrNameLst>
                                      </p:cBhvr>
                                      <p:to>
                                        <p:strVal val="visible"/>
                                      </p:to>
                                    </p:set>
                                  </p:childTnLst>
                                </p:cTn>
                              </p:par>
                              <p:par>
                                <p:cTn id="64" presetID="1" presetClass="entr" presetSubtype="0" fill="hold" nodeType="withEffect">
                                  <p:stCondLst>
                                    <p:cond delay="2500"/>
                                  </p:stCondLst>
                                  <p:childTnLst>
                                    <p:set>
                                      <p:cBhvr>
                                        <p:cTn id="65" dur="1" fill="hold">
                                          <p:stCondLst>
                                            <p:cond delay="0"/>
                                          </p:stCondLst>
                                        </p:cTn>
                                        <p:tgtEl>
                                          <p:spTgt spid="37"/>
                                        </p:tgtEl>
                                        <p:attrNameLst>
                                          <p:attrName>style.visibility</p:attrName>
                                        </p:attrNameLst>
                                      </p:cBhvr>
                                      <p:to>
                                        <p:strVal val="visible"/>
                                      </p:to>
                                    </p:set>
                                  </p:childTnLst>
                                </p:cTn>
                              </p:par>
                              <p:par>
                                <p:cTn id="66" presetID="1" presetClass="entr" presetSubtype="0" fill="hold" nodeType="withEffect">
                                  <p:stCondLst>
                                    <p:cond delay="3000"/>
                                  </p:stCondLst>
                                  <p:childTnLst>
                                    <p:set>
                                      <p:cBhvr>
                                        <p:cTn id="67" dur="1" fill="hold">
                                          <p:stCondLst>
                                            <p:cond delay="0"/>
                                          </p:stCondLst>
                                        </p:cTn>
                                        <p:tgtEl>
                                          <p:spTgt spid="38"/>
                                        </p:tgtEl>
                                        <p:attrNameLst>
                                          <p:attrName>style.visibility</p:attrName>
                                        </p:attrNameLst>
                                      </p:cBhvr>
                                      <p:to>
                                        <p:strVal val="visible"/>
                                      </p:to>
                                    </p:set>
                                  </p:childTnLst>
                                </p:cTn>
                              </p:par>
                              <p:par>
                                <p:cTn id="68" presetID="1" presetClass="entr" presetSubtype="0" fill="hold" nodeType="withEffect">
                                  <p:stCondLst>
                                    <p:cond delay="3500"/>
                                  </p:stCondLst>
                                  <p:childTnLst>
                                    <p:set>
                                      <p:cBhvr>
                                        <p:cTn id="69" dur="1" fill="hold">
                                          <p:stCondLst>
                                            <p:cond delay="0"/>
                                          </p:stCondLst>
                                        </p:cTn>
                                        <p:tgtEl>
                                          <p:spTgt spid="39"/>
                                        </p:tgtEl>
                                        <p:attrNameLst>
                                          <p:attrName>style.visibility</p:attrName>
                                        </p:attrNameLst>
                                      </p:cBhvr>
                                      <p:to>
                                        <p:strVal val="visible"/>
                                      </p:to>
                                    </p:set>
                                  </p:childTnLst>
                                </p:cTn>
                              </p:par>
                              <p:par>
                                <p:cTn id="70" presetID="1" presetClass="entr" presetSubtype="0" fill="hold" nodeType="withEffect">
                                  <p:stCondLst>
                                    <p:cond delay="4000"/>
                                  </p:stCondLst>
                                  <p:childTnLst>
                                    <p:set>
                                      <p:cBhvr>
                                        <p:cTn id="71" dur="1" fill="hold">
                                          <p:stCondLst>
                                            <p:cond delay="0"/>
                                          </p:stCondLst>
                                        </p:cTn>
                                        <p:tgtEl>
                                          <p:spTgt spid="40"/>
                                        </p:tgtEl>
                                        <p:attrNameLst>
                                          <p:attrName>style.visibility</p:attrName>
                                        </p:attrNameLst>
                                      </p:cBhvr>
                                      <p:to>
                                        <p:strVal val="visible"/>
                                      </p:to>
                                    </p:set>
                                  </p:childTnLst>
                                </p:cTn>
                              </p:par>
                              <p:par>
                                <p:cTn id="72" presetID="1" presetClass="entr" presetSubtype="0" fill="hold" nodeType="withEffect">
                                  <p:stCondLst>
                                    <p:cond delay="4500"/>
                                  </p:stCondLst>
                                  <p:childTnLst>
                                    <p:set>
                                      <p:cBhvr>
                                        <p:cTn id="73" dur="1" fill="hold">
                                          <p:stCondLst>
                                            <p:cond delay="0"/>
                                          </p:stCondLst>
                                        </p:cTn>
                                        <p:tgtEl>
                                          <p:spTgt spid="4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right)">
                                      <p:cBhvr>
                                        <p:cTn id="78" dur="500"/>
                                        <p:tgtEl>
                                          <p:spTgt spid="43"/>
                                        </p:tgtEl>
                                      </p:cBhvr>
                                    </p:animEffect>
                                  </p:childTnLst>
                                </p:cTn>
                              </p:par>
                              <p:par>
                                <p:cTn id="79" presetID="10" presetClass="exit" presetSubtype="0" fill="hold" grpId="1" nodeType="with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left)">
                                      <p:cBhvr>
                                        <p:cTn id="91" dur="250"/>
                                        <p:tgtEl>
                                          <p:spTgt spid="5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wipe(right)">
                                      <p:cBhvr>
                                        <p:cTn id="96" dur="500"/>
                                        <p:tgtEl>
                                          <p:spTgt spid="44"/>
                                        </p:tgtEl>
                                      </p:cBhvr>
                                    </p:animEffect>
                                  </p:childTnLst>
                                </p:cTn>
                              </p:par>
                              <p:par>
                                <p:cTn id="97" presetID="10" presetClass="exit" presetSubtype="0" fill="hold" grpId="1" nodeType="withEffect">
                                  <p:stCondLst>
                                    <p:cond delay="0"/>
                                  </p:stCondLst>
                                  <p:childTnLst>
                                    <p:animEffect transition="out" filter="fade">
                                      <p:cBhvr>
                                        <p:cTn id="98" dur="500"/>
                                        <p:tgtEl>
                                          <p:spTgt spid="43"/>
                                        </p:tgtEl>
                                      </p:cBhvr>
                                    </p:animEffect>
                                    <p:set>
                                      <p:cBhvr>
                                        <p:cTn id="99" dur="1" fill="hold">
                                          <p:stCondLst>
                                            <p:cond delay="499"/>
                                          </p:stCondLst>
                                        </p:cTn>
                                        <p:tgtEl>
                                          <p:spTgt spid="43"/>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1000"/>
                                        <p:tgtEl>
                                          <p:spTgt spid="17"/>
                                        </p:tgtEl>
                                      </p:cBhvr>
                                    </p:animEffect>
                                    <p:anim calcmode="lin" valueType="num">
                                      <p:cBhvr>
                                        <p:cTn id="105" dur="1000" fill="hold"/>
                                        <p:tgtEl>
                                          <p:spTgt spid="17"/>
                                        </p:tgtEl>
                                        <p:attrNameLst>
                                          <p:attrName>ppt_x</p:attrName>
                                        </p:attrNameLst>
                                      </p:cBhvr>
                                      <p:tavLst>
                                        <p:tav tm="0">
                                          <p:val>
                                            <p:strVal val="#ppt_x"/>
                                          </p:val>
                                        </p:tav>
                                        <p:tav tm="100000">
                                          <p:val>
                                            <p:strVal val="#ppt_x"/>
                                          </p:val>
                                        </p:tav>
                                      </p:tavLst>
                                    </p:anim>
                                    <p:anim calcmode="lin" valueType="num">
                                      <p:cBhvr>
                                        <p:cTn id="10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xit" presetSubtype="0" fill="hold" grpId="1" nodeType="clickEffect">
                                  <p:stCondLst>
                                    <p:cond delay="0"/>
                                  </p:stCondLst>
                                  <p:childTnLst>
                                    <p:animEffect transition="out" filter="fade">
                                      <p:cBhvr>
                                        <p:cTn id="110" dur="1000"/>
                                        <p:tgtEl>
                                          <p:spTgt spid="17"/>
                                        </p:tgtEl>
                                      </p:cBhvr>
                                    </p:animEffect>
                                    <p:anim calcmode="lin" valueType="num">
                                      <p:cBhvr>
                                        <p:cTn id="111" dur="1000"/>
                                        <p:tgtEl>
                                          <p:spTgt spid="17"/>
                                        </p:tgtEl>
                                        <p:attrNameLst>
                                          <p:attrName>ppt_x</p:attrName>
                                        </p:attrNameLst>
                                      </p:cBhvr>
                                      <p:tavLst>
                                        <p:tav tm="0">
                                          <p:val>
                                            <p:strVal val="ppt_x"/>
                                          </p:val>
                                        </p:tav>
                                        <p:tav tm="100000">
                                          <p:val>
                                            <p:strVal val="ppt_x"/>
                                          </p:val>
                                        </p:tav>
                                      </p:tavLst>
                                    </p:anim>
                                    <p:anim calcmode="lin" valueType="num">
                                      <p:cBhvr>
                                        <p:cTn id="112" dur="1000"/>
                                        <p:tgtEl>
                                          <p:spTgt spid="17"/>
                                        </p:tgtEl>
                                        <p:attrNameLst>
                                          <p:attrName>ppt_y</p:attrName>
                                        </p:attrNameLst>
                                      </p:cBhvr>
                                      <p:tavLst>
                                        <p:tav tm="0">
                                          <p:val>
                                            <p:strVal val="ppt_y"/>
                                          </p:val>
                                        </p:tav>
                                        <p:tav tm="100000">
                                          <p:val>
                                            <p:strVal val="ppt_y-.1"/>
                                          </p:val>
                                        </p:tav>
                                      </p:tavLst>
                                    </p:anim>
                                    <p:set>
                                      <p:cBhvr>
                                        <p:cTn id="113" dur="1" fill="hold">
                                          <p:stCondLst>
                                            <p:cond delay="999"/>
                                          </p:stCondLst>
                                        </p:cTn>
                                        <p:tgtEl>
                                          <p:spTgt spid="17"/>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500"/>
                                        <p:tgtEl>
                                          <p:spTgt spid="14"/>
                                        </p:tgtEl>
                                      </p:cBhvr>
                                    </p:animEffect>
                                  </p:childTnLst>
                                </p:cTn>
                              </p:par>
                              <p:par>
                                <p:cTn id="119" presetID="53" presetClass="entr" presetSubtype="16" fill="hold" nodeType="with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p:cTn id="121" dur="500" fill="hold"/>
                                        <p:tgtEl>
                                          <p:spTgt spid="46"/>
                                        </p:tgtEl>
                                        <p:attrNameLst>
                                          <p:attrName>ppt_w</p:attrName>
                                        </p:attrNameLst>
                                      </p:cBhvr>
                                      <p:tavLst>
                                        <p:tav tm="0">
                                          <p:val>
                                            <p:fltVal val="0"/>
                                          </p:val>
                                        </p:tav>
                                        <p:tav tm="100000">
                                          <p:val>
                                            <p:strVal val="#ppt_w"/>
                                          </p:val>
                                        </p:tav>
                                      </p:tavLst>
                                    </p:anim>
                                    <p:anim calcmode="lin" valueType="num">
                                      <p:cBhvr>
                                        <p:cTn id="122" dur="500" fill="hold"/>
                                        <p:tgtEl>
                                          <p:spTgt spid="46"/>
                                        </p:tgtEl>
                                        <p:attrNameLst>
                                          <p:attrName>ppt_h</p:attrName>
                                        </p:attrNameLst>
                                      </p:cBhvr>
                                      <p:tavLst>
                                        <p:tav tm="0">
                                          <p:val>
                                            <p:fltVal val="0"/>
                                          </p:val>
                                        </p:tav>
                                        <p:tav tm="100000">
                                          <p:val>
                                            <p:strVal val="#ppt_h"/>
                                          </p:val>
                                        </p:tav>
                                      </p:tavLst>
                                    </p:anim>
                                    <p:animEffect transition="in" filter="fade">
                                      <p:cBhvr>
                                        <p:cTn id="123" dur="500"/>
                                        <p:tgtEl>
                                          <p:spTgt spid="46"/>
                                        </p:tgtEl>
                                      </p:cBhvr>
                                    </p:animEffect>
                                  </p:childTnLst>
                                </p:cTn>
                              </p:par>
                              <p:par>
                                <p:cTn id="124" presetID="53" presetClass="entr" presetSubtype="16" fill="hold" nodeType="withEffect">
                                  <p:stCondLst>
                                    <p:cond delay="50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500"/>
                                        <p:tgtEl>
                                          <p:spTgt spid="19"/>
                                        </p:tgtEl>
                                      </p:cBhvr>
                                    </p:animEffect>
                                  </p:childTnLst>
                                </p:cTn>
                              </p:par>
                              <p:par>
                                <p:cTn id="134" presetID="53" presetClass="exit" presetSubtype="32" fill="hold" nodeType="withEffect">
                                  <p:stCondLst>
                                    <p:cond delay="0"/>
                                  </p:stCondLst>
                                  <p:childTnLst>
                                    <p:anim calcmode="lin" valueType="num">
                                      <p:cBhvr>
                                        <p:cTn id="135" dur="500"/>
                                        <p:tgtEl>
                                          <p:spTgt spid="41"/>
                                        </p:tgtEl>
                                        <p:attrNameLst>
                                          <p:attrName>ppt_w</p:attrName>
                                        </p:attrNameLst>
                                      </p:cBhvr>
                                      <p:tavLst>
                                        <p:tav tm="0">
                                          <p:val>
                                            <p:strVal val="ppt_w"/>
                                          </p:val>
                                        </p:tav>
                                        <p:tav tm="100000">
                                          <p:val>
                                            <p:fltVal val="0"/>
                                          </p:val>
                                        </p:tav>
                                      </p:tavLst>
                                    </p:anim>
                                    <p:anim calcmode="lin" valueType="num">
                                      <p:cBhvr>
                                        <p:cTn id="136" dur="500"/>
                                        <p:tgtEl>
                                          <p:spTgt spid="41"/>
                                        </p:tgtEl>
                                        <p:attrNameLst>
                                          <p:attrName>ppt_h</p:attrName>
                                        </p:attrNameLst>
                                      </p:cBhvr>
                                      <p:tavLst>
                                        <p:tav tm="0">
                                          <p:val>
                                            <p:strVal val="ppt_h"/>
                                          </p:val>
                                        </p:tav>
                                        <p:tav tm="100000">
                                          <p:val>
                                            <p:fltVal val="0"/>
                                          </p:val>
                                        </p:tav>
                                      </p:tavLst>
                                    </p:anim>
                                    <p:animEffect transition="out" filter="fade">
                                      <p:cBhvr>
                                        <p:cTn id="137" dur="500"/>
                                        <p:tgtEl>
                                          <p:spTgt spid="41"/>
                                        </p:tgtEl>
                                      </p:cBhvr>
                                    </p:animEffect>
                                    <p:set>
                                      <p:cBhvr>
                                        <p:cTn id="138" dur="1" fill="hold">
                                          <p:stCondLst>
                                            <p:cond delay="499"/>
                                          </p:stCondLst>
                                        </p:cTn>
                                        <p:tgtEl>
                                          <p:spTgt spid="41"/>
                                        </p:tgtEl>
                                        <p:attrNameLst>
                                          <p:attrName>style.visibility</p:attrName>
                                        </p:attrNameLst>
                                      </p:cBhvr>
                                      <p:to>
                                        <p:strVal val="hidden"/>
                                      </p:to>
                                    </p:set>
                                  </p:childTnLst>
                                </p:cTn>
                              </p:par>
                              <p:par>
                                <p:cTn id="139" presetID="53" presetClass="exit" presetSubtype="32" fill="hold" nodeType="withEffect">
                                  <p:stCondLst>
                                    <p:cond delay="500"/>
                                  </p:stCondLst>
                                  <p:childTnLst>
                                    <p:anim calcmode="lin" valueType="num">
                                      <p:cBhvr>
                                        <p:cTn id="140" dur="500"/>
                                        <p:tgtEl>
                                          <p:spTgt spid="40"/>
                                        </p:tgtEl>
                                        <p:attrNameLst>
                                          <p:attrName>ppt_w</p:attrName>
                                        </p:attrNameLst>
                                      </p:cBhvr>
                                      <p:tavLst>
                                        <p:tav tm="0">
                                          <p:val>
                                            <p:strVal val="ppt_w"/>
                                          </p:val>
                                        </p:tav>
                                        <p:tav tm="100000">
                                          <p:val>
                                            <p:fltVal val="0"/>
                                          </p:val>
                                        </p:tav>
                                      </p:tavLst>
                                    </p:anim>
                                    <p:anim calcmode="lin" valueType="num">
                                      <p:cBhvr>
                                        <p:cTn id="141" dur="500"/>
                                        <p:tgtEl>
                                          <p:spTgt spid="40"/>
                                        </p:tgtEl>
                                        <p:attrNameLst>
                                          <p:attrName>ppt_h</p:attrName>
                                        </p:attrNameLst>
                                      </p:cBhvr>
                                      <p:tavLst>
                                        <p:tav tm="0">
                                          <p:val>
                                            <p:strVal val="ppt_h"/>
                                          </p:val>
                                        </p:tav>
                                        <p:tav tm="100000">
                                          <p:val>
                                            <p:fltVal val="0"/>
                                          </p:val>
                                        </p:tav>
                                      </p:tavLst>
                                    </p:anim>
                                    <p:animEffect transition="out" filter="fade">
                                      <p:cBhvr>
                                        <p:cTn id="142" dur="500"/>
                                        <p:tgtEl>
                                          <p:spTgt spid="40"/>
                                        </p:tgtEl>
                                      </p:cBhvr>
                                    </p:animEffect>
                                    <p:set>
                                      <p:cBhvr>
                                        <p:cTn id="143" dur="1" fill="hold">
                                          <p:stCondLst>
                                            <p:cond delay="499"/>
                                          </p:stCondLst>
                                        </p:cTn>
                                        <p:tgtEl>
                                          <p:spTgt spid="40"/>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20"/>
                                        </p:tgtEl>
                                        <p:attrNameLst>
                                          <p:attrName>style.visibility</p:attrName>
                                        </p:attrNameLst>
                                      </p:cBhvr>
                                      <p:to>
                                        <p:strVal val="visible"/>
                                      </p:to>
                                    </p:set>
                                    <p:animEffect transition="in" filter="fade">
                                      <p:cBhvr>
                                        <p:cTn id="148" dur="500"/>
                                        <p:tgtEl>
                                          <p:spTgt spid="20"/>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wipe(left)">
                                      <p:cBhvr>
                                        <p:cTn id="153" dur="250"/>
                                        <p:tgtEl>
                                          <p:spTgt spid="5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5"/>
                                        </p:tgtEl>
                                        <p:attrNameLst>
                                          <p:attrName>style.visibility</p:attrName>
                                        </p:attrNameLst>
                                      </p:cBhvr>
                                      <p:to>
                                        <p:strVal val="visible"/>
                                      </p:to>
                                    </p:set>
                                    <p:animEffect transition="in" filter="fade">
                                      <p:cBhvr>
                                        <p:cTn id="158" dur="500"/>
                                        <p:tgtEl>
                                          <p:spTgt spid="15"/>
                                        </p:tgtEl>
                                      </p:cBhvr>
                                    </p:animEffect>
                                  </p:childTnLst>
                                </p:cTn>
                              </p:par>
                              <p:par>
                                <p:cTn id="159" presetID="53" presetClass="entr" presetSubtype="16" fill="hold" nodeType="withEffect">
                                  <p:stCondLst>
                                    <p:cond delay="0"/>
                                  </p:stCondLst>
                                  <p:childTnLst>
                                    <p:set>
                                      <p:cBhvr>
                                        <p:cTn id="160" dur="1" fill="hold">
                                          <p:stCondLst>
                                            <p:cond delay="0"/>
                                          </p:stCondLst>
                                        </p:cTn>
                                        <p:tgtEl>
                                          <p:spTgt spid="48"/>
                                        </p:tgtEl>
                                        <p:attrNameLst>
                                          <p:attrName>style.visibility</p:attrName>
                                        </p:attrNameLst>
                                      </p:cBhvr>
                                      <p:to>
                                        <p:strVal val="visible"/>
                                      </p:to>
                                    </p:set>
                                    <p:anim calcmode="lin" valueType="num">
                                      <p:cBhvr>
                                        <p:cTn id="161" dur="500" fill="hold"/>
                                        <p:tgtEl>
                                          <p:spTgt spid="48"/>
                                        </p:tgtEl>
                                        <p:attrNameLst>
                                          <p:attrName>ppt_w</p:attrName>
                                        </p:attrNameLst>
                                      </p:cBhvr>
                                      <p:tavLst>
                                        <p:tav tm="0">
                                          <p:val>
                                            <p:fltVal val="0"/>
                                          </p:val>
                                        </p:tav>
                                        <p:tav tm="100000">
                                          <p:val>
                                            <p:strVal val="#ppt_w"/>
                                          </p:val>
                                        </p:tav>
                                      </p:tavLst>
                                    </p:anim>
                                    <p:anim calcmode="lin" valueType="num">
                                      <p:cBhvr>
                                        <p:cTn id="162" dur="500" fill="hold"/>
                                        <p:tgtEl>
                                          <p:spTgt spid="48"/>
                                        </p:tgtEl>
                                        <p:attrNameLst>
                                          <p:attrName>ppt_h</p:attrName>
                                        </p:attrNameLst>
                                      </p:cBhvr>
                                      <p:tavLst>
                                        <p:tav tm="0">
                                          <p:val>
                                            <p:fltVal val="0"/>
                                          </p:val>
                                        </p:tav>
                                        <p:tav tm="100000">
                                          <p:val>
                                            <p:strVal val="#ppt_h"/>
                                          </p:val>
                                        </p:tav>
                                      </p:tavLst>
                                    </p:anim>
                                    <p:animEffect transition="in" filter="fade">
                                      <p:cBhvr>
                                        <p:cTn id="163" dur="500"/>
                                        <p:tgtEl>
                                          <p:spTgt spid="48"/>
                                        </p:tgtEl>
                                      </p:cBhvr>
                                    </p:animEffect>
                                  </p:childTnLst>
                                </p:cTn>
                              </p:par>
                              <p:par>
                                <p:cTn id="164" presetID="53" presetClass="entr" presetSubtype="16" fill="hold" nodeType="withEffect">
                                  <p:stCondLst>
                                    <p:cond delay="50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500" fill="hold"/>
                                        <p:tgtEl>
                                          <p:spTgt spid="49"/>
                                        </p:tgtEl>
                                        <p:attrNameLst>
                                          <p:attrName>ppt_w</p:attrName>
                                        </p:attrNameLst>
                                      </p:cBhvr>
                                      <p:tavLst>
                                        <p:tav tm="0">
                                          <p:val>
                                            <p:fltVal val="0"/>
                                          </p:val>
                                        </p:tav>
                                        <p:tav tm="100000">
                                          <p:val>
                                            <p:strVal val="#ppt_w"/>
                                          </p:val>
                                        </p:tav>
                                      </p:tavLst>
                                    </p:anim>
                                    <p:anim calcmode="lin" valueType="num">
                                      <p:cBhvr>
                                        <p:cTn id="167" dur="500" fill="hold"/>
                                        <p:tgtEl>
                                          <p:spTgt spid="49"/>
                                        </p:tgtEl>
                                        <p:attrNameLst>
                                          <p:attrName>ppt_h</p:attrName>
                                        </p:attrNameLst>
                                      </p:cBhvr>
                                      <p:tavLst>
                                        <p:tav tm="0">
                                          <p:val>
                                            <p:fltVal val="0"/>
                                          </p:val>
                                        </p:tav>
                                        <p:tav tm="100000">
                                          <p:val>
                                            <p:strVal val="#ppt_h"/>
                                          </p:val>
                                        </p:tav>
                                      </p:tavLst>
                                    </p:anim>
                                    <p:animEffect transition="in" filter="fade">
                                      <p:cBhvr>
                                        <p:cTn id="168" dur="500"/>
                                        <p:tgtEl>
                                          <p:spTgt spid="49"/>
                                        </p:tgtEl>
                                      </p:cBhvr>
                                    </p:animEffect>
                                  </p:childTnLst>
                                </p:cTn>
                              </p:par>
                              <p:par>
                                <p:cTn id="169" presetID="53" presetClass="entr" presetSubtype="16" fill="hold" nodeType="withEffect">
                                  <p:stCondLst>
                                    <p:cond delay="1000"/>
                                  </p:stCondLst>
                                  <p:childTnLst>
                                    <p:set>
                                      <p:cBhvr>
                                        <p:cTn id="170" dur="1" fill="hold">
                                          <p:stCondLst>
                                            <p:cond delay="0"/>
                                          </p:stCondLst>
                                        </p:cTn>
                                        <p:tgtEl>
                                          <p:spTgt spid="51"/>
                                        </p:tgtEl>
                                        <p:attrNameLst>
                                          <p:attrName>style.visibility</p:attrName>
                                        </p:attrNameLst>
                                      </p:cBhvr>
                                      <p:to>
                                        <p:strVal val="visible"/>
                                      </p:to>
                                    </p:set>
                                    <p:anim calcmode="lin" valueType="num">
                                      <p:cBhvr>
                                        <p:cTn id="171" dur="500" fill="hold"/>
                                        <p:tgtEl>
                                          <p:spTgt spid="51"/>
                                        </p:tgtEl>
                                        <p:attrNameLst>
                                          <p:attrName>ppt_w</p:attrName>
                                        </p:attrNameLst>
                                      </p:cBhvr>
                                      <p:tavLst>
                                        <p:tav tm="0">
                                          <p:val>
                                            <p:fltVal val="0"/>
                                          </p:val>
                                        </p:tav>
                                        <p:tav tm="100000">
                                          <p:val>
                                            <p:strVal val="#ppt_w"/>
                                          </p:val>
                                        </p:tav>
                                      </p:tavLst>
                                    </p:anim>
                                    <p:anim calcmode="lin" valueType="num">
                                      <p:cBhvr>
                                        <p:cTn id="172" dur="500" fill="hold"/>
                                        <p:tgtEl>
                                          <p:spTgt spid="51"/>
                                        </p:tgtEl>
                                        <p:attrNameLst>
                                          <p:attrName>ppt_h</p:attrName>
                                        </p:attrNameLst>
                                      </p:cBhvr>
                                      <p:tavLst>
                                        <p:tav tm="0">
                                          <p:val>
                                            <p:fltVal val="0"/>
                                          </p:val>
                                        </p:tav>
                                        <p:tav tm="100000">
                                          <p:val>
                                            <p:strVal val="#ppt_h"/>
                                          </p:val>
                                        </p:tav>
                                      </p:tavLst>
                                    </p:anim>
                                    <p:animEffect transition="in" filter="fade">
                                      <p:cBhvr>
                                        <p:cTn id="173" dur="500"/>
                                        <p:tgtEl>
                                          <p:spTgt spid="51"/>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21"/>
                                        </p:tgtEl>
                                        <p:attrNameLst>
                                          <p:attrName>style.visibility</p:attrName>
                                        </p:attrNameLst>
                                      </p:cBhvr>
                                      <p:to>
                                        <p:strVal val="visible"/>
                                      </p:to>
                                    </p:set>
                                    <p:animEffect transition="in" filter="fade">
                                      <p:cBhvr>
                                        <p:cTn id="178" dur="500"/>
                                        <p:tgtEl>
                                          <p:spTgt spid="21"/>
                                        </p:tgtEl>
                                      </p:cBhvr>
                                    </p:animEffect>
                                  </p:childTnLst>
                                </p:cTn>
                              </p:par>
                              <p:par>
                                <p:cTn id="179" presetID="53" presetClass="exit" presetSubtype="32" fill="hold" nodeType="withEffect">
                                  <p:stCondLst>
                                    <p:cond delay="0"/>
                                  </p:stCondLst>
                                  <p:childTnLst>
                                    <p:anim calcmode="lin" valueType="num">
                                      <p:cBhvr>
                                        <p:cTn id="180" dur="500"/>
                                        <p:tgtEl>
                                          <p:spTgt spid="39"/>
                                        </p:tgtEl>
                                        <p:attrNameLst>
                                          <p:attrName>ppt_w</p:attrName>
                                        </p:attrNameLst>
                                      </p:cBhvr>
                                      <p:tavLst>
                                        <p:tav tm="0">
                                          <p:val>
                                            <p:strVal val="ppt_w"/>
                                          </p:val>
                                        </p:tav>
                                        <p:tav tm="100000">
                                          <p:val>
                                            <p:fltVal val="0"/>
                                          </p:val>
                                        </p:tav>
                                      </p:tavLst>
                                    </p:anim>
                                    <p:anim calcmode="lin" valueType="num">
                                      <p:cBhvr>
                                        <p:cTn id="181" dur="500"/>
                                        <p:tgtEl>
                                          <p:spTgt spid="39"/>
                                        </p:tgtEl>
                                        <p:attrNameLst>
                                          <p:attrName>ppt_h</p:attrName>
                                        </p:attrNameLst>
                                      </p:cBhvr>
                                      <p:tavLst>
                                        <p:tav tm="0">
                                          <p:val>
                                            <p:strVal val="ppt_h"/>
                                          </p:val>
                                        </p:tav>
                                        <p:tav tm="100000">
                                          <p:val>
                                            <p:fltVal val="0"/>
                                          </p:val>
                                        </p:tav>
                                      </p:tavLst>
                                    </p:anim>
                                    <p:animEffect transition="out" filter="fade">
                                      <p:cBhvr>
                                        <p:cTn id="182" dur="500"/>
                                        <p:tgtEl>
                                          <p:spTgt spid="39"/>
                                        </p:tgtEl>
                                      </p:cBhvr>
                                    </p:animEffect>
                                    <p:set>
                                      <p:cBhvr>
                                        <p:cTn id="183" dur="1" fill="hold">
                                          <p:stCondLst>
                                            <p:cond delay="499"/>
                                          </p:stCondLst>
                                        </p:cTn>
                                        <p:tgtEl>
                                          <p:spTgt spid="39"/>
                                        </p:tgtEl>
                                        <p:attrNameLst>
                                          <p:attrName>style.visibility</p:attrName>
                                        </p:attrNameLst>
                                      </p:cBhvr>
                                      <p:to>
                                        <p:strVal val="hidden"/>
                                      </p:to>
                                    </p:set>
                                  </p:childTnLst>
                                </p:cTn>
                              </p:par>
                              <p:par>
                                <p:cTn id="184" presetID="53" presetClass="exit" presetSubtype="32" fill="hold" nodeType="withEffect">
                                  <p:stCondLst>
                                    <p:cond delay="500"/>
                                  </p:stCondLst>
                                  <p:childTnLst>
                                    <p:anim calcmode="lin" valueType="num">
                                      <p:cBhvr>
                                        <p:cTn id="185" dur="500"/>
                                        <p:tgtEl>
                                          <p:spTgt spid="38"/>
                                        </p:tgtEl>
                                        <p:attrNameLst>
                                          <p:attrName>ppt_w</p:attrName>
                                        </p:attrNameLst>
                                      </p:cBhvr>
                                      <p:tavLst>
                                        <p:tav tm="0">
                                          <p:val>
                                            <p:strVal val="ppt_w"/>
                                          </p:val>
                                        </p:tav>
                                        <p:tav tm="100000">
                                          <p:val>
                                            <p:fltVal val="0"/>
                                          </p:val>
                                        </p:tav>
                                      </p:tavLst>
                                    </p:anim>
                                    <p:anim calcmode="lin" valueType="num">
                                      <p:cBhvr>
                                        <p:cTn id="186" dur="500"/>
                                        <p:tgtEl>
                                          <p:spTgt spid="38"/>
                                        </p:tgtEl>
                                        <p:attrNameLst>
                                          <p:attrName>ppt_h</p:attrName>
                                        </p:attrNameLst>
                                      </p:cBhvr>
                                      <p:tavLst>
                                        <p:tav tm="0">
                                          <p:val>
                                            <p:strVal val="ppt_h"/>
                                          </p:val>
                                        </p:tav>
                                        <p:tav tm="100000">
                                          <p:val>
                                            <p:fltVal val="0"/>
                                          </p:val>
                                        </p:tav>
                                      </p:tavLst>
                                    </p:anim>
                                    <p:animEffect transition="out" filter="fade">
                                      <p:cBhvr>
                                        <p:cTn id="187" dur="500"/>
                                        <p:tgtEl>
                                          <p:spTgt spid="38"/>
                                        </p:tgtEl>
                                      </p:cBhvr>
                                    </p:animEffect>
                                    <p:set>
                                      <p:cBhvr>
                                        <p:cTn id="188" dur="1" fill="hold">
                                          <p:stCondLst>
                                            <p:cond delay="499"/>
                                          </p:stCondLst>
                                        </p:cTn>
                                        <p:tgtEl>
                                          <p:spTgt spid="38"/>
                                        </p:tgtEl>
                                        <p:attrNameLst>
                                          <p:attrName>style.visibility</p:attrName>
                                        </p:attrNameLst>
                                      </p:cBhvr>
                                      <p:to>
                                        <p:strVal val="hidden"/>
                                      </p:to>
                                    </p:set>
                                  </p:childTnLst>
                                </p:cTn>
                              </p:par>
                              <p:par>
                                <p:cTn id="189" presetID="53" presetClass="exit" presetSubtype="32" fill="hold" nodeType="withEffect">
                                  <p:stCondLst>
                                    <p:cond delay="1000"/>
                                  </p:stCondLst>
                                  <p:childTnLst>
                                    <p:anim calcmode="lin" valueType="num">
                                      <p:cBhvr>
                                        <p:cTn id="190" dur="500"/>
                                        <p:tgtEl>
                                          <p:spTgt spid="37"/>
                                        </p:tgtEl>
                                        <p:attrNameLst>
                                          <p:attrName>ppt_w</p:attrName>
                                        </p:attrNameLst>
                                      </p:cBhvr>
                                      <p:tavLst>
                                        <p:tav tm="0">
                                          <p:val>
                                            <p:strVal val="ppt_w"/>
                                          </p:val>
                                        </p:tav>
                                        <p:tav tm="100000">
                                          <p:val>
                                            <p:fltVal val="0"/>
                                          </p:val>
                                        </p:tav>
                                      </p:tavLst>
                                    </p:anim>
                                    <p:anim calcmode="lin" valueType="num">
                                      <p:cBhvr>
                                        <p:cTn id="191" dur="500"/>
                                        <p:tgtEl>
                                          <p:spTgt spid="37"/>
                                        </p:tgtEl>
                                        <p:attrNameLst>
                                          <p:attrName>ppt_h</p:attrName>
                                        </p:attrNameLst>
                                      </p:cBhvr>
                                      <p:tavLst>
                                        <p:tav tm="0">
                                          <p:val>
                                            <p:strVal val="ppt_h"/>
                                          </p:val>
                                        </p:tav>
                                        <p:tav tm="100000">
                                          <p:val>
                                            <p:fltVal val="0"/>
                                          </p:val>
                                        </p:tav>
                                      </p:tavLst>
                                    </p:anim>
                                    <p:animEffect transition="out" filter="fade">
                                      <p:cBhvr>
                                        <p:cTn id="192" dur="500"/>
                                        <p:tgtEl>
                                          <p:spTgt spid="37"/>
                                        </p:tgtEl>
                                      </p:cBhvr>
                                    </p:animEffect>
                                    <p:set>
                                      <p:cBhvr>
                                        <p:cTn id="193" dur="1" fill="hold">
                                          <p:stCondLst>
                                            <p:cond delay="499"/>
                                          </p:stCondLst>
                                        </p:cTn>
                                        <p:tgtEl>
                                          <p:spTgt spid="37"/>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22"/>
                                        </p:tgtEl>
                                        <p:attrNameLst>
                                          <p:attrName>style.visibility</p:attrName>
                                        </p:attrNameLst>
                                      </p:cBhvr>
                                      <p:to>
                                        <p:strVal val="visible"/>
                                      </p:to>
                                    </p:set>
                                    <p:animEffect transition="in" filter="fade">
                                      <p:cBhvr>
                                        <p:cTn id="198" dur="500"/>
                                        <p:tgtEl>
                                          <p:spTgt spid="22"/>
                                        </p:tgtEl>
                                      </p:cBhvr>
                                    </p:animEffect>
                                  </p:childTnLst>
                                </p:cTn>
                              </p:par>
                            </p:childTnLst>
                          </p:cTn>
                        </p:par>
                      </p:childTnLst>
                    </p:cTn>
                  </p:par>
                  <p:par>
                    <p:cTn id="199" fill="hold">
                      <p:stCondLst>
                        <p:cond delay="indefinite"/>
                      </p:stCondLst>
                      <p:childTnLst>
                        <p:par>
                          <p:cTn id="200" fill="hold">
                            <p:stCondLst>
                              <p:cond delay="0"/>
                            </p:stCondLst>
                            <p:childTnLst>
                              <p:par>
                                <p:cTn id="201" presetID="45" presetClass="entr" presetSubtype="0" fill="hold" grpId="0" nodeType="clickEffect">
                                  <p:stCondLst>
                                    <p:cond delay="0"/>
                                  </p:stCondLst>
                                  <p:childTnLst>
                                    <p:set>
                                      <p:cBhvr>
                                        <p:cTn id="202" dur="1" fill="hold">
                                          <p:stCondLst>
                                            <p:cond delay="0"/>
                                          </p:stCondLst>
                                        </p:cTn>
                                        <p:tgtEl>
                                          <p:spTgt spid="24"/>
                                        </p:tgtEl>
                                        <p:attrNameLst>
                                          <p:attrName>style.visibility</p:attrName>
                                        </p:attrNameLst>
                                      </p:cBhvr>
                                      <p:to>
                                        <p:strVal val="visible"/>
                                      </p:to>
                                    </p:set>
                                    <p:animEffect transition="in" filter="fade">
                                      <p:cBhvr>
                                        <p:cTn id="203" dur="2000"/>
                                        <p:tgtEl>
                                          <p:spTgt spid="24"/>
                                        </p:tgtEl>
                                      </p:cBhvr>
                                    </p:animEffect>
                                    <p:anim calcmode="lin" valueType="num">
                                      <p:cBhvr>
                                        <p:cTn id="204" dur="2000" fill="hold"/>
                                        <p:tgtEl>
                                          <p:spTgt spid="24"/>
                                        </p:tgtEl>
                                        <p:attrNameLst>
                                          <p:attrName>ppt_w</p:attrName>
                                        </p:attrNameLst>
                                      </p:cBhvr>
                                      <p:tavLst>
                                        <p:tav tm="0" fmla="#ppt_w*sin(2.5*pi*$)">
                                          <p:val>
                                            <p:fltVal val="0"/>
                                          </p:val>
                                        </p:tav>
                                        <p:tav tm="100000">
                                          <p:val>
                                            <p:fltVal val="1"/>
                                          </p:val>
                                        </p:tav>
                                      </p:tavLst>
                                    </p:anim>
                                    <p:anim calcmode="lin" valueType="num">
                                      <p:cBhvr>
                                        <p:cTn id="205"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3" grpId="0"/>
      <p:bldP spid="14" grpId="0"/>
      <p:bldP spid="15" grpId="0"/>
      <p:bldP spid="16" grpId="0"/>
      <p:bldP spid="18" grpId="0"/>
      <p:bldP spid="19" grpId="0"/>
      <p:bldP spid="20" grpId="0"/>
      <p:bldP spid="21" grpId="0"/>
      <p:bldP spid="22" grpId="0"/>
      <p:bldP spid="24" grpId="0"/>
      <p:bldP spid="43" grpId="0"/>
      <p:bldP spid="43" grpId="1"/>
      <p:bldP spid="44" grpId="0"/>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0940" y="582809"/>
            <a:ext cx="3338945" cy="461665"/>
          </a:xfrm>
          <a:prstGeom prst="rect">
            <a:avLst/>
          </a:prstGeom>
        </p:spPr>
        <p:txBody>
          <a:bodyPr wrap="square">
            <a:spAutoFit/>
          </a:bodyPr>
          <a:lstStyle/>
          <a:p>
            <a:pPr algn="r" rtl="1"/>
            <a:r>
              <a:rPr lang="fa-IR" sz="2400" dirty="0">
                <a:solidFill>
                  <a:srgbClr val="231F20"/>
                </a:solidFill>
                <a:latin typeface="AmuzehNewNormalPS"/>
                <a:cs typeface="B Koodak" panose="00000700000000000000" pitchFamily="2" charset="-78"/>
              </a:rPr>
              <a:t>2ــ دو زاویه متمم</a:t>
            </a:r>
            <a:r>
              <a:rPr lang="en-US" sz="2400" dirty="0">
                <a:solidFill>
                  <a:srgbClr val="231F20"/>
                </a:solidFill>
                <a:latin typeface="AmuzehNewNormalPS"/>
                <a:cs typeface="B Koodak" panose="00000700000000000000" pitchFamily="2" charset="-78"/>
              </a:rPr>
              <a:t> </a:t>
            </a:r>
            <a:r>
              <a:rPr lang="fa-IR" sz="2400" dirty="0">
                <a:solidFill>
                  <a:srgbClr val="231F20"/>
                </a:solidFill>
                <a:latin typeface="AmuzehNewNormalPS"/>
                <a:cs typeface="B Koodak" panose="00000700000000000000" pitchFamily="2" charset="-78"/>
              </a:rPr>
              <a:t>اند. </a:t>
            </a:r>
            <a:endParaRPr lang="en-US" sz="2400" dirty="0">
              <a:cs typeface="B Koodak" panose="00000700000000000000" pitchFamily="2" charset="-78"/>
            </a:endParaRPr>
          </a:p>
        </p:txBody>
      </p:sp>
      <p:cxnSp>
        <p:nvCxnSpPr>
          <p:cNvPr id="6" name="Straight Connector 5"/>
          <p:cNvCxnSpPr/>
          <p:nvPr/>
        </p:nvCxnSpPr>
        <p:spPr>
          <a:xfrm flipV="1">
            <a:off x="341504" y="6496715"/>
            <a:ext cx="493914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62286" y="2298788"/>
            <a:ext cx="0" cy="42256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55360" y="2991515"/>
            <a:ext cx="3422072" cy="34774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1504" y="6053369"/>
            <a:ext cx="464127" cy="415637"/>
          </a:xfrm>
          <a:prstGeom prst="rect">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V="1">
            <a:off x="341504" y="4129137"/>
            <a:ext cx="4703618" cy="2395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543885" y="1063512"/>
            <a:ext cx="6096000" cy="461665"/>
          </a:xfrm>
          <a:prstGeom prst="rect">
            <a:avLst/>
          </a:prstGeom>
        </p:spPr>
        <p:txBody>
          <a:bodyPr>
            <a:spAutoFit/>
          </a:bodyPr>
          <a:lstStyle/>
          <a:p>
            <a:pPr algn="r" rtl="1"/>
            <a:r>
              <a:rPr lang="fa-IR" sz="2400" dirty="0">
                <a:solidFill>
                  <a:srgbClr val="231F20"/>
                </a:solidFill>
                <a:latin typeface="AmuzehNewNormalPS"/>
                <a:cs typeface="B Koodak" panose="00000700000000000000" pitchFamily="2" charset="-78"/>
              </a:rPr>
              <a:t>یکی از این زاویه ها 3برابر زاویه دیگر است. </a:t>
            </a:r>
            <a:endParaRPr lang="en-US" sz="2400" dirty="0">
              <a:cs typeface="B Koodak" panose="00000700000000000000" pitchFamily="2" charset="-78"/>
            </a:endParaRPr>
          </a:p>
        </p:txBody>
      </p:sp>
      <p:sp>
        <p:nvSpPr>
          <p:cNvPr id="19" name="Arc 18"/>
          <p:cNvSpPr/>
          <p:nvPr/>
        </p:nvSpPr>
        <p:spPr>
          <a:xfrm>
            <a:off x="200649" y="5315615"/>
            <a:ext cx="810491" cy="796637"/>
          </a:xfrm>
          <a:prstGeom prst="arc">
            <a:avLst>
              <a:gd name="adj1" fmla="val 14286745"/>
              <a:gd name="adj2" fmla="val 646163"/>
            </a:avLst>
          </a:prstGeom>
          <a:ln w="28575">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Arc 19"/>
          <p:cNvSpPr/>
          <p:nvPr/>
        </p:nvSpPr>
        <p:spPr>
          <a:xfrm rot="20865513">
            <a:off x="767531" y="5801588"/>
            <a:ext cx="810491" cy="796637"/>
          </a:xfrm>
          <a:prstGeom prst="arc">
            <a:avLst>
              <a:gd name="adj1" fmla="val 15896487"/>
              <a:gd name="adj2" fmla="val 3561085"/>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834493" y="4689394"/>
                <a:ext cx="3671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solidFill>
                            <a:srgbClr val="C00000"/>
                          </a:solidFill>
                          <a:latin typeface="Cambria Math" panose="02040503050406030204" pitchFamily="18" charset="0"/>
                        </a:rPr>
                        <m:t>𝐵</m:t>
                      </m:r>
                    </m:oMath>
                  </m:oMathPara>
                </a14:m>
                <a:endParaRPr lang="en-US" sz="3600" dirty="0">
                  <a:solidFill>
                    <a:srgbClr val="C0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34493" y="4689394"/>
                <a:ext cx="367145" cy="64633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840695" y="5713933"/>
                <a:ext cx="3671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6">
                              <a:lumMod val="75000"/>
                            </a:schemeClr>
                          </a:solidFill>
                          <a:latin typeface="Cambria Math" panose="02040503050406030204" pitchFamily="18" charset="0"/>
                        </a:rPr>
                        <m:t>𝐴</m:t>
                      </m:r>
                    </m:oMath>
                  </m:oMathPara>
                </a14:m>
                <a:endParaRPr lang="en-US" sz="3600" dirty="0">
                  <a:solidFill>
                    <a:schemeClr val="accent6">
                      <a:lumMod val="75000"/>
                    </a:schemeClr>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840695" y="5713933"/>
                <a:ext cx="367145"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958062" y="291032"/>
                <a:ext cx="3671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solidFill>
                            <a:srgbClr val="C00000"/>
                          </a:solidFill>
                          <a:latin typeface="Cambria Math" panose="02040503050406030204" pitchFamily="18" charset="0"/>
                        </a:rPr>
                        <m:t>𝐵</m:t>
                      </m:r>
                    </m:oMath>
                  </m:oMathPara>
                </a14:m>
                <a:endParaRPr lang="en-US" sz="3600" dirty="0">
                  <a:solidFill>
                    <a:srgbClr val="C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58062" y="291032"/>
                <a:ext cx="367145" cy="646331"/>
              </a:xfrm>
              <a:prstGeom prst="rect">
                <a:avLst/>
              </a:prstGeom>
              <a:blipFill>
                <a:blip r:embed="rId4"/>
                <a:stretch>
                  <a:fillRect r="-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793083" y="291032"/>
                <a:ext cx="3671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solidFill>
                            <a:schemeClr val="accent6">
                              <a:lumMod val="75000"/>
                            </a:schemeClr>
                          </a:solidFill>
                          <a:latin typeface="Cambria Math" panose="02040503050406030204" pitchFamily="18" charset="0"/>
                        </a:rPr>
                        <m:t>𝐴</m:t>
                      </m:r>
                    </m:oMath>
                  </m:oMathPara>
                </a14:m>
                <a:endParaRPr lang="en-US" sz="3600" dirty="0">
                  <a:solidFill>
                    <a:schemeClr val="accent6">
                      <a:lumMod val="75000"/>
                    </a:schemeClr>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793083" y="291032"/>
                <a:ext cx="367145" cy="646331"/>
              </a:xfrm>
              <a:prstGeom prst="rect">
                <a:avLst/>
              </a:prstGeom>
              <a:blipFill>
                <a:blip r:embed="rId5"/>
                <a:stretch>
                  <a:fillRect/>
                </a:stretch>
              </a:blipFill>
            </p:spPr>
            <p:txBody>
              <a:bodyPr/>
              <a:lstStyle/>
              <a:p>
                <a:r>
                  <a:rPr lang="en-US">
                    <a:noFill/>
                  </a:rPr>
                  <a:t> </a:t>
                </a:r>
              </a:p>
            </p:txBody>
          </p:sp>
        </mc:Fallback>
      </mc:AlternateContent>
      <p:sp>
        <p:nvSpPr>
          <p:cNvPr id="25" name="TextBox 24"/>
          <p:cNvSpPr txBox="1"/>
          <p:nvPr/>
        </p:nvSpPr>
        <p:spPr>
          <a:xfrm>
            <a:off x="3243262" y="-207546"/>
            <a:ext cx="1682384" cy="1200329"/>
          </a:xfrm>
          <a:prstGeom prst="rect">
            <a:avLst/>
          </a:prstGeom>
          <a:noFill/>
        </p:spPr>
        <p:txBody>
          <a:bodyPr wrap="square" rtlCol="0">
            <a:spAutoFit/>
          </a:bodyPr>
          <a:lstStyle/>
          <a:p>
            <a:r>
              <a:rPr lang="fa-IR" sz="3600" dirty="0">
                <a:cs typeface="B Koodak" panose="00000700000000000000" pitchFamily="2" charset="-78"/>
              </a:rPr>
              <a:t> درجه9</a:t>
            </a:r>
            <a:r>
              <a:rPr lang="fa-IR" sz="3600" b="1" dirty="0">
                <a:cs typeface="B Koodak Outline" panose="00000400000000000000" pitchFamily="2" charset="-78"/>
              </a:rPr>
              <a:t>0</a:t>
            </a:r>
            <a:r>
              <a:rPr lang="fa-IR" sz="3600" b="1" dirty="0">
                <a:cs typeface="B Koodak" panose="00000700000000000000" pitchFamily="2" charset="-78"/>
              </a:rPr>
              <a:t>=</a:t>
            </a:r>
            <a:endParaRPr lang="en-US" sz="3600" b="1" dirty="0">
              <a:cs typeface="B Koodak Outline" panose="00000400000000000000" pitchFamily="2" charset="-78"/>
            </a:endParaRPr>
          </a:p>
        </p:txBody>
      </p:sp>
      <p:sp>
        <p:nvSpPr>
          <p:cNvPr id="26" name="TextBox 25"/>
          <p:cNvSpPr txBox="1"/>
          <p:nvPr/>
        </p:nvSpPr>
        <p:spPr>
          <a:xfrm>
            <a:off x="2408904" y="277176"/>
            <a:ext cx="420060" cy="646331"/>
          </a:xfrm>
          <a:prstGeom prst="rect">
            <a:avLst/>
          </a:prstGeom>
          <a:noFill/>
        </p:spPr>
        <p:txBody>
          <a:bodyPr wrap="square" rtlCol="0">
            <a:spAutoFit/>
          </a:bodyPr>
          <a:lstStyle/>
          <a:p>
            <a:r>
              <a:rPr lang="en-US" sz="3600" dirty="0"/>
              <a:t>+</a:t>
            </a:r>
          </a:p>
        </p:txBody>
      </p:sp>
      <p:sp>
        <p:nvSpPr>
          <p:cNvPr id="27" name="Rectangle 26"/>
          <p:cNvSpPr/>
          <p:nvPr/>
        </p:nvSpPr>
        <p:spPr>
          <a:xfrm>
            <a:off x="5543885" y="1617511"/>
            <a:ext cx="6096000" cy="830997"/>
          </a:xfrm>
          <a:prstGeom prst="rect">
            <a:avLst/>
          </a:prstGeom>
        </p:spPr>
        <p:txBody>
          <a:bodyPr>
            <a:spAutoFit/>
          </a:bodyPr>
          <a:lstStyle/>
          <a:p>
            <a:pPr algn="r" rtl="1"/>
            <a:r>
              <a:rPr lang="fa-IR" sz="2400" dirty="0">
                <a:solidFill>
                  <a:srgbClr val="231F20"/>
                </a:solidFill>
                <a:latin typeface="AmuzehNewNormalPS"/>
                <a:cs typeface="B Koodak" panose="00000700000000000000" pitchFamily="2" charset="-78"/>
              </a:rPr>
              <a:t>اندازه هر زاویه را پیدا کنید</a:t>
            </a:r>
            <a:br>
              <a:rPr lang="fa-IR" sz="2400" dirty="0">
                <a:solidFill>
                  <a:srgbClr val="231F20"/>
                </a:solidFill>
                <a:latin typeface="AmuzehNewNormalPS"/>
                <a:cs typeface="B Koodak" panose="00000700000000000000" pitchFamily="2" charset="-78"/>
              </a:rPr>
            </a:br>
            <a:endParaRPr lang="en-US" sz="2400" dirty="0">
              <a:cs typeface="B Koodak" panose="00000700000000000000" pitchFamily="2" charset="-78"/>
            </a:endParaRPr>
          </a:p>
        </p:txBody>
      </p:sp>
      <p:cxnSp>
        <p:nvCxnSpPr>
          <p:cNvPr id="29" name="Straight Connector 28"/>
          <p:cNvCxnSpPr/>
          <p:nvPr/>
        </p:nvCxnSpPr>
        <p:spPr>
          <a:xfrm flipV="1">
            <a:off x="334578" y="3025373"/>
            <a:ext cx="3442854" cy="348779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0" name="Arc 49"/>
          <p:cNvSpPr/>
          <p:nvPr/>
        </p:nvSpPr>
        <p:spPr>
          <a:xfrm>
            <a:off x="172018" y="5199024"/>
            <a:ext cx="1348472" cy="1280284"/>
          </a:xfrm>
          <a:prstGeom prst="arc">
            <a:avLst>
              <a:gd name="adj1" fmla="val 13700876"/>
              <a:gd name="adj2" fmla="val 161808"/>
            </a:avLst>
          </a:prstGeom>
          <a:ln w="28575">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Arc 51"/>
          <p:cNvSpPr/>
          <p:nvPr/>
        </p:nvSpPr>
        <p:spPr>
          <a:xfrm rot="19774703">
            <a:off x="1029712" y="5911003"/>
            <a:ext cx="810491" cy="796637"/>
          </a:xfrm>
          <a:prstGeom prst="arc">
            <a:avLst>
              <a:gd name="adj1" fmla="val 19372171"/>
              <a:gd name="adj2" fmla="val 3561085"/>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4" name="TextBox 53"/>
              <p:cNvSpPr txBox="1"/>
              <p:nvPr/>
            </p:nvSpPr>
            <p:spPr>
              <a:xfrm>
                <a:off x="1958062" y="971180"/>
                <a:ext cx="3671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solidFill>
                            <a:srgbClr val="C00000"/>
                          </a:solidFill>
                          <a:latin typeface="Cambria Math" panose="02040503050406030204" pitchFamily="18" charset="0"/>
                        </a:rPr>
                        <m:t>𝐵</m:t>
                      </m:r>
                    </m:oMath>
                  </m:oMathPara>
                </a14:m>
                <a:endParaRPr lang="en-US" sz="3600" dirty="0">
                  <a:solidFill>
                    <a:srgbClr val="C0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1958062" y="971180"/>
                <a:ext cx="367145" cy="646331"/>
              </a:xfrm>
              <a:prstGeom prst="rect">
                <a:avLst/>
              </a:prstGeom>
              <a:blipFill>
                <a:blip r:embed="rId6"/>
                <a:stretch>
                  <a:fillRect r="-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972426" y="957324"/>
                <a:ext cx="774593" cy="646331"/>
              </a:xfrm>
              <a:prstGeom prst="rect">
                <a:avLst/>
              </a:prstGeom>
              <a:noFill/>
            </p:spPr>
            <p:txBody>
              <a:bodyPr wrap="square" rtlCol="0">
                <a:spAutoFit/>
              </a:bodyPr>
              <a:lstStyle/>
              <a:p>
                <a:r>
                  <a:rPr lang="fa-IR" sz="3600" dirty="0">
                    <a:solidFill>
                      <a:schemeClr val="accent6">
                        <a:lumMod val="75000"/>
                      </a:schemeClr>
                    </a:solidFill>
                    <a:cs typeface="B Koodak" panose="00000700000000000000" pitchFamily="2" charset="-78"/>
                  </a:rPr>
                  <a:t>3</a:t>
                </a:r>
                <a14:m>
                  <m:oMath xmlns:m="http://schemas.openxmlformats.org/officeDocument/2006/math">
                    <m:r>
                      <a:rPr lang="en-US" sz="3600" b="0" i="1" dirty="0" smtClean="0">
                        <a:solidFill>
                          <a:schemeClr val="accent6">
                            <a:lumMod val="75000"/>
                          </a:schemeClr>
                        </a:solidFill>
                        <a:latin typeface="Cambria Math" panose="02040503050406030204" pitchFamily="18" charset="0"/>
                      </a:rPr>
                      <m:t>𝐴</m:t>
                    </m:r>
                  </m:oMath>
                </a14:m>
                <a:endParaRPr lang="en-US" sz="3600" dirty="0">
                  <a:solidFill>
                    <a:schemeClr val="accent6">
                      <a:lumMod val="75000"/>
                    </a:schemeClr>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2972426" y="957324"/>
                <a:ext cx="774593" cy="646331"/>
              </a:xfrm>
              <a:prstGeom prst="rect">
                <a:avLst/>
              </a:prstGeom>
              <a:blipFill>
                <a:blip r:embed="rId7"/>
                <a:stretch>
                  <a:fillRect l="-24409" t="-9434" b="-39623"/>
                </a:stretch>
              </a:blipFill>
            </p:spPr>
            <p:txBody>
              <a:bodyPr/>
              <a:lstStyle/>
              <a:p>
                <a:r>
                  <a:rPr lang="en-US">
                    <a:noFill/>
                  </a:rPr>
                  <a:t> </a:t>
                </a:r>
              </a:p>
            </p:txBody>
          </p:sp>
        </mc:Fallback>
      </mc:AlternateContent>
      <p:sp>
        <p:nvSpPr>
          <p:cNvPr id="57" name="TextBox 56"/>
          <p:cNvSpPr txBox="1"/>
          <p:nvPr/>
        </p:nvSpPr>
        <p:spPr>
          <a:xfrm>
            <a:off x="2408904" y="957324"/>
            <a:ext cx="420060" cy="646331"/>
          </a:xfrm>
          <a:prstGeom prst="rect">
            <a:avLst/>
          </a:prstGeom>
          <a:noFill/>
        </p:spPr>
        <p:txBody>
          <a:bodyPr wrap="square" rtlCol="0">
            <a:spAutoFit/>
          </a:bodyPr>
          <a:lstStyle/>
          <a:p>
            <a:r>
              <a:rPr lang="fa-IR" sz="3600" dirty="0"/>
              <a:t>=</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2202030596"/>
              </p:ext>
            </p:extLst>
          </p:nvPr>
        </p:nvGraphicFramePr>
        <p:xfrm>
          <a:off x="5813911" y="2448507"/>
          <a:ext cx="5256648" cy="3637439"/>
        </p:xfrm>
        <a:graphic>
          <a:graphicData uri="http://schemas.openxmlformats.org/drawingml/2006/table">
            <a:tbl>
              <a:tblPr firstRow="1" bandRow="1">
                <a:tableStyleId>{5C22544A-7EE6-4342-B048-85BDC9FD1C3A}</a:tableStyleId>
              </a:tblPr>
              <a:tblGrid>
                <a:gridCol w="1056743">
                  <a:extLst>
                    <a:ext uri="{9D8B030D-6E8A-4147-A177-3AD203B41FA5}">
                      <a16:colId xmlns:a16="http://schemas.microsoft.com/office/drawing/2014/main" val="2727509270"/>
                    </a:ext>
                  </a:extLst>
                </a:gridCol>
                <a:gridCol w="1410789">
                  <a:extLst>
                    <a:ext uri="{9D8B030D-6E8A-4147-A177-3AD203B41FA5}">
                      <a16:colId xmlns:a16="http://schemas.microsoft.com/office/drawing/2014/main" val="2884667154"/>
                    </a:ext>
                  </a:extLst>
                </a:gridCol>
                <a:gridCol w="2789116">
                  <a:extLst>
                    <a:ext uri="{9D8B030D-6E8A-4147-A177-3AD203B41FA5}">
                      <a16:colId xmlns:a16="http://schemas.microsoft.com/office/drawing/2014/main" val="3988713693"/>
                    </a:ext>
                  </a:extLst>
                </a:gridCol>
              </a:tblGrid>
              <a:tr h="632972">
                <a:tc>
                  <a:txBody>
                    <a:bodyPr/>
                    <a:lstStyle/>
                    <a:p>
                      <a:pPr algn="ctr" rtl="1"/>
                      <a:r>
                        <a:rPr lang="en-US" sz="2000" dirty="0">
                          <a:solidFill>
                            <a:srgbClr val="00B050"/>
                          </a:solidFill>
                          <a:latin typeface="Cambria Math" panose="02040503050406030204" pitchFamily="18" charset="0"/>
                          <a:ea typeface="Cambria Math" panose="02040503050406030204" pitchFamily="18" charset="0"/>
                          <a:cs typeface="B Koodak" panose="00000700000000000000" pitchFamily="2" charset="-78"/>
                        </a:rPr>
                        <a:t>A</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rtl="1"/>
                      <a:r>
                        <a:rPr lang="en-US" sz="2000" dirty="0">
                          <a:solidFill>
                            <a:srgbClr val="FF0000"/>
                          </a:solidFill>
                          <a:latin typeface="Cambria Math" panose="02040503050406030204" pitchFamily="18" charset="0"/>
                          <a:ea typeface="Cambria Math" panose="02040503050406030204" pitchFamily="18" charset="0"/>
                          <a:cs typeface="B Koodak" panose="00000700000000000000" pitchFamily="2" charset="-78"/>
                        </a:rPr>
                        <a:t>B</a:t>
                      </a:r>
                      <a:r>
                        <a:rPr lang="en-US" sz="2000" dirty="0">
                          <a:solidFill>
                            <a:schemeClr val="tx1"/>
                          </a:solidFill>
                          <a:latin typeface="Cambria Math" panose="02040503050406030204" pitchFamily="18" charset="0"/>
                          <a:ea typeface="Cambria Math" panose="02040503050406030204" pitchFamily="18" charset="0"/>
                          <a:cs typeface="B Koodak" panose="00000700000000000000" pitchFamily="2" charset="-78"/>
                        </a:rPr>
                        <a:t> = </a:t>
                      </a:r>
                      <a:r>
                        <a:rPr lang="en-US" sz="2000" dirty="0">
                          <a:solidFill>
                            <a:srgbClr val="00B050"/>
                          </a:solidFill>
                          <a:latin typeface="Cambria Math" panose="02040503050406030204" pitchFamily="18" charset="0"/>
                          <a:ea typeface="Cambria Math" panose="02040503050406030204" pitchFamily="18" charset="0"/>
                          <a:cs typeface="B Koodak" panose="00000700000000000000" pitchFamily="2" charset="-78"/>
                        </a:rPr>
                        <a:t>3A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rtl="1"/>
                      <a:r>
                        <a:rPr lang="fa-IR" sz="2000" dirty="0">
                          <a:solidFill>
                            <a:schemeClr val="tx1"/>
                          </a:solidFill>
                          <a:cs typeface="B Koodak" panose="00000700000000000000" pitchFamily="2" charset="-78"/>
                        </a:rPr>
                        <a:t>بررسی</a:t>
                      </a:r>
                      <a:endParaRPr lang="en-US" sz="2000" dirty="0">
                        <a:solidFill>
                          <a:schemeClr val="tx1"/>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9852202"/>
                  </a:ext>
                </a:extLst>
              </a:tr>
              <a:tr h="688302">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2875730937"/>
                  </a:ext>
                </a:extLst>
              </a:tr>
              <a:tr h="772055">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80841918"/>
                  </a:ext>
                </a:extLst>
              </a:tr>
              <a:tr h="772055">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2714194154"/>
                  </a:ext>
                </a:extLst>
              </a:tr>
              <a:tr h="772055">
                <a:tc>
                  <a:txBody>
                    <a:bodyPr/>
                    <a:lstStyle/>
                    <a:p>
                      <a:endParaRPr lang="en-US"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2319410616"/>
                  </a:ext>
                </a:extLst>
              </a:tr>
            </a:tbl>
          </a:graphicData>
        </a:graphic>
      </p:graphicFrame>
      <p:sp>
        <p:nvSpPr>
          <p:cNvPr id="5" name="TextBox 4"/>
          <p:cNvSpPr txBox="1"/>
          <p:nvPr/>
        </p:nvSpPr>
        <p:spPr>
          <a:xfrm>
            <a:off x="6165947" y="3268258"/>
            <a:ext cx="640080" cy="461665"/>
          </a:xfrm>
          <a:prstGeom prst="rect">
            <a:avLst/>
          </a:prstGeom>
          <a:noFill/>
        </p:spPr>
        <p:txBody>
          <a:bodyPr wrap="square" rtlCol="0">
            <a:spAutoFit/>
          </a:bodyPr>
          <a:lstStyle/>
          <a:p>
            <a:r>
              <a:rPr lang="fa-IR" sz="2400" dirty="0">
                <a:cs typeface="B Koodak" panose="00000700000000000000" pitchFamily="2" charset="-78"/>
              </a:rPr>
              <a:t>20</a:t>
            </a:r>
            <a:endParaRPr lang="en-US" dirty="0">
              <a:cs typeface="B Koodak" panose="00000700000000000000" pitchFamily="2" charset="-78"/>
            </a:endParaRPr>
          </a:p>
        </p:txBody>
      </p:sp>
      <p:sp>
        <p:nvSpPr>
          <p:cNvPr id="30" name="TextBox 29"/>
          <p:cNvSpPr txBox="1"/>
          <p:nvPr/>
        </p:nvSpPr>
        <p:spPr>
          <a:xfrm>
            <a:off x="8324772" y="3268258"/>
            <a:ext cx="1473403" cy="461665"/>
          </a:xfrm>
          <a:prstGeom prst="rect">
            <a:avLst/>
          </a:prstGeom>
          <a:noFill/>
        </p:spPr>
        <p:txBody>
          <a:bodyPr wrap="square" rtlCol="0">
            <a:spAutoFit/>
          </a:bodyPr>
          <a:lstStyle/>
          <a:p>
            <a:r>
              <a:rPr lang="fa-IR" sz="2400" dirty="0">
                <a:cs typeface="B Koodak" panose="00000700000000000000" pitchFamily="2" charset="-78"/>
              </a:rPr>
              <a:t>80=60+20</a:t>
            </a:r>
            <a:endParaRPr lang="en-US" dirty="0">
              <a:cs typeface="B Koodak" panose="00000700000000000000" pitchFamily="2" charset="-78"/>
            </a:endParaRPr>
          </a:p>
        </p:txBody>
      </p:sp>
      <mc:AlternateContent xmlns:mc="http://schemas.openxmlformats.org/markup-compatibility/2006" xmlns:a14="http://schemas.microsoft.com/office/drawing/2010/main">
        <mc:Choice Requires="a14">
          <p:sp>
            <p:nvSpPr>
              <p:cNvPr id="8" name="TextBox 7"/>
              <p:cNvSpPr txBox="1"/>
              <p:nvPr/>
            </p:nvSpPr>
            <p:spPr>
              <a:xfrm>
                <a:off x="6969082" y="3268258"/>
                <a:ext cx="11926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20</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3</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60</m:t>
                      </m:r>
                    </m:oMath>
                  </m:oMathPara>
                </a14:m>
                <a:endParaRPr lang="en-US" dirty="0">
                  <a:cs typeface="B Koodak" panose="000007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969082" y="3268258"/>
                <a:ext cx="1192634" cy="369332"/>
              </a:xfrm>
              <a:prstGeom prst="rect">
                <a:avLst/>
              </a:prstGeom>
              <a:blipFill>
                <a:blip r:embed="rId8"/>
                <a:stretch>
                  <a:fillRect l="-4592" r="-4592" b="-11475"/>
                </a:stretch>
              </a:blipFill>
            </p:spPr>
            <p:txBody>
              <a:bodyPr/>
              <a:lstStyle/>
              <a:p>
                <a:r>
                  <a:rPr lang="en-US">
                    <a:noFill/>
                  </a:rPr>
                  <a:t> </a:t>
                </a:r>
              </a:p>
            </p:txBody>
          </p:sp>
        </mc:Fallback>
      </mc:AlternateContent>
      <p:sp>
        <p:nvSpPr>
          <p:cNvPr id="31" name="TextBox 30"/>
          <p:cNvSpPr txBox="1"/>
          <p:nvPr/>
        </p:nvSpPr>
        <p:spPr>
          <a:xfrm>
            <a:off x="9665533" y="3314424"/>
            <a:ext cx="2011162"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کم تر از 90 درجه است</a:t>
            </a:r>
            <a:endParaRPr lang="en-US" dirty="0">
              <a:solidFill>
                <a:schemeClr val="accent2">
                  <a:lumMod val="75000"/>
                </a:schemeClr>
              </a:solidFill>
              <a:cs typeface="B Koodak" panose="00000700000000000000" pitchFamily="2" charset="-78"/>
            </a:endParaRPr>
          </a:p>
        </p:txBody>
      </p:sp>
      <p:sp>
        <p:nvSpPr>
          <p:cNvPr id="32" name="TextBox 31"/>
          <p:cNvSpPr txBox="1"/>
          <p:nvPr/>
        </p:nvSpPr>
        <p:spPr>
          <a:xfrm>
            <a:off x="6165947" y="3827881"/>
            <a:ext cx="640080" cy="461665"/>
          </a:xfrm>
          <a:prstGeom prst="rect">
            <a:avLst/>
          </a:prstGeom>
          <a:noFill/>
        </p:spPr>
        <p:txBody>
          <a:bodyPr wrap="square" rtlCol="0">
            <a:spAutoFit/>
          </a:bodyPr>
          <a:lstStyle/>
          <a:p>
            <a:r>
              <a:rPr lang="fa-IR" sz="2400" dirty="0">
                <a:cs typeface="B Koodak" panose="00000700000000000000" pitchFamily="2" charset="-78"/>
              </a:rPr>
              <a:t>21</a:t>
            </a:r>
            <a:endParaRPr lang="en-US" dirty="0">
              <a:cs typeface="B Koodak" panose="00000700000000000000" pitchFamily="2" charset="-78"/>
            </a:endParaRPr>
          </a:p>
        </p:txBody>
      </p:sp>
      <p:sp>
        <p:nvSpPr>
          <p:cNvPr id="33" name="TextBox 32"/>
          <p:cNvSpPr txBox="1"/>
          <p:nvPr/>
        </p:nvSpPr>
        <p:spPr>
          <a:xfrm>
            <a:off x="8324772" y="3827881"/>
            <a:ext cx="1473403" cy="461665"/>
          </a:xfrm>
          <a:prstGeom prst="rect">
            <a:avLst/>
          </a:prstGeom>
          <a:noFill/>
        </p:spPr>
        <p:txBody>
          <a:bodyPr wrap="square" rtlCol="0">
            <a:spAutoFit/>
          </a:bodyPr>
          <a:lstStyle/>
          <a:p>
            <a:r>
              <a:rPr lang="fa-IR" sz="2400" dirty="0">
                <a:cs typeface="B Koodak" panose="00000700000000000000" pitchFamily="2" charset="-78"/>
              </a:rPr>
              <a:t>84=63+21</a:t>
            </a:r>
            <a:endParaRPr lang="en-US" dirty="0">
              <a:cs typeface="B Koodak" panose="00000700000000000000" pitchFamily="2" charset="-78"/>
            </a:endParaRPr>
          </a:p>
        </p:txBody>
      </p:sp>
      <mc:AlternateContent xmlns:mc="http://schemas.openxmlformats.org/markup-compatibility/2006" xmlns:a14="http://schemas.microsoft.com/office/drawing/2010/main">
        <mc:Choice Requires="a14">
          <p:sp>
            <p:nvSpPr>
              <p:cNvPr id="34" name="TextBox 33"/>
              <p:cNvSpPr txBox="1"/>
              <p:nvPr/>
            </p:nvSpPr>
            <p:spPr>
              <a:xfrm>
                <a:off x="6969082" y="3827881"/>
                <a:ext cx="11926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21</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3</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63</m:t>
                      </m:r>
                    </m:oMath>
                  </m:oMathPara>
                </a14:m>
                <a:endParaRPr lang="en-US" dirty="0">
                  <a:cs typeface="B Koodak" panose="00000700000000000000" pitchFamily="2" charset="-78"/>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969082" y="3827881"/>
                <a:ext cx="1192634" cy="369332"/>
              </a:xfrm>
              <a:prstGeom prst="rect">
                <a:avLst/>
              </a:prstGeom>
              <a:blipFill>
                <a:blip r:embed="rId9"/>
                <a:stretch>
                  <a:fillRect l="-4592" r="-4592" b="-11475"/>
                </a:stretch>
              </a:blipFill>
            </p:spPr>
            <p:txBody>
              <a:bodyPr/>
              <a:lstStyle/>
              <a:p>
                <a:r>
                  <a:rPr lang="en-US">
                    <a:noFill/>
                  </a:rPr>
                  <a:t> </a:t>
                </a:r>
              </a:p>
            </p:txBody>
          </p:sp>
        </mc:Fallback>
      </mc:AlternateContent>
      <p:sp>
        <p:nvSpPr>
          <p:cNvPr id="35" name="TextBox 34"/>
          <p:cNvSpPr txBox="1"/>
          <p:nvPr/>
        </p:nvSpPr>
        <p:spPr>
          <a:xfrm>
            <a:off x="9665533" y="3874047"/>
            <a:ext cx="2011162"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کم تر از 90 درجه است</a:t>
            </a:r>
            <a:endParaRPr lang="en-US" dirty="0">
              <a:solidFill>
                <a:schemeClr val="accent2">
                  <a:lumMod val="75000"/>
                </a:schemeClr>
              </a:solidFill>
              <a:cs typeface="B Koodak" panose="00000700000000000000" pitchFamily="2" charset="-78"/>
            </a:endParaRPr>
          </a:p>
        </p:txBody>
      </p:sp>
      <p:sp>
        <p:nvSpPr>
          <p:cNvPr id="36" name="TextBox 35"/>
          <p:cNvSpPr txBox="1"/>
          <p:nvPr/>
        </p:nvSpPr>
        <p:spPr>
          <a:xfrm>
            <a:off x="6172096" y="4378169"/>
            <a:ext cx="640080" cy="461665"/>
          </a:xfrm>
          <a:prstGeom prst="rect">
            <a:avLst/>
          </a:prstGeom>
          <a:noFill/>
        </p:spPr>
        <p:txBody>
          <a:bodyPr wrap="square" rtlCol="0">
            <a:spAutoFit/>
          </a:bodyPr>
          <a:lstStyle/>
          <a:p>
            <a:r>
              <a:rPr lang="fa-IR" sz="2400" dirty="0">
                <a:cs typeface="B Koodak" panose="00000700000000000000" pitchFamily="2" charset="-78"/>
              </a:rPr>
              <a:t>22</a:t>
            </a:r>
            <a:endParaRPr lang="en-US" dirty="0">
              <a:cs typeface="B Koodak" panose="00000700000000000000" pitchFamily="2" charset="-78"/>
            </a:endParaRPr>
          </a:p>
        </p:txBody>
      </p:sp>
      <p:sp>
        <p:nvSpPr>
          <p:cNvPr id="37" name="TextBox 36"/>
          <p:cNvSpPr txBox="1"/>
          <p:nvPr/>
        </p:nvSpPr>
        <p:spPr>
          <a:xfrm>
            <a:off x="8330921" y="4378169"/>
            <a:ext cx="1473403" cy="461665"/>
          </a:xfrm>
          <a:prstGeom prst="rect">
            <a:avLst/>
          </a:prstGeom>
          <a:noFill/>
        </p:spPr>
        <p:txBody>
          <a:bodyPr wrap="square" rtlCol="0">
            <a:spAutoFit/>
          </a:bodyPr>
          <a:lstStyle/>
          <a:p>
            <a:r>
              <a:rPr lang="fa-IR" sz="2400" dirty="0">
                <a:cs typeface="B Koodak" panose="00000700000000000000" pitchFamily="2" charset="-78"/>
              </a:rPr>
              <a:t>88=66+22</a:t>
            </a:r>
            <a:endParaRPr lang="en-US" dirty="0">
              <a:cs typeface="B Koodak" panose="00000700000000000000" pitchFamily="2" charset="-78"/>
            </a:endParaRPr>
          </a:p>
        </p:txBody>
      </p:sp>
      <mc:AlternateContent xmlns:mc="http://schemas.openxmlformats.org/markup-compatibility/2006" xmlns:a14="http://schemas.microsoft.com/office/drawing/2010/main">
        <mc:Choice Requires="a14">
          <p:sp>
            <p:nvSpPr>
              <p:cNvPr id="38" name="TextBox 37"/>
              <p:cNvSpPr txBox="1"/>
              <p:nvPr/>
            </p:nvSpPr>
            <p:spPr>
              <a:xfrm>
                <a:off x="6975231" y="4378169"/>
                <a:ext cx="11926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22</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3</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66</m:t>
                      </m:r>
                    </m:oMath>
                  </m:oMathPara>
                </a14:m>
                <a:endParaRPr lang="en-US" dirty="0">
                  <a:cs typeface="B Koodak" panose="00000700000000000000" pitchFamily="2" charset="-78"/>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975231" y="4378169"/>
                <a:ext cx="1192634" cy="369332"/>
              </a:xfrm>
              <a:prstGeom prst="rect">
                <a:avLst/>
              </a:prstGeom>
              <a:blipFill>
                <a:blip r:embed="rId10"/>
                <a:stretch>
                  <a:fillRect l="-4592" r="-4592" b="-11475"/>
                </a:stretch>
              </a:blipFill>
            </p:spPr>
            <p:txBody>
              <a:bodyPr/>
              <a:lstStyle/>
              <a:p>
                <a:r>
                  <a:rPr lang="en-US">
                    <a:noFill/>
                  </a:rPr>
                  <a:t> </a:t>
                </a:r>
              </a:p>
            </p:txBody>
          </p:sp>
        </mc:Fallback>
      </mc:AlternateContent>
      <p:sp>
        <p:nvSpPr>
          <p:cNvPr id="39" name="TextBox 38"/>
          <p:cNvSpPr txBox="1"/>
          <p:nvPr/>
        </p:nvSpPr>
        <p:spPr>
          <a:xfrm>
            <a:off x="9671682" y="4424335"/>
            <a:ext cx="2011162"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کم تر از 90 درجه است</a:t>
            </a:r>
            <a:endParaRPr lang="en-US" dirty="0">
              <a:solidFill>
                <a:schemeClr val="accent2">
                  <a:lumMod val="75000"/>
                </a:schemeClr>
              </a:solidFill>
              <a:cs typeface="B Koodak" panose="00000700000000000000" pitchFamily="2" charset="-78"/>
            </a:endParaRPr>
          </a:p>
        </p:txBody>
      </p:sp>
      <p:sp>
        <p:nvSpPr>
          <p:cNvPr id="40" name="TextBox 39"/>
          <p:cNvSpPr txBox="1"/>
          <p:nvPr/>
        </p:nvSpPr>
        <p:spPr>
          <a:xfrm>
            <a:off x="6165947" y="4937792"/>
            <a:ext cx="640080" cy="461665"/>
          </a:xfrm>
          <a:prstGeom prst="rect">
            <a:avLst/>
          </a:prstGeom>
          <a:noFill/>
        </p:spPr>
        <p:txBody>
          <a:bodyPr wrap="square" rtlCol="0">
            <a:spAutoFit/>
          </a:bodyPr>
          <a:lstStyle/>
          <a:p>
            <a:r>
              <a:rPr lang="fa-IR" sz="2400" dirty="0">
                <a:cs typeface="B Koodak" panose="00000700000000000000" pitchFamily="2" charset="-78"/>
              </a:rPr>
              <a:t>23</a:t>
            </a:r>
            <a:endParaRPr lang="en-US" dirty="0">
              <a:cs typeface="B Koodak" panose="00000700000000000000" pitchFamily="2" charset="-78"/>
            </a:endParaRPr>
          </a:p>
        </p:txBody>
      </p:sp>
      <p:sp>
        <p:nvSpPr>
          <p:cNvPr id="41" name="TextBox 40"/>
          <p:cNvSpPr txBox="1"/>
          <p:nvPr/>
        </p:nvSpPr>
        <p:spPr>
          <a:xfrm>
            <a:off x="8324772" y="4937792"/>
            <a:ext cx="1473403" cy="461665"/>
          </a:xfrm>
          <a:prstGeom prst="rect">
            <a:avLst/>
          </a:prstGeom>
          <a:noFill/>
        </p:spPr>
        <p:txBody>
          <a:bodyPr wrap="square" rtlCol="0">
            <a:spAutoFit/>
          </a:bodyPr>
          <a:lstStyle/>
          <a:p>
            <a:r>
              <a:rPr lang="fa-IR" sz="2400" dirty="0">
                <a:cs typeface="B Koodak" panose="00000700000000000000" pitchFamily="2" charset="-78"/>
              </a:rPr>
              <a:t>92=69+23</a:t>
            </a:r>
            <a:endParaRPr lang="en-US" dirty="0">
              <a:cs typeface="B Koodak" panose="00000700000000000000" pitchFamily="2" charset="-78"/>
            </a:endParaRPr>
          </a:p>
        </p:txBody>
      </p:sp>
      <mc:AlternateContent xmlns:mc="http://schemas.openxmlformats.org/markup-compatibility/2006" xmlns:a14="http://schemas.microsoft.com/office/drawing/2010/main">
        <mc:Choice Requires="a14">
          <p:sp>
            <p:nvSpPr>
              <p:cNvPr id="42" name="TextBox 41"/>
              <p:cNvSpPr txBox="1"/>
              <p:nvPr/>
            </p:nvSpPr>
            <p:spPr>
              <a:xfrm>
                <a:off x="6969082" y="4937792"/>
                <a:ext cx="11926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23</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3</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69</m:t>
                      </m:r>
                    </m:oMath>
                  </m:oMathPara>
                </a14:m>
                <a:endParaRPr lang="en-US" dirty="0">
                  <a:cs typeface="B Koodak" panose="00000700000000000000" pitchFamily="2" charset="-78"/>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969082" y="4937792"/>
                <a:ext cx="1192634" cy="369332"/>
              </a:xfrm>
              <a:prstGeom prst="rect">
                <a:avLst/>
              </a:prstGeom>
              <a:blipFill>
                <a:blip r:embed="rId11"/>
                <a:stretch>
                  <a:fillRect l="-4592" r="-5102" b="-13115"/>
                </a:stretch>
              </a:blipFill>
            </p:spPr>
            <p:txBody>
              <a:bodyPr/>
              <a:lstStyle/>
              <a:p>
                <a:r>
                  <a:rPr lang="en-US">
                    <a:noFill/>
                  </a:rPr>
                  <a:t> </a:t>
                </a:r>
              </a:p>
            </p:txBody>
          </p:sp>
        </mc:Fallback>
      </mc:AlternateContent>
      <p:sp>
        <p:nvSpPr>
          <p:cNvPr id="43" name="TextBox 42"/>
          <p:cNvSpPr txBox="1"/>
          <p:nvPr/>
        </p:nvSpPr>
        <p:spPr>
          <a:xfrm>
            <a:off x="9665532" y="4983958"/>
            <a:ext cx="2173815" cy="369332"/>
          </a:xfrm>
          <a:prstGeom prst="rect">
            <a:avLst/>
          </a:prstGeom>
          <a:noFill/>
        </p:spPr>
        <p:txBody>
          <a:bodyPr wrap="square" rtlCol="0">
            <a:spAutoFit/>
          </a:bodyPr>
          <a:lstStyle/>
          <a:p>
            <a:r>
              <a:rPr lang="fa-IR" dirty="0">
                <a:solidFill>
                  <a:schemeClr val="accent2">
                    <a:lumMod val="75000"/>
                  </a:schemeClr>
                </a:solidFill>
                <a:cs typeface="B Koodak" panose="00000700000000000000" pitchFamily="2" charset="-78"/>
              </a:rPr>
              <a:t>بیش تر از 90 درجه است</a:t>
            </a:r>
            <a:endParaRPr lang="en-US" dirty="0">
              <a:solidFill>
                <a:schemeClr val="accent2">
                  <a:lumMod val="75000"/>
                </a:schemeClr>
              </a:solidFill>
              <a:cs typeface="B Koodak" panose="00000700000000000000" pitchFamily="2" charset="-78"/>
            </a:endParaRPr>
          </a:p>
        </p:txBody>
      </p:sp>
      <p:sp>
        <p:nvSpPr>
          <p:cNvPr id="44" name="TextBox 43"/>
          <p:cNvSpPr txBox="1"/>
          <p:nvPr/>
        </p:nvSpPr>
        <p:spPr>
          <a:xfrm>
            <a:off x="6066031" y="5497415"/>
            <a:ext cx="874425" cy="461665"/>
          </a:xfrm>
          <a:prstGeom prst="rect">
            <a:avLst/>
          </a:prstGeom>
          <a:noFill/>
        </p:spPr>
        <p:txBody>
          <a:bodyPr wrap="square" rtlCol="0">
            <a:spAutoFit/>
          </a:bodyPr>
          <a:lstStyle/>
          <a:p>
            <a:r>
              <a:rPr lang="fa-IR" sz="2400" dirty="0">
                <a:cs typeface="B Koodak" panose="00000700000000000000" pitchFamily="2" charset="-78"/>
              </a:rPr>
              <a:t>22/5</a:t>
            </a:r>
            <a:endParaRPr lang="en-US" dirty="0">
              <a:cs typeface="B Koodak" panose="00000700000000000000" pitchFamily="2" charset="-78"/>
            </a:endParaRPr>
          </a:p>
        </p:txBody>
      </p:sp>
      <p:sp>
        <p:nvSpPr>
          <p:cNvPr id="45" name="TextBox 44"/>
          <p:cNvSpPr txBox="1"/>
          <p:nvPr/>
        </p:nvSpPr>
        <p:spPr>
          <a:xfrm>
            <a:off x="8324772" y="5519170"/>
            <a:ext cx="2413961" cy="461665"/>
          </a:xfrm>
          <a:prstGeom prst="rect">
            <a:avLst/>
          </a:prstGeom>
          <a:noFill/>
        </p:spPr>
        <p:txBody>
          <a:bodyPr wrap="square" rtlCol="0">
            <a:spAutoFit/>
          </a:bodyPr>
          <a:lstStyle/>
          <a:p>
            <a:r>
              <a:rPr lang="fa-IR" sz="2400" dirty="0">
                <a:cs typeface="B Koodak" panose="00000700000000000000" pitchFamily="2" charset="-78"/>
              </a:rPr>
              <a:t>90=67/5+22/5</a:t>
            </a:r>
            <a:endParaRPr lang="en-US" dirty="0">
              <a:cs typeface="B Koodak" panose="00000700000000000000" pitchFamily="2" charset="-78"/>
            </a:endParaRPr>
          </a:p>
        </p:txBody>
      </p:sp>
      <mc:AlternateContent xmlns:mc="http://schemas.openxmlformats.org/markup-compatibility/2006" xmlns:a14="http://schemas.microsoft.com/office/drawing/2010/main">
        <mc:Choice Requires="a14">
          <p:sp>
            <p:nvSpPr>
              <p:cNvPr id="46" name="TextBox 45"/>
              <p:cNvSpPr txBox="1"/>
              <p:nvPr/>
            </p:nvSpPr>
            <p:spPr>
              <a:xfrm>
                <a:off x="6854316" y="5549946"/>
                <a:ext cx="14635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22</m:t>
                      </m:r>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5</m:t>
                      </m:r>
                      <m:r>
                        <m:rPr>
                          <m:nor/>
                        </m:rPr>
                        <a:rPr lang="fa-IR" sz="20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ea typeface="Cambria Math" panose="02040503050406030204" pitchFamily="18" charset="0"/>
                          <a:cs typeface="B Koodak" panose="00000700000000000000" pitchFamily="2" charset="-78"/>
                        </a:rPr>
                        <m:t>3</m:t>
                      </m:r>
                      <m:r>
                        <m:rPr>
                          <m:nor/>
                        </m:rPr>
                        <a:rPr lang="fa-IR" sz="20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ea typeface="Cambria Math" panose="02040503050406030204" pitchFamily="18" charset="0"/>
                          <a:cs typeface="B Koodak" panose="00000700000000000000" pitchFamily="2" charset="-78"/>
                        </a:rPr>
                        <m:t>67</m:t>
                      </m:r>
                      <m:r>
                        <m:rPr>
                          <m:nor/>
                        </m:rPr>
                        <a:rPr lang="fa-IR" sz="20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ea typeface="Cambria Math" panose="02040503050406030204" pitchFamily="18" charset="0"/>
                          <a:cs typeface="B Koodak" panose="00000700000000000000" pitchFamily="2" charset="-78"/>
                        </a:rPr>
                        <m:t>5</m:t>
                      </m:r>
                    </m:oMath>
                  </m:oMathPara>
                </a14:m>
                <a:endParaRPr lang="en-US" sz="1600" dirty="0">
                  <a:cs typeface="B Koodak" panose="00000700000000000000" pitchFamily="2" charset="-78"/>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854316" y="5549946"/>
                <a:ext cx="1463542" cy="307777"/>
              </a:xfrm>
              <a:prstGeom prst="rect">
                <a:avLst/>
              </a:prstGeom>
              <a:blipFill>
                <a:blip r:embed="rId12"/>
                <a:stretch>
                  <a:fillRect l="-3333" r="-3750" b="-11765"/>
                </a:stretch>
              </a:blipFill>
            </p:spPr>
            <p:txBody>
              <a:bodyPr/>
              <a:lstStyle/>
              <a:p>
                <a:r>
                  <a:rPr lang="en-US">
                    <a:noFill/>
                  </a:rPr>
                  <a:t> </a:t>
                </a:r>
              </a:p>
            </p:txBody>
          </p:sp>
        </mc:Fallback>
      </mc:AlternateContent>
      <p:sp>
        <p:nvSpPr>
          <p:cNvPr id="49" name="Rectangle 48"/>
          <p:cNvSpPr/>
          <p:nvPr/>
        </p:nvSpPr>
        <p:spPr>
          <a:xfrm>
            <a:off x="5906906" y="5476471"/>
            <a:ext cx="4433027" cy="484256"/>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10407461" y="5345143"/>
            <a:ext cx="595569" cy="830997"/>
          </a:xfrm>
          <a:prstGeom prst="rect">
            <a:avLst/>
          </a:prstGeom>
          <a:noFill/>
        </p:spPr>
        <p:txBody>
          <a:bodyPr wrap="square" rtlCol="0">
            <a:spAutoFit/>
          </a:bodyPr>
          <a:lstStyle/>
          <a:p>
            <a:r>
              <a:rPr lang="en-US" sz="4800" dirty="0">
                <a:solidFill>
                  <a:srgbClr val="00B050"/>
                </a:solidFill>
                <a:sym typeface="Wingdings" panose="05000000000000000000" pitchFamily="2" charset="2"/>
              </a:rPr>
              <a:t></a:t>
            </a:r>
            <a:endParaRPr lang="en-US" sz="4800" dirty="0">
              <a:solidFill>
                <a:srgbClr val="00B050"/>
              </a:solidFill>
            </a:endParaRPr>
          </a:p>
        </p:txBody>
      </p:sp>
      <mc:AlternateContent xmlns:mc="http://schemas.openxmlformats.org/markup-compatibility/2006" xmlns:a14="http://schemas.microsoft.com/office/drawing/2010/main">
        <mc:Choice Requires="a14">
          <p:sp>
            <p:nvSpPr>
              <p:cNvPr id="53" name="TextBox 52"/>
              <p:cNvSpPr txBox="1"/>
              <p:nvPr/>
            </p:nvSpPr>
            <p:spPr>
              <a:xfrm>
                <a:off x="1016223" y="4635695"/>
                <a:ext cx="167709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fa-IR" sz="3600" b="0" i="0" dirty="0" smtClean="0">
                          <a:solidFill>
                            <a:srgbClr val="C00000"/>
                          </a:solidFill>
                          <a:latin typeface="Cambria Math" panose="02040503050406030204" pitchFamily="18" charset="0"/>
                          <a:cs typeface="B Koodak" panose="00000700000000000000" pitchFamily="2" charset="-78"/>
                        </a:rPr>
                        <m:t>67</m:t>
                      </m:r>
                      <m:r>
                        <m:rPr>
                          <m:nor/>
                        </m:rPr>
                        <a:rPr lang="fa-IR" sz="3600" b="0" i="0" dirty="0" smtClean="0">
                          <a:solidFill>
                            <a:srgbClr val="C00000"/>
                          </a:solidFill>
                          <a:latin typeface="Cambria Math" panose="02040503050406030204" pitchFamily="18" charset="0"/>
                          <a:cs typeface="B Koodak" panose="00000700000000000000" pitchFamily="2" charset="-78"/>
                        </a:rPr>
                        <m:t>/</m:t>
                      </m:r>
                      <m:r>
                        <m:rPr>
                          <m:nor/>
                        </m:rPr>
                        <a:rPr lang="fa-IR" sz="3600" b="0" i="0" dirty="0" smtClean="0">
                          <a:solidFill>
                            <a:srgbClr val="C00000"/>
                          </a:solidFill>
                          <a:latin typeface="Cambria Math" panose="02040503050406030204" pitchFamily="18" charset="0"/>
                          <a:cs typeface="B Koodak" panose="00000700000000000000" pitchFamily="2" charset="-78"/>
                        </a:rPr>
                        <m:t>5</m:t>
                      </m:r>
                    </m:oMath>
                  </m:oMathPara>
                </a14:m>
                <a:endParaRPr lang="en-US" sz="3600" dirty="0">
                  <a:solidFill>
                    <a:srgbClr val="C00000"/>
                  </a:solidFill>
                  <a:cs typeface="B Koodak" panose="00000700000000000000" pitchFamily="2" charset="-78"/>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1016223" y="4635695"/>
                <a:ext cx="1677090" cy="64633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323856" y="5698242"/>
                <a:ext cx="110515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fa-IR" sz="3600" b="0" i="0" dirty="0" smtClean="0">
                          <a:solidFill>
                            <a:schemeClr val="accent6">
                              <a:lumMod val="75000"/>
                            </a:schemeClr>
                          </a:solidFill>
                          <a:latin typeface="Cambria Math" panose="02040503050406030204" pitchFamily="18" charset="0"/>
                          <a:cs typeface="B Koodak" panose="00000700000000000000" pitchFamily="2" charset="-78"/>
                        </a:rPr>
                        <m:t>22</m:t>
                      </m:r>
                      <m:r>
                        <m:rPr>
                          <m:nor/>
                        </m:rPr>
                        <a:rPr lang="fa-IR" sz="3600" b="0" i="0" dirty="0" smtClean="0">
                          <a:solidFill>
                            <a:schemeClr val="accent6">
                              <a:lumMod val="75000"/>
                            </a:schemeClr>
                          </a:solidFill>
                          <a:latin typeface="Cambria Math" panose="02040503050406030204" pitchFamily="18" charset="0"/>
                          <a:cs typeface="B Koodak" panose="00000700000000000000" pitchFamily="2" charset="-78"/>
                        </a:rPr>
                        <m:t>/</m:t>
                      </m:r>
                      <m:r>
                        <m:rPr>
                          <m:nor/>
                        </m:rPr>
                        <a:rPr lang="fa-IR" sz="3600" b="0" i="0" dirty="0" smtClean="0">
                          <a:solidFill>
                            <a:schemeClr val="accent6">
                              <a:lumMod val="75000"/>
                            </a:schemeClr>
                          </a:solidFill>
                          <a:latin typeface="Cambria Math" panose="02040503050406030204" pitchFamily="18" charset="0"/>
                          <a:cs typeface="B Koodak" panose="00000700000000000000" pitchFamily="2" charset="-78"/>
                        </a:rPr>
                        <m:t>5</m:t>
                      </m:r>
                    </m:oMath>
                  </m:oMathPara>
                </a14:m>
                <a:endParaRPr lang="en-US" sz="3600" dirty="0">
                  <a:solidFill>
                    <a:schemeClr val="accent6">
                      <a:lumMod val="75000"/>
                    </a:schemeClr>
                  </a:solidFill>
                  <a:cs typeface="B Koodak" panose="00000700000000000000" pitchFamily="2" charset="-78"/>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323856" y="5698242"/>
                <a:ext cx="1105150" cy="64633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92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 presetClass="emph" presetSubtype="2" fill="hold" grpId="0" nodeType="withEffect">
                                  <p:stCondLst>
                                    <p:cond delay="0"/>
                                  </p:stCondLst>
                                  <p:childTnLst>
                                    <p:animClr clrSpc="rgb" dir="cw">
                                      <p:cBhvr>
                                        <p:cTn id="58" dur="2000" fill="hold"/>
                                        <p:tgtEl>
                                          <p:spTgt spid="14"/>
                                        </p:tgtEl>
                                        <p:attrNameLst>
                                          <p:attrName>fillcolor</p:attrName>
                                        </p:attrNameLst>
                                      </p:cBhvr>
                                      <p:to>
                                        <a:schemeClr val="accent2"/>
                                      </p:to>
                                    </p:animClr>
                                    <p:set>
                                      <p:cBhvr>
                                        <p:cTn id="59" dur="2000" fill="hold"/>
                                        <p:tgtEl>
                                          <p:spTgt spid="14"/>
                                        </p:tgtEl>
                                        <p:attrNameLst>
                                          <p:attrName>fill.type</p:attrName>
                                        </p:attrNameLst>
                                      </p:cBhvr>
                                      <p:to>
                                        <p:strVal val="solid"/>
                                      </p:to>
                                    </p:set>
                                    <p:set>
                                      <p:cBhvr>
                                        <p:cTn id="60" dur="2000" fill="hold"/>
                                        <p:tgtEl>
                                          <p:spTgt spid="14"/>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left)">
                                      <p:cBhvr>
                                        <p:cTn id="87" dur="500"/>
                                        <p:tgtEl>
                                          <p:spTgt spid="52"/>
                                        </p:tgtEl>
                                      </p:cBhvr>
                                    </p:animEffect>
                                  </p:childTnLst>
                                </p:cTn>
                              </p:par>
                              <p:par>
                                <p:cTn id="88" presetID="22" presetClass="entr" presetSubtype="8" fill="hold"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left)">
                                      <p:cBhvr>
                                        <p:cTn id="90" dur="500"/>
                                        <p:tgtEl>
                                          <p:spTgt spid="15"/>
                                        </p:tgtEl>
                                      </p:cBhvr>
                                    </p:animEffect>
                                  </p:childTnLst>
                                </p:cTn>
                              </p:par>
                              <p:par>
                                <p:cTn id="91" presetID="10" presetClass="exit" presetSubtype="0" fill="hold" nodeType="withEffect">
                                  <p:stCondLst>
                                    <p:cond delay="0"/>
                                  </p:stCondLst>
                                  <p:childTnLst>
                                    <p:animEffect transition="out" filter="fad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9"/>
                                        </p:tgtEl>
                                      </p:cBhvr>
                                    </p:animEffect>
                                    <p:set>
                                      <p:cBhvr>
                                        <p:cTn id="99" dur="1" fill="hold">
                                          <p:stCondLst>
                                            <p:cond delay="499"/>
                                          </p:stCondLst>
                                        </p:cTn>
                                        <p:tgtEl>
                                          <p:spTgt spid="29"/>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0"/>
                                        </p:tgtEl>
                                      </p:cBhvr>
                                    </p:animEffect>
                                    <p:set>
                                      <p:cBhvr>
                                        <p:cTn id="102" dur="1" fill="hold">
                                          <p:stCondLst>
                                            <p:cond delay="499"/>
                                          </p:stCondLst>
                                        </p:cTn>
                                        <p:tgtEl>
                                          <p:spTgt spid="2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dissolve">
                                      <p:cBhvr>
                                        <p:cTn id="118" dur="5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fade">
                                      <p:cBhvr>
                                        <p:cTn id="123" dur="1000"/>
                                        <p:tgtEl>
                                          <p:spTgt spid="3"/>
                                        </p:tgtEl>
                                      </p:cBhvr>
                                    </p:animEffect>
                                    <p:anim calcmode="lin" valueType="num">
                                      <p:cBhvr>
                                        <p:cTn id="124" dur="1000" fill="hold"/>
                                        <p:tgtEl>
                                          <p:spTgt spid="3"/>
                                        </p:tgtEl>
                                        <p:attrNameLst>
                                          <p:attrName>ppt_x</p:attrName>
                                        </p:attrNameLst>
                                      </p:cBhvr>
                                      <p:tavLst>
                                        <p:tav tm="0">
                                          <p:val>
                                            <p:strVal val="#ppt_x"/>
                                          </p:val>
                                        </p:tav>
                                        <p:tav tm="100000">
                                          <p:val>
                                            <p:strVal val="#ppt_x"/>
                                          </p:val>
                                        </p:tav>
                                      </p:tavLst>
                                    </p:anim>
                                    <p:anim calcmode="lin" valueType="num">
                                      <p:cBhvr>
                                        <p:cTn id="1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fade">
                                      <p:cBhvr>
                                        <p:cTn id="130" dur="500"/>
                                        <p:tgtEl>
                                          <p:spTgt spid="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8"/>
                                        </p:tgtEl>
                                        <p:attrNameLst>
                                          <p:attrName>style.visibility</p:attrName>
                                        </p:attrNameLst>
                                      </p:cBhvr>
                                      <p:to>
                                        <p:strVal val="visible"/>
                                      </p:to>
                                    </p:set>
                                    <p:animEffect transition="in" filter="fade">
                                      <p:cBhvr>
                                        <p:cTn id="135" dur="500"/>
                                        <p:tgtEl>
                                          <p:spTgt spid="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30">
                                            <p:txEl>
                                              <p:pRg st="0" end="0"/>
                                            </p:txEl>
                                          </p:spTgt>
                                        </p:tgtEl>
                                        <p:attrNameLst>
                                          <p:attrName>style.visibility</p:attrName>
                                        </p:attrNameLst>
                                      </p:cBhvr>
                                      <p:to>
                                        <p:strVal val="visible"/>
                                      </p:to>
                                    </p:set>
                                    <p:animEffect transition="in" filter="fade">
                                      <p:cBhvr>
                                        <p:cTn id="140" dur="500"/>
                                        <p:tgtEl>
                                          <p:spTgt spid="30">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wipe(right)">
                                      <p:cBhvr>
                                        <p:cTn id="145" dur="500"/>
                                        <p:tgtEl>
                                          <p:spTgt spid="31"/>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500"/>
                                        <p:tgtEl>
                                          <p:spTgt spid="3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fade">
                                      <p:cBhvr>
                                        <p:cTn id="160" dur="500"/>
                                        <p:tgtEl>
                                          <p:spTgt spid="33"/>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2" fill="hold" grpId="0" nodeType="click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right)">
                                      <p:cBhvr>
                                        <p:cTn id="165" dur="500"/>
                                        <p:tgtEl>
                                          <p:spTgt spid="35"/>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36">
                                            <p:txEl>
                                              <p:pRg st="0" end="0"/>
                                            </p:txEl>
                                          </p:spTgt>
                                        </p:tgtEl>
                                        <p:attrNameLst>
                                          <p:attrName>style.visibility</p:attrName>
                                        </p:attrNameLst>
                                      </p:cBhvr>
                                      <p:to>
                                        <p:strVal val="visible"/>
                                      </p:to>
                                    </p:set>
                                    <p:animEffect transition="in" filter="fade">
                                      <p:cBhvr>
                                        <p:cTn id="170" dur="500"/>
                                        <p:tgtEl>
                                          <p:spTgt spid="36">
                                            <p:txEl>
                                              <p:pRg st="0" end="0"/>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38">
                                            <p:txEl>
                                              <p:pRg st="0" end="0"/>
                                            </p:txEl>
                                          </p:spTgt>
                                        </p:tgtEl>
                                        <p:attrNameLst>
                                          <p:attrName>style.visibility</p:attrName>
                                        </p:attrNameLst>
                                      </p:cBhvr>
                                      <p:to>
                                        <p:strVal val="visible"/>
                                      </p:to>
                                    </p:set>
                                    <p:animEffect transition="in" filter="fade">
                                      <p:cBhvr>
                                        <p:cTn id="175" dur="500"/>
                                        <p:tgtEl>
                                          <p:spTgt spid="38">
                                            <p:txEl>
                                              <p:pRg st="0" end="0"/>
                                            </p:txEl>
                                          </p:spTgt>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37"/>
                                        </p:tgtEl>
                                        <p:attrNameLst>
                                          <p:attrName>style.visibility</p:attrName>
                                        </p:attrNameLst>
                                      </p:cBhvr>
                                      <p:to>
                                        <p:strVal val="visible"/>
                                      </p:to>
                                    </p:set>
                                    <p:animEffect transition="in" filter="fade">
                                      <p:cBhvr>
                                        <p:cTn id="180" dur="500"/>
                                        <p:tgtEl>
                                          <p:spTgt spid="37"/>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2" fill="hold" grpId="0" nodeType="clickEffect">
                                  <p:stCondLst>
                                    <p:cond delay="0"/>
                                  </p:stCondLst>
                                  <p:childTnLst>
                                    <p:set>
                                      <p:cBhvr>
                                        <p:cTn id="184" dur="1" fill="hold">
                                          <p:stCondLst>
                                            <p:cond delay="0"/>
                                          </p:stCondLst>
                                        </p:cTn>
                                        <p:tgtEl>
                                          <p:spTgt spid="39"/>
                                        </p:tgtEl>
                                        <p:attrNameLst>
                                          <p:attrName>style.visibility</p:attrName>
                                        </p:attrNameLst>
                                      </p:cBhvr>
                                      <p:to>
                                        <p:strVal val="visible"/>
                                      </p:to>
                                    </p:set>
                                    <p:animEffect transition="in" filter="wipe(right)">
                                      <p:cBhvr>
                                        <p:cTn id="185" dur="500"/>
                                        <p:tgtEl>
                                          <p:spTgt spid="39"/>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40"/>
                                        </p:tgtEl>
                                        <p:attrNameLst>
                                          <p:attrName>style.visibility</p:attrName>
                                        </p:attrNameLst>
                                      </p:cBhvr>
                                      <p:to>
                                        <p:strVal val="visible"/>
                                      </p:to>
                                    </p:set>
                                    <p:animEffect transition="in" filter="fade">
                                      <p:cBhvr>
                                        <p:cTn id="190" dur="500"/>
                                        <p:tgtEl>
                                          <p:spTgt spid="40"/>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42">
                                            <p:txEl>
                                              <p:pRg st="0" end="0"/>
                                            </p:txEl>
                                          </p:spTgt>
                                        </p:tgtEl>
                                        <p:attrNameLst>
                                          <p:attrName>style.visibility</p:attrName>
                                        </p:attrNameLst>
                                      </p:cBhvr>
                                      <p:to>
                                        <p:strVal val="visible"/>
                                      </p:to>
                                    </p:set>
                                    <p:animEffect transition="in" filter="fade">
                                      <p:cBhvr>
                                        <p:cTn id="195" dur="500"/>
                                        <p:tgtEl>
                                          <p:spTgt spid="42">
                                            <p:txEl>
                                              <p:pRg st="0" end="0"/>
                                            </p:txEl>
                                          </p:spTgt>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41">
                                            <p:txEl>
                                              <p:pRg st="0" end="0"/>
                                            </p:txEl>
                                          </p:spTgt>
                                        </p:tgtEl>
                                        <p:attrNameLst>
                                          <p:attrName>style.visibility</p:attrName>
                                        </p:attrNameLst>
                                      </p:cBhvr>
                                      <p:to>
                                        <p:strVal val="visible"/>
                                      </p:to>
                                    </p:set>
                                    <p:animEffect transition="in" filter="fade">
                                      <p:cBhvr>
                                        <p:cTn id="200" dur="500"/>
                                        <p:tgtEl>
                                          <p:spTgt spid="41">
                                            <p:txEl>
                                              <p:pRg st="0" end="0"/>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2" fill="hold" nodeType="clickEffect">
                                  <p:stCondLst>
                                    <p:cond delay="0"/>
                                  </p:stCondLst>
                                  <p:childTnLst>
                                    <p:set>
                                      <p:cBhvr>
                                        <p:cTn id="204" dur="1" fill="hold">
                                          <p:stCondLst>
                                            <p:cond delay="0"/>
                                          </p:stCondLst>
                                        </p:cTn>
                                        <p:tgtEl>
                                          <p:spTgt spid="43">
                                            <p:txEl>
                                              <p:pRg st="0" end="0"/>
                                            </p:txEl>
                                          </p:spTgt>
                                        </p:tgtEl>
                                        <p:attrNameLst>
                                          <p:attrName>style.visibility</p:attrName>
                                        </p:attrNameLst>
                                      </p:cBhvr>
                                      <p:to>
                                        <p:strVal val="visible"/>
                                      </p:to>
                                    </p:set>
                                    <p:animEffect transition="in" filter="wipe(right)">
                                      <p:cBhvr>
                                        <p:cTn id="205" dur="500"/>
                                        <p:tgtEl>
                                          <p:spTgt spid="43">
                                            <p:txEl>
                                              <p:pRg st="0" end="0"/>
                                            </p:txEl>
                                          </p:spTgt>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44"/>
                                        </p:tgtEl>
                                        <p:attrNameLst>
                                          <p:attrName>style.visibility</p:attrName>
                                        </p:attrNameLst>
                                      </p:cBhvr>
                                      <p:to>
                                        <p:strVal val="visible"/>
                                      </p:to>
                                    </p:set>
                                    <p:animEffect transition="in" filter="fade">
                                      <p:cBhvr>
                                        <p:cTn id="210" dur="500"/>
                                        <p:tgtEl>
                                          <p:spTgt spid="44"/>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46"/>
                                        </p:tgtEl>
                                        <p:attrNameLst>
                                          <p:attrName>style.visibility</p:attrName>
                                        </p:attrNameLst>
                                      </p:cBhvr>
                                      <p:to>
                                        <p:strVal val="visible"/>
                                      </p:to>
                                    </p:set>
                                    <p:animEffect transition="in" filter="fade">
                                      <p:cBhvr>
                                        <p:cTn id="215" dur="500"/>
                                        <p:tgtEl>
                                          <p:spTgt spid="46"/>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nodeType="clickEffect">
                                  <p:stCondLst>
                                    <p:cond delay="0"/>
                                  </p:stCondLst>
                                  <p:childTnLst>
                                    <p:set>
                                      <p:cBhvr>
                                        <p:cTn id="219" dur="1" fill="hold">
                                          <p:stCondLst>
                                            <p:cond delay="0"/>
                                          </p:stCondLst>
                                        </p:cTn>
                                        <p:tgtEl>
                                          <p:spTgt spid="45">
                                            <p:txEl>
                                              <p:pRg st="0" end="0"/>
                                            </p:txEl>
                                          </p:spTgt>
                                        </p:tgtEl>
                                        <p:attrNameLst>
                                          <p:attrName>style.visibility</p:attrName>
                                        </p:attrNameLst>
                                      </p:cBhvr>
                                      <p:to>
                                        <p:strVal val="visible"/>
                                      </p:to>
                                    </p:set>
                                    <p:animEffect transition="in" filter="fade">
                                      <p:cBhvr>
                                        <p:cTn id="220" dur="500"/>
                                        <p:tgtEl>
                                          <p:spTgt spid="45">
                                            <p:txEl>
                                              <p:pRg st="0" end="0"/>
                                            </p:txEl>
                                          </p:spTgt>
                                        </p:tgtEl>
                                      </p:cBhvr>
                                    </p:animEffect>
                                  </p:childTnLst>
                                </p:cTn>
                              </p:par>
                            </p:childTnLst>
                          </p:cTn>
                        </p:par>
                      </p:childTnLst>
                    </p:cTn>
                  </p:par>
                  <p:par>
                    <p:cTn id="221" fill="hold">
                      <p:stCondLst>
                        <p:cond delay="indefinite"/>
                      </p:stCondLst>
                      <p:childTnLst>
                        <p:par>
                          <p:cTn id="222" fill="hold">
                            <p:stCondLst>
                              <p:cond delay="0"/>
                            </p:stCondLst>
                            <p:childTnLst>
                              <p:par>
                                <p:cTn id="223" presetID="20" presetClass="entr" presetSubtype="0" fill="hold" grpId="0" nodeType="clickEffect">
                                  <p:stCondLst>
                                    <p:cond delay="0"/>
                                  </p:stCondLst>
                                  <p:childTnLst>
                                    <p:set>
                                      <p:cBhvr>
                                        <p:cTn id="224" dur="1" fill="hold">
                                          <p:stCondLst>
                                            <p:cond delay="0"/>
                                          </p:stCondLst>
                                        </p:cTn>
                                        <p:tgtEl>
                                          <p:spTgt spid="49"/>
                                        </p:tgtEl>
                                        <p:attrNameLst>
                                          <p:attrName>style.visibility</p:attrName>
                                        </p:attrNameLst>
                                      </p:cBhvr>
                                      <p:to>
                                        <p:strVal val="visible"/>
                                      </p:to>
                                    </p:set>
                                    <p:animEffect transition="in" filter="wedge">
                                      <p:cBhvr>
                                        <p:cTn id="225" dur="2000"/>
                                        <p:tgtEl>
                                          <p:spTgt spid="49"/>
                                        </p:tgtEl>
                                      </p:cBhvr>
                                    </p:animEffect>
                                  </p:childTnLst>
                                </p:cTn>
                              </p:par>
                              <p:par>
                                <p:cTn id="226" presetID="32" presetClass="emph" presetSubtype="0" fill="hold" grpId="1" nodeType="withEffect">
                                  <p:stCondLst>
                                    <p:cond delay="0"/>
                                  </p:stCondLst>
                                  <p:childTnLst>
                                    <p:animRot by="120000">
                                      <p:cBhvr>
                                        <p:cTn id="227" dur="100" fill="hold">
                                          <p:stCondLst>
                                            <p:cond delay="0"/>
                                          </p:stCondLst>
                                        </p:cTn>
                                        <p:tgtEl>
                                          <p:spTgt spid="49"/>
                                        </p:tgtEl>
                                        <p:attrNameLst>
                                          <p:attrName>r</p:attrName>
                                        </p:attrNameLst>
                                      </p:cBhvr>
                                    </p:animRot>
                                    <p:animRot by="-240000">
                                      <p:cBhvr>
                                        <p:cTn id="228" dur="200" fill="hold">
                                          <p:stCondLst>
                                            <p:cond delay="200"/>
                                          </p:stCondLst>
                                        </p:cTn>
                                        <p:tgtEl>
                                          <p:spTgt spid="49"/>
                                        </p:tgtEl>
                                        <p:attrNameLst>
                                          <p:attrName>r</p:attrName>
                                        </p:attrNameLst>
                                      </p:cBhvr>
                                    </p:animRot>
                                    <p:animRot by="240000">
                                      <p:cBhvr>
                                        <p:cTn id="229" dur="200" fill="hold">
                                          <p:stCondLst>
                                            <p:cond delay="400"/>
                                          </p:stCondLst>
                                        </p:cTn>
                                        <p:tgtEl>
                                          <p:spTgt spid="49"/>
                                        </p:tgtEl>
                                        <p:attrNameLst>
                                          <p:attrName>r</p:attrName>
                                        </p:attrNameLst>
                                      </p:cBhvr>
                                    </p:animRot>
                                    <p:animRot by="-240000">
                                      <p:cBhvr>
                                        <p:cTn id="230" dur="200" fill="hold">
                                          <p:stCondLst>
                                            <p:cond delay="600"/>
                                          </p:stCondLst>
                                        </p:cTn>
                                        <p:tgtEl>
                                          <p:spTgt spid="49"/>
                                        </p:tgtEl>
                                        <p:attrNameLst>
                                          <p:attrName>r</p:attrName>
                                        </p:attrNameLst>
                                      </p:cBhvr>
                                    </p:animRot>
                                    <p:animRot by="120000">
                                      <p:cBhvr>
                                        <p:cTn id="231" dur="200" fill="hold">
                                          <p:stCondLst>
                                            <p:cond delay="800"/>
                                          </p:stCondLst>
                                        </p:cTn>
                                        <p:tgtEl>
                                          <p:spTgt spid="49"/>
                                        </p:tgtEl>
                                        <p:attrNameLst>
                                          <p:attrName>r</p:attrName>
                                        </p:attrNameLst>
                                      </p:cBhvr>
                                    </p:animRot>
                                  </p:childTnLst>
                                </p:cTn>
                              </p:par>
                              <p:par>
                                <p:cTn id="232" presetID="49" presetClass="entr" presetSubtype="0" decel="100000" fill="hold" grpId="0" nodeType="withEffect">
                                  <p:stCondLst>
                                    <p:cond delay="0"/>
                                  </p:stCondLst>
                                  <p:childTnLst>
                                    <p:set>
                                      <p:cBhvr>
                                        <p:cTn id="233" dur="1" fill="hold">
                                          <p:stCondLst>
                                            <p:cond delay="0"/>
                                          </p:stCondLst>
                                        </p:cTn>
                                        <p:tgtEl>
                                          <p:spTgt spid="51"/>
                                        </p:tgtEl>
                                        <p:attrNameLst>
                                          <p:attrName>style.visibility</p:attrName>
                                        </p:attrNameLst>
                                      </p:cBhvr>
                                      <p:to>
                                        <p:strVal val="visible"/>
                                      </p:to>
                                    </p:set>
                                    <p:anim calcmode="lin" valueType="num">
                                      <p:cBhvr>
                                        <p:cTn id="234" dur="500" fill="hold"/>
                                        <p:tgtEl>
                                          <p:spTgt spid="51"/>
                                        </p:tgtEl>
                                        <p:attrNameLst>
                                          <p:attrName>ppt_w</p:attrName>
                                        </p:attrNameLst>
                                      </p:cBhvr>
                                      <p:tavLst>
                                        <p:tav tm="0">
                                          <p:val>
                                            <p:fltVal val="0"/>
                                          </p:val>
                                        </p:tav>
                                        <p:tav tm="100000">
                                          <p:val>
                                            <p:strVal val="#ppt_w"/>
                                          </p:val>
                                        </p:tav>
                                      </p:tavLst>
                                    </p:anim>
                                    <p:anim calcmode="lin" valueType="num">
                                      <p:cBhvr>
                                        <p:cTn id="235" dur="500" fill="hold"/>
                                        <p:tgtEl>
                                          <p:spTgt spid="51"/>
                                        </p:tgtEl>
                                        <p:attrNameLst>
                                          <p:attrName>ppt_h</p:attrName>
                                        </p:attrNameLst>
                                      </p:cBhvr>
                                      <p:tavLst>
                                        <p:tav tm="0">
                                          <p:val>
                                            <p:fltVal val="0"/>
                                          </p:val>
                                        </p:tav>
                                        <p:tav tm="100000">
                                          <p:val>
                                            <p:strVal val="#ppt_h"/>
                                          </p:val>
                                        </p:tav>
                                      </p:tavLst>
                                    </p:anim>
                                    <p:anim calcmode="lin" valueType="num">
                                      <p:cBhvr>
                                        <p:cTn id="236" dur="500" fill="hold"/>
                                        <p:tgtEl>
                                          <p:spTgt spid="51"/>
                                        </p:tgtEl>
                                        <p:attrNameLst>
                                          <p:attrName>style.rotation</p:attrName>
                                        </p:attrNameLst>
                                      </p:cBhvr>
                                      <p:tavLst>
                                        <p:tav tm="0">
                                          <p:val>
                                            <p:fltVal val="360"/>
                                          </p:val>
                                        </p:tav>
                                        <p:tav tm="100000">
                                          <p:val>
                                            <p:fltVal val="0"/>
                                          </p:val>
                                        </p:tav>
                                      </p:tavLst>
                                    </p:anim>
                                    <p:animEffect transition="in" filter="fade">
                                      <p:cBhvr>
                                        <p:cTn id="237" dur="500"/>
                                        <p:tgtEl>
                                          <p:spTgt spid="51"/>
                                        </p:tgtEl>
                                      </p:cBhvr>
                                    </p:animEffect>
                                  </p:childTnLst>
                                </p:cTn>
                              </p:par>
                            </p:childTnLst>
                          </p:cTn>
                        </p:par>
                      </p:childTnLst>
                    </p:cTn>
                  </p:par>
                  <p:par>
                    <p:cTn id="238" fill="hold">
                      <p:stCondLst>
                        <p:cond delay="indefinite"/>
                      </p:stCondLst>
                      <p:childTnLst>
                        <p:par>
                          <p:cTn id="239" fill="hold">
                            <p:stCondLst>
                              <p:cond delay="0"/>
                            </p:stCondLst>
                            <p:childTnLst>
                              <p:par>
                                <p:cTn id="240" presetID="42" presetClass="entr" presetSubtype="0" fill="hold" grpId="0" nodeType="clickEffect">
                                  <p:stCondLst>
                                    <p:cond delay="0"/>
                                  </p:stCondLst>
                                  <p:childTnLst>
                                    <p:set>
                                      <p:cBhvr>
                                        <p:cTn id="241" dur="1" fill="hold">
                                          <p:stCondLst>
                                            <p:cond delay="0"/>
                                          </p:stCondLst>
                                        </p:cTn>
                                        <p:tgtEl>
                                          <p:spTgt spid="53"/>
                                        </p:tgtEl>
                                        <p:attrNameLst>
                                          <p:attrName>style.visibility</p:attrName>
                                        </p:attrNameLst>
                                      </p:cBhvr>
                                      <p:to>
                                        <p:strVal val="visible"/>
                                      </p:to>
                                    </p:set>
                                    <p:animEffect transition="in" filter="fade">
                                      <p:cBhvr>
                                        <p:cTn id="242" dur="1000"/>
                                        <p:tgtEl>
                                          <p:spTgt spid="53"/>
                                        </p:tgtEl>
                                      </p:cBhvr>
                                    </p:animEffect>
                                    <p:anim calcmode="lin" valueType="num">
                                      <p:cBhvr>
                                        <p:cTn id="243" dur="1000" fill="hold"/>
                                        <p:tgtEl>
                                          <p:spTgt spid="53"/>
                                        </p:tgtEl>
                                        <p:attrNameLst>
                                          <p:attrName>ppt_x</p:attrName>
                                        </p:attrNameLst>
                                      </p:cBhvr>
                                      <p:tavLst>
                                        <p:tav tm="0">
                                          <p:val>
                                            <p:strVal val="#ppt_x"/>
                                          </p:val>
                                        </p:tav>
                                        <p:tav tm="100000">
                                          <p:val>
                                            <p:strVal val="#ppt_x"/>
                                          </p:val>
                                        </p:tav>
                                      </p:tavLst>
                                    </p:anim>
                                    <p:anim calcmode="lin" valueType="num">
                                      <p:cBhvr>
                                        <p:cTn id="244" dur="1000" fill="hold"/>
                                        <p:tgtEl>
                                          <p:spTgt spid="53"/>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56"/>
                                        </p:tgtEl>
                                        <p:attrNameLst>
                                          <p:attrName>style.visibility</p:attrName>
                                        </p:attrNameLst>
                                      </p:cBhvr>
                                      <p:to>
                                        <p:strVal val="visible"/>
                                      </p:to>
                                    </p:set>
                                    <p:animEffect transition="in" filter="fade">
                                      <p:cBhvr>
                                        <p:cTn id="247" dur="1000"/>
                                        <p:tgtEl>
                                          <p:spTgt spid="56"/>
                                        </p:tgtEl>
                                      </p:cBhvr>
                                    </p:animEffect>
                                    <p:anim calcmode="lin" valueType="num">
                                      <p:cBhvr>
                                        <p:cTn id="248" dur="1000" fill="hold"/>
                                        <p:tgtEl>
                                          <p:spTgt spid="56"/>
                                        </p:tgtEl>
                                        <p:attrNameLst>
                                          <p:attrName>ppt_x</p:attrName>
                                        </p:attrNameLst>
                                      </p:cBhvr>
                                      <p:tavLst>
                                        <p:tav tm="0">
                                          <p:val>
                                            <p:strVal val="#ppt_x"/>
                                          </p:val>
                                        </p:tav>
                                        <p:tav tm="100000">
                                          <p:val>
                                            <p:strVal val="#ppt_x"/>
                                          </p:val>
                                        </p:tav>
                                      </p:tavLst>
                                    </p:anim>
                                    <p:anim calcmode="lin" valueType="num">
                                      <p:cBhvr>
                                        <p:cTn id="24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8" grpId="0"/>
      <p:bldP spid="19" grpId="0" animBg="1"/>
      <p:bldP spid="19" grpId="1" animBg="1"/>
      <p:bldP spid="20" grpId="0" animBg="1"/>
      <p:bldP spid="20" grpId="1" animBg="1"/>
      <p:bldP spid="21" grpId="0"/>
      <p:bldP spid="22" grpId="0"/>
      <p:bldP spid="23" grpId="0"/>
      <p:bldP spid="24" grpId="0"/>
      <p:bldP spid="25" grpId="0"/>
      <p:bldP spid="26" grpId="0"/>
      <p:bldP spid="27" grpId="0"/>
      <p:bldP spid="50" grpId="0" animBg="1"/>
      <p:bldP spid="52" grpId="0" animBg="1"/>
      <p:bldP spid="54" grpId="0"/>
      <p:bldP spid="55" grpId="0"/>
      <p:bldP spid="57" grpId="0"/>
      <p:bldP spid="5" grpId="0"/>
      <p:bldP spid="8" grpId="0"/>
      <p:bldP spid="31" grpId="0"/>
      <p:bldP spid="32" grpId="0"/>
      <p:bldP spid="33" grpId="0"/>
      <p:bldP spid="34" grpId="0"/>
      <p:bldP spid="35" grpId="0"/>
      <p:bldP spid="37" grpId="0"/>
      <p:bldP spid="39" grpId="0"/>
      <p:bldP spid="40" grpId="0"/>
      <p:bldP spid="44" grpId="0"/>
      <p:bldP spid="46" grpId="0"/>
      <p:bldP spid="49" grpId="0" animBg="1"/>
      <p:bldP spid="49" grpId="1" animBg="1"/>
      <p:bldP spid="51" grpId="0"/>
      <p:bldP spid="53"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9736" y="528683"/>
            <a:ext cx="6096000" cy="830997"/>
          </a:xfrm>
          <a:prstGeom prst="rect">
            <a:avLst/>
          </a:prstGeom>
        </p:spPr>
        <p:txBody>
          <a:bodyPr>
            <a:spAutoFit/>
          </a:bodyPr>
          <a:lstStyle/>
          <a:p>
            <a:pPr algn="r" rtl="1"/>
            <a:r>
              <a:rPr lang="fa-IR" sz="2400" dirty="0">
                <a:solidFill>
                  <a:srgbClr val="231F20"/>
                </a:solidFill>
                <a:latin typeface="AmuzehNewNormalPS"/>
                <a:cs typeface="B Koodak" panose="00000700000000000000" pitchFamily="2" charset="-78"/>
              </a:rPr>
              <a:t>3ـ به جای             چه عددی میتوان قرار داد؟ </a:t>
            </a:r>
            <a:br>
              <a:rPr lang="fa-IR" sz="2400" dirty="0">
                <a:solidFill>
                  <a:srgbClr val="231F20"/>
                </a:solidFill>
                <a:latin typeface="AmuzehNewNormalPS"/>
                <a:cs typeface="B Koodak" panose="00000700000000000000" pitchFamily="2" charset="-78"/>
              </a:rPr>
            </a:br>
            <a:endParaRPr lang="en-US" sz="2400" dirty="0">
              <a:cs typeface="B Koodak" panose="00000700000000000000" pitchFamily="2" charset="-78"/>
            </a:endParaRPr>
          </a:p>
        </p:txBody>
      </p:sp>
      <p:sp>
        <p:nvSpPr>
          <p:cNvPr id="3" name="Rectangle 2"/>
          <p:cNvSpPr/>
          <p:nvPr/>
        </p:nvSpPr>
        <p:spPr>
          <a:xfrm>
            <a:off x="2759266" y="503263"/>
            <a:ext cx="548640" cy="548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166292" y="528683"/>
            <a:ext cx="6096000" cy="523220"/>
          </a:xfrm>
          <a:prstGeom prst="rect">
            <a:avLst/>
          </a:prstGeom>
        </p:spPr>
        <p:txBody>
          <a:bodyPr>
            <a:spAutoFit/>
          </a:bodyPr>
          <a:lstStyle/>
          <a:p>
            <a:r>
              <a:rPr lang="fa-IR" sz="2800" dirty="0">
                <a:solidFill>
                  <a:srgbClr val="231F20"/>
                </a:solidFill>
                <a:latin typeface="AmuzehNewNormalPS"/>
                <a:cs typeface="B Koodak" panose="00000700000000000000" pitchFamily="2" charset="-78"/>
              </a:rPr>
              <a:t>31 = 10+           ×3</a:t>
            </a:r>
            <a:endParaRPr lang="en-US" sz="2800" dirty="0">
              <a:cs typeface="B Koodak" panose="00000700000000000000" pitchFamily="2" charset="-78"/>
            </a:endParaRPr>
          </a:p>
        </p:txBody>
      </p:sp>
      <p:sp>
        <p:nvSpPr>
          <p:cNvPr id="6" name="Rectangle 5"/>
          <p:cNvSpPr/>
          <p:nvPr/>
        </p:nvSpPr>
        <p:spPr>
          <a:xfrm>
            <a:off x="10163135" y="431477"/>
            <a:ext cx="548640" cy="548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113154" y="1650902"/>
            <a:ext cx="6802582" cy="707886"/>
          </a:xfrm>
          <a:prstGeom prst="rect">
            <a:avLst/>
          </a:prstGeom>
        </p:spPr>
        <p:txBody>
          <a:bodyPr wrap="square">
            <a:spAutoFit/>
          </a:bodyPr>
          <a:lstStyle/>
          <a:p>
            <a:pPr algn="r" rtl="1"/>
            <a:r>
              <a:rPr lang="fa-IR" sz="2000" dirty="0">
                <a:solidFill>
                  <a:schemeClr val="accent2">
                    <a:lumMod val="50000"/>
                  </a:schemeClr>
                </a:solidFill>
                <a:latin typeface="AmuzehNewNormalPS"/>
                <a:cs typeface="B Koodak" panose="00000700000000000000" pitchFamily="2" charset="-78"/>
              </a:rPr>
              <a:t>به جای               عددهای مختلفی را حدس بزنید، از عدد 10شروع کنید</a:t>
            </a:r>
            <a:br>
              <a:rPr lang="fa-IR" sz="2000" dirty="0">
                <a:solidFill>
                  <a:schemeClr val="accent2">
                    <a:lumMod val="50000"/>
                  </a:schemeClr>
                </a:solidFill>
                <a:latin typeface="AmuzehNewNormalPS"/>
                <a:cs typeface="B Koodak" panose="00000700000000000000" pitchFamily="2" charset="-78"/>
              </a:rPr>
            </a:br>
            <a:endParaRPr lang="en-US" sz="2000" dirty="0">
              <a:solidFill>
                <a:schemeClr val="accent2">
                  <a:lumMod val="50000"/>
                </a:schemeClr>
              </a:solidFill>
              <a:cs typeface="B Koodak" panose="00000700000000000000" pitchFamily="2" charset="-78"/>
            </a:endParaRPr>
          </a:p>
        </p:txBody>
      </p:sp>
      <p:sp>
        <p:nvSpPr>
          <p:cNvPr id="8" name="Rectangle 7"/>
          <p:cNvSpPr/>
          <p:nvPr/>
        </p:nvSpPr>
        <p:spPr>
          <a:xfrm>
            <a:off x="10642500" y="1609337"/>
            <a:ext cx="450274" cy="441776"/>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48972125"/>
              </p:ext>
            </p:extLst>
          </p:nvPr>
        </p:nvGraphicFramePr>
        <p:xfrm>
          <a:off x="580410" y="2416140"/>
          <a:ext cx="4712853" cy="3699937"/>
        </p:xfrm>
        <a:graphic>
          <a:graphicData uri="http://schemas.openxmlformats.org/drawingml/2006/table">
            <a:tbl>
              <a:tblPr firstRow="1" bandRow="1">
                <a:tableStyleId>{5C22544A-7EE6-4342-B048-85BDC9FD1C3A}</a:tableStyleId>
              </a:tblPr>
              <a:tblGrid>
                <a:gridCol w="902854">
                  <a:extLst>
                    <a:ext uri="{9D8B030D-6E8A-4147-A177-3AD203B41FA5}">
                      <a16:colId xmlns:a16="http://schemas.microsoft.com/office/drawing/2014/main" val="1034086418"/>
                    </a:ext>
                  </a:extLst>
                </a:gridCol>
                <a:gridCol w="2050472">
                  <a:extLst>
                    <a:ext uri="{9D8B030D-6E8A-4147-A177-3AD203B41FA5}">
                      <a16:colId xmlns:a16="http://schemas.microsoft.com/office/drawing/2014/main" val="1786046185"/>
                    </a:ext>
                  </a:extLst>
                </a:gridCol>
                <a:gridCol w="1759527">
                  <a:extLst>
                    <a:ext uri="{9D8B030D-6E8A-4147-A177-3AD203B41FA5}">
                      <a16:colId xmlns:a16="http://schemas.microsoft.com/office/drawing/2014/main" val="260109989"/>
                    </a:ext>
                  </a:extLst>
                </a:gridCol>
              </a:tblGrid>
              <a:tr h="714781">
                <a:tc>
                  <a:txBody>
                    <a:bodyPr/>
                    <a:lstStyle/>
                    <a:p>
                      <a:pPr algn="ctr"/>
                      <a:r>
                        <a:rPr lang="fa-IR" sz="2000" dirty="0">
                          <a:solidFill>
                            <a:schemeClr val="tx1">
                              <a:lumMod val="95000"/>
                              <a:lumOff val="5000"/>
                            </a:schemeClr>
                          </a:solidFill>
                          <a:cs typeface="B Koodak" panose="00000700000000000000" pitchFamily="2" charset="-78"/>
                        </a:rPr>
                        <a:t>حدس</a:t>
                      </a:r>
                      <a:endParaRPr lang="en-US" sz="2000" dirty="0">
                        <a:solidFill>
                          <a:schemeClr val="tx1">
                            <a:lumMod val="95000"/>
                            <a:lumOff val="5000"/>
                          </a:schemeClr>
                        </a:solidFill>
                        <a:cs typeface="B Koodak" panose="00000700000000000000" pitchFamily="2" charset="-78"/>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a:solidFill>
                            <a:srgbClr val="231F20"/>
                          </a:solidFill>
                          <a:latin typeface="AmuzehNewNormalPS"/>
                          <a:cs typeface="B Koodak" panose="00000700000000000000" pitchFamily="2" charset="-78"/>
                        </a:rPr>
                        <a:t>10+           ×3</a:t>
                      </a:r>
                      <a:endParaRPr lang="en-US" sz="2000" dirty="0">
                        <a:cs typeface="B Koodak" panose="00000700000000000000" pitchFamily="2" charset="-7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a-IR" sz="2000">
                          <a:solidFill>
                            <a:schemeClr val="tx1">
                              <a:lumMod val="95000"/>
                              <a:lumOff val="5000"/>
                            </a:schemeClr>
                          </a:solidFill>
                          <a:cs typeface="B Koodak" panose="00000700000000000000" pitchFamily="2" charset="-78"/>
                        </a:rPr>
                        <a:t>بررسی</a:t>
                      </a:r>
                      <a:endParaRPr lang="en-US" sz="2000" dirty="0">
                        <a:solidFill>
                          <a:schemeClr val="tx1">
                            <a:lumMod val="95000"/>
                            <a:lumOff val="5000"/>
                          </a:schemeClr>
                        </a:solidFill>
                        <a:cs typeface="B Koodak" panose="00000700000000000000" pitchFamily="2" charset="-78"/>
                      </a:endParaRP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129213"/>
                  </a:ext>
                </a:extLst>
              </a:tr>
              <a:tr h="2985156">
                <a:tc>
                  <a:txBody>
                    <a:bodyPr/>
                    <a:lstStyle/>
                    <a:p>
                      <a:endParaRPr lang="en-US" dirty="0">
                        <a:solidFill>
                          <a:schemeClr val="tx1">
                            <a:lumMod val="95000"/>
                            <a:lumOff val="5000"/>
                          </a:schemeClr>
                        </a:solidFill>
                        <a:cs typeface="B Koodak" panose="00000700000000000000" pitchFamily="2" charset="-78"/>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dirty="0">
                        <a:solidFill>
                          <a:schemeClr val="tx1">
                            <a:lumMod val="95000"/>
                            <a:lumOff val="5000"/>
                          </a:schemeClr>
                        </a:solidFill>
                        <a:cs typeface="B Koodak" panose="000007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dirty="0">
                        <a:solidFill>
                          <a:schemeClr val="tx1">
                            <a:lumMod val="95000"/>
                            <a:lumOff val="5000"/>
                          </a:schemeClr>
                        </a:solidFill>
                        <a:cs typeface="B Koodak" panose="00000700000000000000" pitchFamily="2" charset="-78"/>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3938289662"/>
                  </a:ext>
                </a:extLst>
              </a:tr>
            </a:tbl>
          </a:graphicData>
        </a:graphic>
      </p:graphicFrame>
      <p:sp>
        <p:nvSpPr>
          <p:cNvPr id="10" name="Rectangle 9"/>
          <p:cNvSpPr/>
          <p:nvPr/>
        </p:nvSpPr>
        <p:spPr>
          <a:xfrm>
            <a:off x="2290984" y="2590593"/>
            <a:ext cx="328353" cy="3180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318594124"/>
              </p:ext>
            </p:extLst>
          </p:nvPr>
        </p:nvGraphicFramePr>
        <p:xfrm>
          <a:off x="-7771106" y="4123180"/>
          <a:ext cx="3436752" cy="2850475"/>
        </p:xfrm>
        <a:graphic>
          <a:graphicData uri="http://schemas.openxmlformats.org/drawingml/2006/table">
            <a:tbl>
              <a:tblPr firstRow="1" bandRow="1">
                <a:tableStyleId>{5C22544A-7EE6-4342-B048-85BDC9FD1C3A}</a:tableStyleId>
              </a:tblPr>
              <a:tblGrid>
                <a:gridCol w="658388">
                  <a:extLst>
                    <a:ext uri="{9D8B030D-6E8A-4147-A177-3AD203B41FA5}">
                      <a16:colId xmlns:a16="http://schemas.microsoft.com/office/drawing/2014/main" val="1034086418"/>
                    </a:ext>
                  </a:extLst>
                </a:gridCol>
                <a:gridCol w="1495265">
                  <a:extLst>
                    <a:ext uri="{9D8B030D-6E8A-4147-A177-3AD203B41FA5}">
                      <a16:colId xmlns:a16="http://schemas.microsoft.com/office/drawing/2014/main" val="1786046185"/>
                    </a:ext>
                  </a:extLst>
                </a:gridCol>
                <a:gridCol w="1283099">
                  <a:extLst>
                    <a:ext uri="{9D8B030D-6E8A-4147-A177-3AD203B41FA5}">
                      <a16:colId xmlns:a16="http://schemas.microsoft.com/office/drawing/2014/main" val="260109989"/>
                    </a:ext>
                  </a:extLst>
                </a:gridCol>
              </a:tblGrid>
              <a:tr h="514672">
                <a:tc>
                  <a:txBody>
                    <a:bodyPr/>
                    <a:lstStyle/>
                    <a:p>
                      <a:pPr algn="ctr"/>
                      <a:r>
                        <a:rPr lang="fa-IR" sz="2000" dirty="0">
                          <a:solidFill>
                            <a:schemeClr val="tx1">
                              <a:lumMod val="95000"/>
                              <a:lumOff val="5000"/>
                            </a:schemeClr>
                          </a:solidFill>
                          <a:cs typeface="B Koodak" panose="00000700000000000000" pitchFamily="2" charset="-78"/>
                        </a:rPr>
                        <a:t>حدس</a:t>
                      </a:r>
                      <a:endParaRPr lang="en-US" sz="2000" dirty="0">
                        <a:solidFill>
                          <a:schemeClr val="tx1">
                            <a:lumMod val="95000"/>
                            <a:lumOff val="5000"/>
                          </a:schemeClr>
                        </a:solidFill>
                        <a:cs typeface="B Koodak" panose="00000700000000000000" pitchFamily="2" charset="-78"/>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a:solidFill>
                            <a:srgbClr val="231F20"/>
                          </a:solidFill>
                          <a:latin typeface="AmuzehNewNormalPS"/>
                          <a:cs typeface="B Koodak" panose="00000700000000000000" pitchFamily="2" charset="-78"/>
                        </a:rPr>
                        <a:t>10+           ×3</a:t>
                      </a:r>
                      <a:endParaRPr lang="en-US" sz="2000" dirty="0">
                        <a:cs typeface="B Koodak" panose="00000700000000000000" pitchFamily="2" charset="-7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a-IR" sz="2000">
                          <a:solidFill>
                            <a:schemeClr val="tx1">
                              <a:lumMod val="95000"/>
                              <a:lumOff val="5000"/>
                            </a:schemeClr>
                          </a:solidFill>
                          <a:cs typeface="B Koodak" panose="00000700000000000000" pitchFamily="2" charset="-78"/>
                        </a:rPr>
                        <a:t>بررسی</a:t>
                      </a:r>
                      <a:endParaRPr lang="en-US" sz="2000" dirty="0">
                        <a:solidFill>
                          <a:schemeClr val="tx1">
                            <a:lumMod val="95000"/>
                            <a:lumOff val="5000"/>
                          </a:schemeClr>
                        </a:solidFill>
                        <a:cs typeface="B Koodak" panose="00000700000000000000" pitchFamily="2" charset="-78"/>
                      </a:endParaRP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129213"/>
                  </a:ext>
                </a:extLst>
              </a:tr>
              <a:tr h="2149435">
                <a:tc>
                  <a:txBody>
                    <a:bodyPr/>
                    <a:lstStyle/>
                    <a:p>
                      <a:endParaRPr lang="en-US" dirty="0">
                        <a:solidFill>
                          <a:schemeClr val="tx1">
                            <a:lumMod val="95000"/>
                            <a:lumOff val="5000"/>
                          </a:schemeClr>
                        </a:solidFill>
                        <a:cs typeface="B Koodak" panose="00000700000000000000" pitchFamily="2" charset="-78"/>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dirty="0">
                        <a:solidFill>
                          <a:schemeClr val="tx1">
                            <a:lumMod val="95000"/>
                            <a:lumOff val="5000"/>
                          </a:schemeClr>
                        </a:solidFill>
                        <a:cs typeface="B Koodak" panose="000007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dirty="0">
                        <a:solidFill>
                          <a:schemeClr val="tx1">
                            <a:lumMod val="95000"/>
                            <a:lumOff val="5000"/>
                          </a:schemeClr>
                        </a:solidFill>
                        <a:cs typeface="B Koodak" panose="00000700000000000000" pitchFamily="2" charset="-78"/>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3938289662"/>
                  </a:ext>
                </a:extLst>
              </a:tr>
            </a:tbl>
          </a:graphicData>
        </a:graphic>
      </p:graphicFrame>
      <p:sp>
        <p:nvSpPr>
          <p:cNvPr id="12" name="TextBox 11"/>
          <p:cNvSpPr txBox="1"/>
          <p:nvPr/>
        </p:nvSpPr>
        <p:spPr>
          <a:xfrm>
            <a:off x="740891" y="3269466"/>
            <a:ext cx="568036" cy="461665"/>
          </a:xfrm>
          <a:prstGeom prst="rect">
            <a:avLst/>
          </a:prstGeom>
          <a:noFill/>
        </p:spPr>
        <p:txBody>
          <a:bodyPr wrap="square" rtlCol="0">
            <a:spAutoFit/>
          </a:bodyPr>
          <a:lstStyle/>
          <a:p>
            <a:r>
              <a:rPr lang="fa-IR" sz="2400" dirty="0">
                <a:solidFill>
                  <a:srgbClr val="00B050"/>
                </a:solidFill>
                <a:cs typeface="B Koodak" panose="00000700000000000000" pitchFamily="2" charset="-78"/>
              </a:rPr>
              <a:t>10</a:t>
            </a:r>
            <a:endParaRPr lang="en-US" sz="2400" dirty="0">
              <a:solidFill>
                <a:srgbClr val="00B050"/>
              </a:solidFill>
              <a:cs typeface="B Koodak" panose="00000700000000000000" pitchFamily="2" charset="-78"/>
            </a:endParaRPr>
          </a:p>
        </p:txBody>
      </p:sp>
      <p:sp>
        <p:nvSpPr>
          <p:cNvPr id="13" name="Rectangle 12"/>
          <p:cNvSpPr/>
          <p:nvPr/>
        </p:nvSpPr>
        <p:spPr>
          <a:xfrm>
            <a:off x="1572046" y="3269465"/>
            <a:ext cx="1977044" cy="461665"/>
          </a:xfrm>
          <a:prstGeom prst="rect">
            <a:avLst/>
          </a:prstGeom>
        </p:spPr>
        <p:txBody>
          <a:bodyPr wrap="square">
            <a:spAutoFit/>
          </a:bodyPr>
          <a:lstStyle/>
          <a:p>
            <a:r>
              <a:rPr lang="fa-IR" sz="2400" dirty="0">
                <a:solidFill>
                  <a:srgbClr val="00B050"/>
                </a:solidFill>
                <a:latin typeface="AmuzehNewNormalPS"/>
                <a:cs typeface="B Koodak" panose="00000700000000000000" pitchFamily="2" charset="-78"/>
              </a:rPr>
              <a:t>40</a:t>
            </a:r>
            <a:r>
              <a:rPr lang="fa-IR" sz="2400" dirty="0">
                <a:solidFill>
                  <a:srgbClr val="231F20"/>
                </a:solidFill>
                <a:latin typeface="AmuzehNewNormalPS"/>
                <a:cs typeface="B Koodak" panose="00000700000000000000" pitchFamily="2" charset="-78"/>
              </a:rPr>
              <a:t> = 10+ </a:t>
            </a:r>
            <a:r>
              <a:rPr lang="fa-IR" sz="2400" dirty="0">
                <a:solidFill>
                  <a:srgbClr val="00B050"/>
                </a:solidFill>
                <a:latin typeface="AmuzehNewNormalPS"/>
                <a:cs typeface="B Koodak" panose="00000700000000000000" pitchFamily="2" charset="-78"/>
              </a:rPr>
              <a:t>10</a:t>
            </a:r>
            <a:r>
              <a:rPr lang="fa-IR" sz="2400" dirty="0">
                <a:solidFill>
                  <a:srgbClr val="231F20"/>
                </a:solidFill>
                <a:latin typeface="AmuzehNewNormalPS"/>
                <a:cs typeface="B Koodak" panose="00000700000000000000" pitchFamily="2" charset="-78"/>
              </a:rPr>
              <a:t>×3</a:t>
            </a:r>
            <a:endParaRPr lang="en-US" sz="2400" dirty="0">
              <a:cs typeface="B Koodak" panose="00000700000000000000" pitchFamily="2" charset="-78"/>
            </a:endParaRPr>
          </a:p>
        </p:txBody>
      </p:sp>
      <p:sp>
        <p:nvSpPr>
          <p:cNvPr id="14" name="Rectangle 13"/>
          <p:cNvSpPr/>
          <p:nvPr/>
        </p:nvSpPr>
        <p:spPr>
          <a:xfrm>
            <a:off x="3812209" y="3261360"/>
            <a:ext cx="1977044" cy="461665"/>
          </a:xfrm>
          <a:prstGeom prst="rect">
            <a:avLst/>
          </a:prstGeom>
        </p:spPr>
        <p:txBody>
          <a:bodyPr wrap="square">
            <a:spAutoFit/>
          </a:bodyPr>
          <a:lstStyle/>
          <a:p>
            <a:r>
              <a:rPr lang="fa-IR" sz="2400" dirty="0">
                <a:solidFill>
                  <a:srgbClr val="00B050"/>
                </a:solidFill>
                <a:latin typeface="AmuzehNewNormalPS"/>
                <a:cs typeface="B Koodak" panose="00000700000000000000" pitchFamily="2" charset="-78"/>
              </a:rPr>
              <a:t>زیاد است</a:t>
            </a:r>
            <a:endParaRPr lang="en-US" sz="2400" dirty="0">
              <a:cs typeface="B Koodak" panose="00000700000000000000" pitchFamily="2" charset="-78"/>
            </a:endParaRPr>
          </a:p>
        </p:txBody>
      </p:sp>
      <p:sp>
        <p:nvSpPr>
          <p:cNvPr id="15" name="TextBox 14"/>
          <p:cNvSpPr txBox="1"/>
          <p:nvPr/>
        </p:nvSpPr>
        <p:spPr>
          <a:xfrm>
            <a:off x="740891" y="3892347"/>
            <a:ext cx="568036" cy="461665"/>
          </a:xfrm>
          <a:prstGeom prst="rect">
            <a:avLst/>
          </a:prstGeom>
          <a:noFill/>
        </p:spPr>
        <p:txBody>
          <a:bodyPr wrap="square" rtlCol="0">
            <a:spAutoFit/>
          </a:bodyPr>
          <a:lstStyle/>
          <a:p>
            <a:r>
              <a:rPr lang="fa-IR" sz="2400" dirty="0">
                <a:solidFill>
                  <a:srgbClr val="00B050"/>
                </a:solidFill>
                <a:cs typeface="B Koodak" panose="00000700000000000000" pitchFamily="2" charset="-78"/>
              </a:rPr>
              <a:t>8</a:t>
            </a:r>
            <a:endParaRPr lang="en-US" sz="2400" dirty="0">
              <a:solidFill>
                <a:srgbClr val="00B050"/>
              </a:solidFill>
              <a:cs typeface="B Koodak" panose="00000700000000000000" pitchFamily="2" charset="-78"/>
            </a:endParaRPr>
          </a:p>
        </p:txBody>
      </p:sp>
      <p:sp>
        <p:nvSpPr>
          <p:cNvPr id="16" name="Rectangle 15"/>
          <p:cNvSpPr/>
          <p:nvPr/>
        </p:nvSpPr>
        <p:spPr>
          <a:xfrm>
            <a:off x="1572046" y="3902560"/>
            <a:ext cx="1977044" cy="461665"/>
          </a:xfrm>
          <a:prstGeom prst="rect">
            <a:avLst/>
          </a:prstGeom>
        </p:spPr>
        <p:txBody>
          <a:bodyPr wrap="square">
            <a:spAutoFit/>
          </a:bodyPr>
          <a:lstStyle/>
          <a:p>
            <a:r>
              <a:rPr lang="fa-IR" sz="2400" dirty="0">
                <a:solidFill>
                  <a:srgbClr val="00B050"/>
                </a:solidFill>
                <a:latin typeface="AmuzehNewNormalPS"/>
                <a:cs typeface="B Koodak" panose="00000700000000000000" pitchFamily="2" charset="-78"/>
              </a:rPr>
              <a:t>34</a:t>
            </a:r>
            <a:r>
              <a:rPr lang="fa-IR" sz="2400" dirty="0">
                <a:solidFill>
                  <a:srgbClr val="231F20"/>
                </a:solidFill>
                <a:latin typeface="AmuzehNewNormalPS"/>
                <a:cs typeface="B Koodak" panose="00000700000000000000" pitchFamily="2" charset="-78"/>
              </a:rPr>
              <a:t> = 10+ </a:t>
            </a:r>
            <a:r>
              <a:rPr lang="fa-IR" sz="2400" dirty="0">
                <a:solidFill>
                  <a:srgbClr val="00B050"/>
                </a:solidFill>
                <a:latin typeface="AmuzehNewNormalPS"/>
                <a:cs typeface="B Koodak" panose="00000700000000000000" pitchFamily="2" charset="-78"/>
              </a:rPr>
              <a:t>8 </a:t>
            </a:r>
            <a:r>
              <a:rPr lang="fa-IR" sz="2400" dirty="0">
                <a:solidFill>
                  <a:srgbClr val="231F20"/>
                </a:solidFill>
                <a:latin typeface="AmuzehNewNormalPS"/>
                <a:cs typeface="B Koodak" panose="00000700000000000000" pitchFamily="2" charset="-78"/>
              </a:rPr>
              <a:t>×3</a:t>
            </a:r>
            <a:endParaRPr lang="en-US" sz="2400" dirty="0">
              <a:cs typeface="B Koodak" panose="00000700000000000000" pitchFamily="2" charset="-78"/>
            </a:endParaRPr>
          </a:p>
        </p:txBody>
      </p:sp>
      <p:sp>
        <p:nvSpPr>
          <p:cNvPr id="17" name="Rectangle 16"/>
          <p:cNvSpPr/>
          <p:nvPr/>
        </p:nvSpPr>
        <p:spPr>
          <a:xfrm>
            <a:off x="3812209" y="3902559"/>
            <a:ext cx="1977044" cy="461665"/>
          </a:xfrm>
          <a:prstGeom prst="rect">
            <a:avLst/>
          </a:prstGeom>
        </p:spPr>
        <p:txBody>
          <a:bodyPr wrap="square">
            <a:spAutoFit/>
          </a:bodyPr>
          <a:lstStyle/>
          <a:p>
            <a:r>
              <a:rPr lang="fa-IR" sz="2400" dirty="0">
                <a:solidFill>
                  <a:srgbClr val="00B050"/>
                </a:solidFill>
                <a:latin typeface="AmuzehNewNormalPS"/>
                <a:cs typeface="B Koodak" panose="00000700000000000000" pitchFamily="2" charset="-78"/>
              </a:rPr>
              <a:t>زیاد است</a:t>
            </a:r>
            <a:endParaRPr lang="en-US" sz="2400" dirty="0">
              <a:cs typeface="B Koodak" panose="00000700000000000000" pitchFamily="2" charset="-78"/>
            </a:endParaRPr>
          </a:p>
        </p:txBody>
      </p:sp>
      <p:sp>
        <p:nvSpPr>
          <p:cNvPr id="18" name="TextBox 17"/>
          <p:cNvSpPr txBox="1"/>
          <p:nvPr/>
        </p:nvSpPr>
        <p:spPr>
          <a:xfrm>
            <a:off x="740891" y="4515228"/>
            <a:ext cx="568036" cy="461665"/>
          </a:xfrm>
          <a:prstGeom prst="rect">
            <a:avLst/>
          </a:prstGeom>
          <a:noFill/>
        </p:spPr>
        <p:txBody>
          <a:bodyPr wrap="square" rtlCol="0">
            <a:spAutoFit/>
          </a:bodyPr>
          <a:lstStyle/>
          <a:p>
            <a:r>
              <a:rPr lang="fa-IR" sz="2400" dirty="0">
                <a:solidFill>
                  <a:srgbClr val="00B050"/>
                </a:solidFill>
                <a:cs typeface="B Koodak" panose="00000700000000000000" pitchFamily="2" charset="-78"/>
              </a:rPr>
              <a:t>7</a:t>
            </a:r>
            <a:endParaRPr lang="en-US" sz="2400" dirty="0">
              <a:solidFill>
                <a:srgbClr val="00B050"/>
              </a:solidFill>
              <a:cs typeface="B Koodak" panose="00000700000000000000" pitchFamily="2" charset="-78"/>
            </a:endParaRPr>
          </a:p>
        </p:txBody>
      </p:sp>
      <p:sp>
        <p:nvSpPr>
          <p:cNvPr id="19" name="Rectangle 18"/>
          <p:cNvSpPr/>
          <p:nvPr/>
        </p:nvSpPr>
        <p:spPr>
          <a:xfrm>
            <a:off x="1572046" y="4515227"/>
            <a:ext cx="1977044" cy="461665"/>
          </a:xfrm>
          <a:prstGeom prst="rect">
            <a:avLst/>
          </a:prstGeom>
        </p:spPr>
        <p:txBody>
          <a:bodyPr wrap="square">
            <a:spAutoFit/>
          </a:bodyPr>
          <a:lstStyle/>
          <a:p>
            <a:r>
              <a:rPr lang="fa-IR" sz="2400" dirty="0">
                <a:solidFill>
                  <a:srgbClr val="00B050"/>
                </a:solidFill>
                <a:latin typeface="AmuzehNewNormalPS"/>
                <a:cs typeface="B Koodak" panose="00000700000000000000" pitchFamily="2" charset="-78"/>
              </a:rPr>
              <a:t>31</a:t>
            </a:r>
            <a:r>
              <a:rPr lang="fa-IR" sz="2400" dirty="0">
                <a:solidFill>
                  <a:srgbClr val="231F20"/>
                </a:solidFill>
                <a:latin typeface="AmuzehNewNormalPS"/>
                <a:cs typeface="B Koodak" panose="00000700000000000000" pitchFamily="2" charset="-78"/>
              </a:rPr>
              <a:t> = 10+ </a:t>
            </a:r>
            <a:r>
              <a:rPr lang="fa-IR" sz="2400" dirty="0">
                <a:solidFill>
                  <a:srgbClr val="00B050"/>
                </a:solidFill>
                <a:latin typeface="AmuzehNewNormalPS"/>
                <a:cs typeface="B Koodak" panose="00000700000000000000" pitchFamily="2" charset="-78"/>
              </a:rPr>
              <a:t>7 </a:t>
            </a:r>
            <a:r>
              <a:rPr lang="fa-IR" sz="2400" dirty="0">
                <a:solidFill>
                  <a:srgbClr val="231F20"/>
                </a:solidFill>
                <a:latin typeface="AmuzehNewNormalPS"/>
                <a:cs typeface="B Koodak" panose="00000700000000000000" pitchFamily="2" charset="-78"/>
              </a:rPr>
              <a:t>×3</a:t>
            </a:r>
            <a:endParaRPr lang="en-US" sz="2400" dirty="0">
              <a:cs typeface="B Koodak" panose="00000700000000000000" pitchFamily="2" charset="-78"/>
            </a:endParaRPr>
          </a:p>
        </p:txBody>
      </p:sp>
      <p:sp>
        <p:nvSpPr>
          <p:cNvPr id="20" name="Rectangle 19"/>
          <p:cNvSpPr/>
          <p:nvPr/>
        </p:nvSpPr>
        <p:spPr>
          <a:xfrm>
            <a:off x="4124632" y="4515227"/>
            <a:ext cx="1977044" cy="646331"/>
          </a:xfrm>
          <a:prstGeom prst="rect">
            <a:avLst/>
          </a:prstGeom>
        </p:spPr>
        <p:txBody>
          <a:bodyPr wrap="square">
            <a:spAutoFit/>
          </a:bodyPr>
          <a:lstStyle/>
          <a:p>
            <a:r>
              <a:rPr lang="fa-IR" sz="3600" dirty="0">
                <a:solidFill>
                  <a:srgbClr val="00B050"/>
                </a:solidFill>
                <a:latin typeface="AmuzehNewNormalPS"/>
                <a:cs typeface="B Koodak" panose="00000700000000000000" pitchFamily="2" charset="-78"/>
                <a:sym typeface="Wingdings" panose="05000000000000000000" pitchFamily="2" charset="2"/>
              </a:rPr>
              <a:t></a:t>
            </a:r>
            <a:endParaRPr lang="en-US" sz="3600" dirty="0">
              <a:cs typeface="B Koodak" panose="00000700000000000000" pitchFamily="2" charset="-78"/>
            </a:endParaRPr>
          </a:p>
        </p:txBody>
      </p:sp>
    </p:spTree>
    <p:extLst>
      <p:ext uri="{BB962C8B-B14F-4D97-AF65-F5344CB8AC3E}">
        <p14:creationId xmlns:p14="http://schemas.microsoft.com/office/powerpoint/2010/main" val="234657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iterate type="lt">
                                    <p:tmPct val="0"/>
                                  </p:iterate>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34" presetClass="emph" presetSubtype="0" fill="hold" grpId="1" nodeType="withEffect">
                                  <p:stCondLst>
                                    <p:cond delay="0"/>
                                  </p:stCondLst>
                                  <p:iterate type="lt">
                                    <p:tmPct val="10000"/>
                                  </p:iterate>
                                  <p:childTnLst>
                                    <p:animMotion origin="layout" path="M 1.875E-6 -2.22222E-6 L 1.875E-6 0.00625 " pathEditMode="relative" rAng="0" ptsTypes="AA">
                                      <p:cBhvr>
                                        <p:cTn id="69" dur="250" accel="50000" decel="50000" autoRev="1" fill="hold">
                                          <p:stCondLst>
                                            <p:cond delay="0"/>
                                          </p:stCondLst>
                                        </p:cTn>
                                        <p:tgtEl>
                                          <p:spTgt spid="20"/>
                                        </p:tgtEl>
                                        <p:attrNameLst>
                                          <p:attrName>ppt_x</p:attrName>
                                          <p:attrName>ppt_y</p:attrName>
                                        </p:attrNameLst>
                                      </p:cBhvr>
                                      <p:rCtr x="0" y="301"/>
                                    </p:animMotion>
                                    <p:animRot by="1500000">
                                      <p:cBhvr>
                                        <p:cTn id="70" dur="125" fill="hold">
                                          <p:stCondLst>
                                            <p:cond delay="0"/>
                                          </p:stCondLst>
                                        </p:cTn>
                                        <p:tgtEl>
                                          <p:spTgt spid="20"/>
                                        </p:tgtEl>
                                        <p:attrNameLst>
                                          <p:attrName>r</p:attrName>
                                        </p:attrNameLst>
                                      </p:cBhvr>
                                    </p:animRot>
                                    <p:animRot by="-1500000">
                                      <p:cBhvr>
                                        <p:cTn id="71" dur="125" fill="hold">
                                          <p:stCondLst>
                                            <p:cond delay="125"/>
                                          </p:stCondLst>
                                        </p:cTn>
                                        <p:tgtEl>
                                          <p:spTgt spid="20"/>
                                        </p:tgtEl>
                                        <p:attrNameLst>
                                          <p:attrName>r</p:attrName>
                                        </p:attrNameLst>
                                      </p:cBhvr>
                                    </p:animRot>
                                    <p:animRot by="-1500000">
                                      <p:cBhvr>
                                        <p:cTn id="72" dur="125" fill="hold">
                                          <p:stCondLst>
                                            <p:cond delay="250"/>
                                          </p:stCondLst>
                                        </p:cTn>
                                        <p:tgtEl>
                                          <p:spTgt spid="20"/>
                                        </p:tgtEl>
                                        <p:attrNameLst>
                                          <p:attrName>r</p:attrName>
                                        </p:attrNameLst>
                                      </p:cBhvr>
                                    </p:animRot>
                                    <p:animRot by="1500000">
                                      <p:cBhvr>
                                        <p:cTn id="73" dur="125" fill="hold">
                                          <p:stCondLst>
                                            <p:cond delay="375"/>
                                          </p:stCondLst>
                                        </p:cTn>
                                        <p:tgtEl>
                                          <p:spTgt spid="20"/>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56" presetClass="path" presetSubtype="0" accel="50000" decel="50000" fill="hold" grpId="1" nodeType="clickEffect">
                                  <p:stCondLst>
                                    <p:cond delay="0"/>
                                  </p:stCondLst>
                                  <p:childTnLst>
                                    <p:animMotion origin="layout" path="M -0.00586 3.7037E-6 L 0.17331 -0.575 " pathEditMode="relative" rAng="0" ptsTypes="AA">
                                      <p:cBhvr>
                                        <p:cTn id="77" dur="2000" fill="hold"/>
                                        <p:tgtEl>
                                          <p:spTgt spid="18"/>
                                        </p:tgtEl>
                                        <p:attrNameLst>
                                          <p:attrName>ppt_x</p:attrName>
                                          <p:attrName>ppt_y</p:attrName>
                                        </p:attrNameLst>
                                      </p:cBhvr>
                                      <p:rCtr x="8958" y="-2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p:bldP spid="13" grpId="0"/>
      <p:bldP spid="14" grpId="0"/>
      <p:bldP spid="15" grpId="0"/>
      <p:bldP spid="16" grpId="0"/>
      <p:bldP spid="18" grpId="0"/>
      <p:bldP spid="18" grpId="1"/>
      <p:bldP spid="19" grpId="0"/>
      <p:bldP spid="20" grpId="0"/>
      <p:bldP spid="2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9280" y="340328"/>
            <a:ext cx="8721414" cy="1535213"/>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endParaRPr lang="en-US" b="1" dirty="0">
              <a:solidFill>
                <a:schemeClr val="bg1"/>
              </a:solidFill>
              <a:cs typeface="B Nazanin" panose="00000400000000000000" pitchFamily="2" charset="-78"/>
            </a:endParaRPr>
          </a:p>
        </p:txBody>
      </p:sp>
      <p:sp>
        <p:nvSpPr>
          <p:cNvPr id="5" name="Pentagon 4"/>
          <p:cNvSpPr/>
          <p:nvPr/>
        </p:nvSpPr>
        <p:spPr>
          <a:xfrm flipH="1">
            <a:off x="9555950" y="338962"/>
            <a:ext cx="2222348" cy="1536579"/>
          </a:xfrm>
          <a:prstGeom prst="homePlate">
            <a:avLst>
              <a:gd name="adj" fmla="val 342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bg1"/>
                </a:solidFill>
                <a:latin typeface="IRAban" panose="02000503000000020002" pitchFamily="2" charset="-78"/>
                <a:cs typeface="IRAban" panose="02000503000000020002" pitchFamily="2" charset="-78"/>
              </a:rPr>
              <a:t>راهبرد زیرمسئله</a:t>
            </a:r>
          </a:p>
        </p:txBody>
      </p:sp>
      <p:sp>
        <p:nvSpPr>
          <p:cNvPr id="6" name="TextBox 5"/>
          <p:cNvSpPr txBox="1"/>
          <p:nvPr/>
        </p:nvSpPr>
        <p:spPr>
          <a:xfrm>
            <a:off x="1589280" y="394285"/>
            <a:ext cx="7966670" cy="1338828"/>
          </a:xfrm>
          <a:prstGeom prst="rect">
            <a:avLst/>
          </a:prstGeom>
          <a:solidFill>
            <a:srgbClr val="00B050"/>
          </a:solidFill>
        </p:spPr>
        <p:txBody>
          <a:bodyPr wrap="square" rtlCol="0">
            <a:spAutoFit/>
          </a:bodyPr>
          <a:lstStyle/>
          <a:p>
            <a:pPr algn="just" rtl="1">
              <a:lnSpc>
                <a:spcPct val="150000"/>
              </a:lnSpc>
            </a:pPr>
            <a:r>
              <a:rPr lang="fa-IR" dirty="0">
                <a:solidFill>
                  <a:schemeClr val="bg1"/>
                </a:solidFill>
                <a:cs typeface="B Koodak" panose="00000700000000000000" pitchFamily="2" charset="-78"/>
              </a:rPr>
              <a:t>مسئله پیچیده و چند مرحله ای را به چند  مسئله ساده تبدیل کنید. فهرستی از این زیرمسئله ها را درست کنید؛ سپس به ترتیب به آنها پاسخ دهید. اگر ترتیب زیرمسئله ها را درست تشخیص داده باشید، حل هر زیرمسئله به حل مسئله بعدی کمک میکند تا در نهایت به  خواسته اصلی مسئله برسید.</a:t>
            </a:r>
            <a:endParaRPr lang="en-US" sz="2000" dirty="0">
              <a:solidFill>
                <a:schemeClr val="bg1"/>
              </a:solidFill>
              <a:latin typeface="Koo"/>
              <a:cs typeface="B Koodak" panose="00000700000000000000" pitchFamily="2" charset="-78"/>
            </a:endParaRPr>
          </a:p>
        </p:txBody>
      </p:sp>
      <p:sp>
        <p:nvSpPr>
          <p:cNvPr id="8" name="Rectangle 7"/>
          <p:cNvSpPr/>
          <p:nvPr/>
        </p:nvSpPr>
        <p:spPr>
          <a:xfrm>
            <a:off x="190500" y="1849228"/>
            <a:ext cx="11625790"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1ـ پس انداز هفتگی محمد، 3000 تومان است</a:t>
            </a:r>
            <a:endParaRPr lang="en-US" sz="2000" dirty="0">
              <a:cs typeface="B Koodak" panose="00000700000000000000" pitchFamily="2" charset="-78"/>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0" b="64114" l="10064" r="84665">
                        <a14:foregroundMark x1="64537" y1="18619" x2="48243" y2="19820"/>
                        <a14:foregroundMark x1="61821" y1="35736" x2="55272" y2="38138"/>
                        <a14:foregroundMark x1="38339" y1="47297" x2="42492" y2="45195"/>
                        <a14:foregroundMark x1="74121" y1="45646" x2="76038" y2="49399"/>
                      </a14:backgroundRemoval>
                    </a14:imgEffect>
                  </a14:imgLayer>
                </a14:imgProps>
              </a:ext>
              <a:ext uri="{28A0092B-C50C-407E-A947-70E740481C1C}">
                <a14:useLocalDpi xmlns:a14="http://schemas.microsoft.com/office/drawing/2010/main" val="0"/>
              </a:ext>
            </a:extLst>
          </a:blip>
          <a:srcRect l="19123" t="-234" r="18886" b="38930"/>
          <a:stretch/>
        </p:blipFill>
        <p:spPr>
          <a:xfrm flipH="1">
            <a:off x="190499" y="3814979"/>
            <a:ext cx="2892334" cy="3043021"/>
          </a:xfrm>
          <a:prstGeom prst="rect">
            <a:avLst/>
          </a:prstGeom>
        </p:spPr>
      </p:pic>
      <p:grpSp>
        <p:nvGrpSpPr>
          <p:cNvPr id="11" name="Group 10"/>
          <p:cNvGrpSpPr/>
          <p:nvPr/>
        </p:nvGrpSpPr>
        <p:grpSpPr>
          <a:xfrm>
            <a:off x="2461678" y="4950823"/>
            <a:ext cx="777911" cy="980896"/>
            <a:chOff x="5283255" y="3348078"/>
            <a:chExt cx="1651564" cy="1889192"/>
          </a:xfrm>
        </p:grpSpPr>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rot="6867809">
              <a:off x="5583031" y="3885482"/>
              <a:ext cx="1828800" cy="874776"/>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rot="5817737">
              <a:off x="5351248" y="3832539"/>
              <a:ext cx="1828800" cy="874776"/>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rot="4900138">
              <a:off x="4806243" y="3825090"/>
              <a:ext cx="1828800" cy="874776"/>
            </a:xfrm>
            <a:prstGeom prst="rect">
              <a:avLst/>
            </a:prstGeom>
          </p:spPr>
        </p:pic>
      </p:grpSp>
      <p:sp>
        <p:nvSpPr>
          <p:cNvPr id="13" name="Cloud Callout 12"/>
          <p:cNvSpPr/>
          <p:nvPr/>
        </p:nvSpPr>
        <p:spPr>
          <a:xfrm rot="557543">
            <a:off x="2125757" y="1701302"/>
            <a:ext cx="4990762" cy="2877568"/>
          </a:xfrm>
          <a:prstGeom prst="cloudCallout">
            <a:avLst>
              <a:gd name="adj1" fmla="val -39907"/>
              <a:gd name="adj2" fmla="val 6564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04890" y="2283905"/>
            <a:ext cx="4911400" cy="707886"/>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 اوحساب کرد  5 هفته پس انداز او، نصف قیمت کیفی است که دوست دارد بخرد.</a:t>
            </a:r>
            <a:endParaRPr lang="en-US" sz="2000" dirty="0">
              <a:cs typeface="B Koodak" panose="00000700000000000000" pitchFamily="2" charset="-78"/>
            </a:endParaRPr>
          </a:p>
        </p:txBody>
      </p:sp>
      <p:sp>
        <p:nvSpPr>
          <p:cNvPr id="15" name="Rectangle 14"/>
          <p:cNvSpPr/>
          <p:nvPr/>
        </p:nvSpPr>
        <p:spPr>
          <a:xfrm>
            <a:off x="9589878" y="2991791"/>
            <a:ext cx="2188420" cy="400110"/>
          </a:xfrm>
          <a:prstGeom prst="rect">
            <a:avLst/>
          </a:prstGeom>
        </p:spPr>
        <p:txBody>
          <a:bodyPr wrap="none">
            <a:spAutoFit/>
          </a:bodyPr>
          <a:lstStyle/>
          <a:p>
            <a:pPr algn="r" rtl="1"/>
            <a:r>
              <a:rPr lang="fa-IR" sz="2000" dirty="0">
                <a:solidFill>
                  <a:srgbClr val="231F20"/>
                </a:solidFill>
                <a:latin typeface="AmuzehNewNormalPS"/>
                <a:cs typeface="B Koodak" panose="00000700000000000000" pitchFamily="2" charset="-78"/>
              </a:rPr>
              <a:t>قیمت کیف چقدر است؟</a:t>
            </a:r>
            <a:endParaRPr lang="en-US" sz="2000" dirty="0">
              <a:cs typeface="B Koodak" panose="00000700000000000000" pitchFamily="2" charset="-78"/>
            </a:endParaRPr>
          </a:p>
        </p:txBody>
      </p:sp>
      <p:sp>
        <p:nvSpPr>
          <p:cNvPr id="17" name="Equal 16"/>
          <p:cNvSpPr/>
          <p:nvPr/>
        </p:nvSpPr>
        <p:spPr>
          <a:xfrm>
            <a:off x="3337215" y="5319892"/>
            <a:ext cx="953092" cy="600553"/>
          </a:xfrm>
          <a:prstGeom prst="mathEqual">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p:cNvSpPr txBox="1"/>
          <p:nvPr/>
        </p:nvSpPr>
        <p:spPr>
          <a:xfrm>
            <a:off x="4290307" y="5380185"/>
            <a:ext cx="2416629" cy="461665"/>
          </a:xfrm>
          <a:prstGeom prst="rect">
            <a:avLst/>
          </a:prstGeom>
          <a:noFill/>
        </p:spPr>
        <p:txBody>
          <a:bodyPr wrap="square" rtlCol="0">
            <a:spAutoFit/>
          </a:bodyPr>
          <a:lstStyle/>
          <a:p>
            <a:pPr algn="r" rtl="1"/>
            <a:r>
              <a:rPr lang="fa-IR" sz="2400" dirty="0">
                <a:solidFill>
                  <a:schemeClr val="accent6">
                    <a:lumMod val="50000"/>
                  </a:schemeClr>
                </a:solidFill>
                <a:latin typeface="IRAban" panose="02000503000000020002" pitchFamily="2" charset="-78"/>
                <a:cs typeface="IRAban" panose="02000503000000020002" pitchFamily="2" charset="-78"/>
              </a:rPr>
              <a:t>پس انداز</a:t>
            </a:r>
            <a:r>
              <a:rPr lang="en-US" sz="2400" dirty="0">
                <a:solidFill>
                  <a:schemeClr val="accent6">
                    <a:lumMod val="50000"/>
                  </a:schemeClr>
                </a:solidFill>
                <a:latin typeface="IRAban" panose="02000503000000020002" pitchFamily="2" charset="-78"/>
                <a:cs typeface="IRAban" panose="02000503000000020002" pitchFamily="2" charset="-78"/>
              </a:rPr>
              <a:t> </a:t>
            </a:r>
            <a:r>
              <a:rPr lang="fa-IR" sz="2400" dirty="0">
                <a:solidFill>
                  <a:schemeClr val="accent6">
                    <a:lumMod val="50000"/>
                  </a:schemeClr>
                </a:solidFill>
                <a:latin typeface="IRAban" panose="02000503000000020002" pitchFamily="2" charset="-78"/>
                <a:cs typeface="IRAban" panose="02000503000000020002" pitchFamily="2" charset="-78"/>
              </a:rPr>
              <a:t>1 هفته</a:t>
            </a:r>
            <a:endParaRPr lang="en-US" sz="2400" dirty="0">
              <a:solidFill>
                <a:schemeClr val="accent6">
                  <a:lumMod val="50000"/>
                </a:schemeClr>
              </a:solidFill>
              <a:latin typeface="IRAban" panose="02000503000000020002" pitchFamily="2" charset="-78"/>
              <a:cs typeface="IRAban" panose="02000503000000020002" pitchFamily="2" charset="-78"/>
            </a:endParaRPr>
          </a:p>
        </p:txBody>
      </p:sp>
      <p:sp>
        <p:nvSpPr>
          <p:cNvPr id="23" name="Oval 22"/>
          <p:cNvSpPr/>
          <p:nvPr/>
        </p:nvSpPr>
        <p:spPr>
          <a:xfrm>
            <a:off x="2658486" y="2584788"/>
            <a:ext cx="1187007" cy="930043"/>
          </a:xfrm>
          <a:prstGeom prst="ellipse">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accent4">
                    <a:lumMod val="50000"/>
                  </a:schemeClr>
                </a:solidFill>
                <a:latin typeface="IRAban" panose="02000503000000020002" pitchFamily="2" charset="-78"/>
                <a:cs typeface="B Koodak" panose="00000700000000000000" pitchFamily="2" charset="-78"/>
              </a:rPr>
              <a:t>5 هفته</a:t>
            </a:r>
            <a:r>
              <a:rPr lang="fa-IR" dirty="0">
                <a:solidFill>
                  <a:schemeClr val="accent4">
                    <a:lumMod val="50000"/>
                  </a:schemeClr>
                </a:solidFill>
                <a:latin typeface="AmuzehNewNormalPS"/>
                <a:cs typeface="B Koodak" panose="00000700000000000000" pitchFamily="2" charset="-78"/>
              </a:rPr>
              <a:t> </a:t>
            </a:r>
            <a:r>
              <a:rPr lang="fa-IR" sz="1600" dirty="0">
                <a:solidFill>
                  <a:schemeClr val="accent4">
                    <a:lumMod val="50000"/>
                  </a:schemeClr>
                </a:solidFill>
                <a:latin typeface="AmuzehNewNormalPS"/>
                <a:cs typeface="B Koodak" panose="00000700000000000000" pitchFamily="2" charset="-78"/>
              </a:rPr>
              <a:t>پس انداز </a:t>
            </a:r>
            <a:endParaRPr lang="fa-IR" sz="1600" dirty="0">
              <a:solidFill>
                <a:schemeClr val="accent4">
                  <a:lumMod val="50000"/>
                </a:schemeClr>
              </a:solidFill>
              <a:latin typeface="IRAban" panose="02000503000000020002" pitchFamily="2" charset="-78"/>
              <a:cs typeface="B Koodak" panose="00000700000000000000" pitchFamily="2" charset="-78"/>
            </a:endParaRPr>
          </a:p>
        </p:txBody>
      </p:sp>
      <p:sp>
        <p:nvSpPr>
          <p:cNvPr id="24" name="Multiply 23"/>
          <p:cNvSpPr/>
          <p:nvPr/>
        </p:nvSpPr>
        <p:spPr>
          <a:xfrm>
            <a:off x="3965921" y="2848482"/>
            <a:ext cx="365002" cy="465215"/>
          </a:xfrm>
          <a:prstGeom prst="mathMultiply">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Equal 24"/>
          <p:cNvSpPr/>
          <p:nvPr/>
        </p:nvSpPr>
        <p:spPr>
          <a:xfrm>
            <a:off x="4878610" y="2916610"/>
            <a:ext cx="394635" cy="377626"/>
          </a:xfrm>
          <a:prstGeom prst="mathEqual">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p:cNvSpPr txBox="1"/>
          <p:nvPr/>
        </p:nvSpPr>
        <p:spPr>
          <a:xfrm>
            <a:off x="4438425" y="2696370"/>
            <a:ext cx="589410" cy="769441"/>
          </a:xfrm>
          <a:prstGeom prst="rect">
            <a:avLst/>
          </a:prstGeom>
          <a:noFill/>
        </p:spPr>
        <p:txBody>
          <a:bodyPr wrap="square" rtlCol="0">
            <a:spAutoFit/>
          </a:bodyPr>
          <a:lstStyle/>
          <a:p>
            <a:r>
              <a:rPr lang="fa-IR" sz="4400" dirty="0">
                <a:solidFill>
                  <a:schemeClr val="accent4">
                    <a:lumMod val="50000"/>
                  </a:schemeClr>
                </a:solidFill>
                <a:cs typeface="B Koodak" panose="00000700000000000000" pitchFamily="2" charset="-78"/>
              </a:rPr>
              <a:t>2</a:t>
            </a:r>
            <a:endParaRPr lang="en-US" sz="4400" dirty="0">
              <a:solidFill>
                <a:schemeClr val="accent4">
                  <a:lumMod val="50000"/>
                </a:schemeClr>
              </a:solidFill>
              <a:cs typeface="B Koodak" panose="00000700000000000000" pitchFamily="2" charset="-78"/>
            </a:endParaRPr>
          </a:p>
        </p:txBody>
      </p:sp>
      <p:pic>
        <p:nvPicPr>
          <p:cNvPr id="28" name="Picture 2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71000" y1="67083" x2="75167" y2="59250"/>
                      </a14:backgroundRemoval>
                    </a14:imgEffect>
                  </a14:imgLayer>
                </a14:imgProps>
              </a:ext>
              <a:ext uri="{28A0092B-C50C-407E-A947-70E740481C1C}">
                <a14:useLocalDpi xmlns:a14="http://schemas.microsoft.com/office/drawing/2010/main" val="0"/>
              </a:ext>
            </a:extLst>
          </a:blip>
          <a:srcRect l="13142" t="15580" r="14441" b="15381"/>
          <a:stretch/>
        </p:blipFill>
        <p:spPr>
          <a:xfrm>
            <a:off x="5313097" y="2372531"/>
            <a:ext cx="1486490" cy="1417119"/>
          </a:xfrm>
          <a:prstGeom prst="rect">
            <a:avLst/>
          </a:prstGeom>
        </p:spPr>
      </p:pic>
      <p:sp>
        <p:nvSpPr>
          <p:cNvPr id="29" name="Rectangle 28"/>
          <p:cNvSpPr/>
          <p:nvPr/>
        </p:nvSpPr>
        <p:spPr>
          <a:xfrm>
            <a:off x="5720290" y="3745844"/>
            <a:ext cx="6096000" cy="707886"/>
          </a:xfrm>
          <a:prstGeom prst="rect">
            <a:avLst/>
          </a:prstGeom>
        </p:spPr>
        <p:txBody>
          <a:bodyPr>
            <a:spAutoFit/>
          </a:bodyPr>
          <a:lstStyle/>
          <a:p>
            <a:pPr algn="r" rtl="1"/>
            <a:r>
              <a:rPr lang="fa-IR" sz="2000" dirty="0">
                <a:solidFill>
                  <a:srgbClr val="EF59A1"/>
                </a:solidFill>
                <a:latin typeface="AmuzehNewNormalPS"/>
                <a:cs typeface="B Koodak" panose="00000700000000000000" pitchFamily="2" charset="-78"/>
              </a:rPr>
              <a:t>الف) پس انداز 5 هفته چقدر میشود؟</a:t>
            </a:r>
            <a:br>
              <a:rPr lang="fa-IR" sz="2000" dirty="0">
                <a:solidFill>
                  <a:srgbClr val="EF59A1"/>
                </a:solidFill>
                <a:latin typeface="AmuzehNewNormalPS"/>
                <a:cs typeface="B Koodak" panose="00000700000000000000" pitchFamily="2" charset="-78"/>
              </a:rPr>
            </a:br>
            <a:endParaRPr lang="en-US" sz="2000" dirty="0">
              <a:cs typeface="B Koodak" panose="00000700000000000000" pitchFamily="2" charset="-78"/>
            </a:endParaRPr>
          </a:p>
        </p:txBody>
      </p:sp>
      <p:grpSp>
        <p:nvGrpSpPr>
          <p:cNvPr id="30" name="Group 29"/>
          <p:cNvGrpSpPr/>
          <p:nvPr/>
        </p:nvGrpSpPr>
        <p:grpSpPr>
          <a:xfrm rot="20889072">
            <a:off x="2193996" y="2730312"/>
            <a:ext cx="610300" cy="891052"/>
            <a:chOff x="5283255" y="3348078"/>
            <a:chExt cx="1651564" cy="1889192"/>
          </a:xfrm>
        </p:grpSpPr>
        <p:pic>
          <p:nvPicPr>
            <p:cNvPr id="31" name="Picture 30"/>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rot="6867809">
              <a:off x="5583031" y="3885482"/>
              <a:ext cx="1828800" cy="874776"/>
            </a:xfrm>
            <a:prstGeom prst="rect">
              <a:avLst/>
            </a:prstGeom>
          </p:spPr>
        </p:pic>
        <p:pic>
          <p:nvPicPr>
            <p:cNvPr id="32" name="Picture 31"/>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rot="5817737">
              <a:off x="5351248" y="3832539"/>
              <a:ext cx="1828800" cy="874776"/>
            </a:xfrm>
            <a:prstGeom prst="rect">
              <a:avLst/>
            </a:prstGeom>
          </p:spPr>
        </p:pic>
        <p:pic>
          <p:nvPicPr>
            <p:cNvPr id="33" name="Picture 32"/>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rot="4900138">
              <a:off x="4806243" y="3825090"/>
              <a:ext cx="1828800" cy="874776"/>
            </a:xfrm>
            <a:prstGeom prst="rect">
              <a:avLst/>
            </a:prstGeom>
          </p:spPr>
        </p:pic>
      </p:grpSp>
      <p:grpSp>
        <p:nvGrpSpPr>
          <p:cNvPr id="34" name="Group 33"/>
          <p:cNvGrpSpPr/>
          <p:nvPr/>
        </p:nvGrpSpPr>
        <p:grpSpPr>
          <a:xfrm rot="20254660">
            <a:off x="2354445" y="1791135"/>
            <a:ext cx="714476" cy="887864"/>
            <a:chOff x="5283255" y="3348078"/>
            <a:chExt cx="1651564" cy="1889192"/>
          </a:xfrm>
        </p:grpSpPr>
        <p:pic>
          <p:nvPicPr>
            <p:cNvPr id="35" name="Picture 34"/>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rot="6867809">
              <a:off x="5583031" y="3885482"/>
              <a:ext cx="1828800" cy="874776"/>
            </a:xfrm>
            <a:prstGeom prst="rect">
              <a:avLst/>
            </a:prstGeom>
          </p:spPr>
        </p:pic>
        <p:pic>
          <p:nvPicPr>
            <p:cNvPr id="36" name="Picture 35"/>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rot="5817737">
              <a:off x="5351248" y="3832539"/>
              <a:ext cx="1828800" cy="874776"/>
            </a:xfrm>
            <a:prstGeom prst="rect">
              <a:avLst/>
            </a:prstGeom>
          </p:spPr>
        </p:pic>
        <p:pic>
          <p:nvPicPr>
            <p:cNvPr id="37" name="Picture 36"/>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rot="4900138">
              <a:off x="4806243" y="3825090"/>
              <a:ext cx="1828800" cy="874776"/>
            </a:xfrm>
            <a:prstGeom prst="rect">
              <a:avLst/>
            </a:prstGeom>
          </p:spPr>
        </p:pic>
      </p:grpSp>
      <p:grpSp>
        <p:nvGrpSpPr>
          <p:cNvPr id="38" name="Group 37"/>
          <p:cNvGrpSpPr/>
          <p:nvPr/>
        </p:nvGrpSpPr>
        <p:grpSpPr>
          <a:xfrm rot="681870">
            <a:off x="2885694" y="2621318"/>
            <a:ext cx="667508" cy="923531"/>
            <a:chOff x="5283255" y="3348078"/>
            <a:chExt cx="1651564" cy="1889192"/>
          </a:xfrm>
        </p:grpSpPr>
        <p:pic>
          <p:nvPicPr>
            <p:cNvPr id="39" name="Picture 38"/>
            <p:cNvPicPr>
              <a:picLocks noChangeAspect="1"/>
            </p:cNvPicPr>
            <p:nvPr/>
          </p:nvPicPr>
          <p:blipFill>
            <a:blip r:embed="rId12" cstate="print">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tretch>
              <a:fillRect/>
            </a:stretch>
          </p:blipFill>
          <p:spPr>
            <a:xfrm rot="6867809">
              <a:off x="5583031" y="3885482"/>
              <a:ext cx="1828800" cy="874776"/>
            </a:xfrm>
            <a:prstGeom prst="rect">
              <a:avLst/>
            </a:prstGeom>
          </p:spPr>
        </p:pic>
        <p:pic>
          <p:nvPicPr>
            <p:cNvPr id="40" name="Picture 39"/>
            <p:cNvPicPr>
              <a:picLocks noChangeAspect="1"/>
            </p:cNvPicPr>
            <p:nvPr/>
          </p:nvPicPr>
          <p:blipFill>
            <a:blip r:embed="rId12" cstate="print">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tretch>
              <a:fillRect/>
            </a:stretch>
          </p:blipFill>
          <p:spPr>
            <a:xfrm rot="5817737">
              <a:off x="5351248" y="3832539"/>
              <a:ext cx="1828800" cy="874776"/>
            </a:xfrm>
            <a:prstGeom prst="rect">
              <a:avLst/>
            </a:prstGeom>
          </p:spPr>
        </p:pic>
        <p:pic>
          <p:nvPicPr>
            <p:cNvPr id="41" name="Picture 40"/>
            <p:cNvPicPr>
              <a:picLocks noChangeAspect="1"/>
            </p:cNvPicPr>
            <p:nvPr/>
          </p:nvPicPr>
          <p:blipFill>
            <a:blip r:embed="rId12" cstate="print">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tretch>
              <a:fillRect/>
            </a:stretch>
          </p:blipFill>
          <p:spPr>
            <a:xfrm rot="4900138">
              <a:off x="4806243" y="3825090"/>
              <a:ext cx="1828800" cy="874776"/>
            </a:xfrm>
            <a:prstGeom prst="rect">
              <a:avLst/>
            </a:prstGeom>
          </p:spPr>
        </p:pic>
      </p:grpSp>
      <p:grpSp>
        <p:nvGrpSpPr>
          <p:cNvPr id="42" name="Group 41"/>
          <p:cNvGrpSpPr/>
          <p:nvPr/>
        </p:nvGrpSpPr>
        <p:grpSpPr>
          <a:xfrm>
            <a:off x="3210981" y="1734695"/>
            <a:ext cx="652128" cy="905564"/>
            <a:chOff x="5283255" y="3348078"/>
            <a:chExt cx="1651564" cy="1889192"/>
          </a:xfrm>
        </p:grpSpPr>
        <p:pic>
          <p:nvPicPr>
            <p:cNvPr id="43" name="Picture 42"/>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val="0"/>
                </a:ext>
              </a:extLst>
            </a:blip>
            <a:stretch>
              <a:fillRect/>
            </a:stretch>
          </p:blipFill>
          <p:spPr>
            <a:xfrm rot="6867809">
              <a:off x="5583031" y="3885482"/>
              <a:ext cx="1828800" cy="874776"/>
            </a:xfrm>
            <a:prstGeom prst="rect">
              <a:avLst/>
            </a:prstGeom>
          </p:spPr>
        </p:pic>
        <p:pic>
          <p:nvPicPr>
            <p:cNvPr id="44" name="Picture 43"/>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val="0"/>
                </a:ext>
              </a:extLst>
            </a:blip>
            <a:stretch>
              <a:fillRect/>
            </a:stretch>
          </p:blipFill>
          <p:spPr>
            <a:xfrm rot="5817737">
              <a:off x="5351248" y="3832539"/>
              <a:ext cx="1828800" cy="874776"/>
            </a:xfrm>
            <a:prstGeom prst="rect">
              <a:avLst/>
            </a:prstGeom>
          </p:spPr>
        </p:pic>
        <p:pic>
          <p:nvPicPr>
            <p:cNvPr id="45" name="Picture 44"/>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val="0"/>
                </a:ext>
              </a:extLst>
            </a:blip>
            <a:stretch>
              <a:fillRect/>
            </a:stretch>
          </p:blipFill>
          <p:spPr>
            <a:xfrm rot="4900138">
              <a:off x="4806243" y="3825090"/>
              <a:ext cx="1828800" cy="874776"/>
            </a:xfrm>
            <a:prstGeom prst="rect">
              <a:avLst/>
            </a:prstGeom>
          </p:spPr>
        </p:pic>
      </p:grpSp>
      <p:sp>
        <p:nvSpPr>
          <p:cNvPr id="46" name="TextBox 45"/>
          <p:cNvSpPr txBox="1"/>
          <p:nvPr/>
        </p:nvSpPr>
        <p:spPr>
          <a:xfrm>
            <a:off x="7396638" y="4145954"/>
            <a:ext cx="2923679" cy="523220"/>
          </a:xfrm>
          <a:prstGeom prst="rect">
            <a:avLst/>
          </a:prstGeom>
          <a:noFill/>
        </p:spPr>
        <p:txBody>
          <a:bodyPr wrap="square" rtlCol="0">
            <a:spAutoFit/>
          </a:bodyPr>
          <a:lstStyle/>
          <a:p>
            <a:r>
              <a:rPr lang="fa-IR" sz="2800" dirty="0">
                <a:cs typeface="B Koodak" panose="00000700000000000000" pitchFamily="2" charset="-78"/>
              </a:rPr>
              <a:t>15000= 3000  × 5</a:t>
            </a:r>
            <a:endParaRPr lang="en-US" sz="2800" dirty="0">
              <a:cs typeface="B Koodak" panose="00000700000000000000" pitchFamily="2" charset="-78"/>
            </a:endParaRPr>
          </a:p>
        </p:txBody>
      </p:sp>
      <p:sp>
        <p:nvSpPr>
          <p:cNvPr id="47" name="Rectangle 46"/>
          <p:cNvSpPr/>
          <p:nvPr/>
        </p:nvSpPr>
        <p:spPr>
          <a:xfrm>
            <a:off x="5720290" y="4862539"/>
            <a:ext cx="6096000" cy="400110"/>
          </a:xfrm>
          <a:prstGeom prst="rect">
            <a:avLst/>
          </a:prstGeom>
        </p:spPr>
        <p:txBody>
          <a:bodyPr>
            <a:spAutoFit/>
          </a:bodyPr>
          <a:lstStyle/>
          <a:p>
            <a:pPr algn="r" rtl="1"/>
            <a:r>
              <a:rPr lang="fa-IR" sz="2000" dirty="0">
                <a:solidFill>
                  <a:srgbClr val="EF59A1"/>
                </a:solidFill>
                <a:latin typeface="AmuzehNewNormalPS"/>
                <a:cs typeface="B Koodak" panose="00000700000000000000" pitchFamily="2" charset="-78"/>
              </a:rPr>
              <a:t>ب) اگر این عدد نصف قیمت کیف باشد، قیمت کیف چقدر است؟</a:t>
            </a:r>
            <a:endParaRPr lang="en-US" sz="2000" dirty="0">
              <a:cs typeface="B Koodak" panose="00000700000000000000" pitchFamily="2" charset="-78"/>
            </a:endParaRPr>
          </a:p>
        </p:txBody>
      </p:sp>
      <p:sp>
        <p:nvSpPr>
          <p:cNvPr id="48" name="TextBox 47"/>
          <p:cNvSpPr txBox="1"/>
          <p:nvPr/>
        </p:nvSpPr>
        <p:spPr>
          <a:xfrm>
            <a:off x="2299906" y="2696370"/>
            <a:ext cx="1730733" cy="769441"/>
          </a:xfrm>
          <a:prstGeom prst="rect">
            <a:avLst/>
          </a:prstGeom>
          <a:noFill/>
        </p:spPr>
        <p:txBody>
          <a:bodyPr wrap="square" rtlCol="0">
            <a:spAutoFit/>
          </a:bodyPr>
          <a:lstStyle/>
          <a:p>
            <a:r>
              <a:rPr lang="fa-IR" sz="4400" dirty="0">
                <a:solidFill>
                  <a:schemeClr val="accent4">
                    <a:lumMod val="50000"/>
                  </a:schemeClr>
                </a:solidFill>
                <a:cs typeface="B Koodak" panose="00000700000000000000" pitchFamily="2" charset="-78"/>
              </a:rPr>
              <a:t>15000</a:t>
            </a:r>
            <a:endParaRPr lang="en-US" sz="4400" dirty="0">
              <a:solidFill>
                <a:schemeClr val="accent4">
                  <a:lumMod val="50000"/>
                </a:schemeClr>
              </a:solidFill>
              <a:cs typeface="B Koodak" panose="00000700000000000000" pitchFamily="2" charset="-78"/>
            </a:endParaRPr>
          </a:p>
        </p:txBody>
      </p:sp>
      <p:sp>
        <p:nvSpPr>
          <p:cNvPr id="49" name="TextBox 48"/>
          <p:cNvSpPr txBox="1"/>
          <p:nvPr/>
        </p:nvSpPr>
        <p:spPr>
          <a:xfrm>
            <a:off x="7396638" y="5409848"/>
            <a:ext cx="4061071" cy="523220"/>
          </a:xfrm>
          <a:prstGeom prst="rect">
            <a:avLst/>
          </a:prstGeom>
          <a:noFill/>
        </p:spPr>
        <p:txBody>
          <a:bodyPr wrap="square" rtlCol="0">
            <a:spAutoFit/>
          </a:bodyPr>
          <a:lstStyle/>
          <a:p>
            <a:r>
              <a:rPr lang="fa-IR" sz="2800" dirty="0">
                <a:cs typeface="B Koodak" panose="00000700000000000000" pitchFamily="2" charset="-78"/>
              </a:rPr>
              <a:t> 30000= 2  × 15000</a:t>
            </a:r>
            <a:endParaRPr lang="en-US" sz="2800" dirty="0">
              <a:cs typeface="B Koodak" panose="00000700000000000000" pitchFamily="2" charset="-78"/>
            </a:endParaRPr>
          </a:p>
        </p:txBody>
      </p:sp>
      <p:sp>
        <p:nvSpPr>
          <p:cNvPr id="50" name="TextBox 49"/>
          <p:cNvSpPr txBox="1"/>
          <p:nvPr/>
        </p:nvSpPr>
        <p:spPr>
          <a:xfrm>
            <a:off x="2883241" y="2710171"/>
            <a:ext cx="1730733" cy="769441"/>
          </a:xfrm>
          <a:prstGeom prst="rect">
            <a:avLst/>
          </a:prstGeom>
          <a:noFill/>
        </p:spPr>
        <p:txBody>
          <a:bodyPr wrap="square" rtlCol="0">
            <a:spAutoFit/>
          </a:bodyPr>
          <a:lstStyle/>
          <a:p>
            <a:r>
              <a:rPr lang="fa-IR" sz="4400" dirty="0">
                <a:solidFill>
                  <a:schemeClr val="accent4">
                    <a:lumMod val="50000"/>
                  </a:schemeClr>
                </a:solidFill>
                <a:cs typeface="B Koodak" panose="00000700000000000000" pitchFamily="2" charset="-78"/>
              </a:rPr>
              <a:t>30000</a:t>
            </a:r>
            <a:endParaRPr lang="en-US" sz="4400" dirty="0">
              <a:solidFill>
                <a:schemeClr val="accent4">
                  <a:lumMod val="50000"/>
                </a:schemeClr>
              </a:solidFill>
              <a:cs typeface="B Koodak" panose="00000700000000000000" pitchFamily="2" charset="-78"/>
            </a:endParaRPr>
          </a:p>
        </p:txBody>
      </p:sp>
    </p:spTree>
    <p:extLst>
      <p:ext uri="{BB962C8B-B14F-4D97-AF65-F5344CB8AC3E}">
        <p14:creationId xmlns:p14="http://schemas.microsoft.com/office/powerpoint/2010/main" val="26824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90"/>
                                          </p:val>
                                        </p:tav>
                                        <p:tav tm="100000">
                                          <p:val>
                                            <p:fltVal val="0"/>
                                          </p:val>
                                        </p:tav>
                                      </p:tavLst>
                                    </p:anim>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56" presetClass="path" presetSubtype="0" accel="50000" decel="50000" fill="hold" nodeType="withEffect">
                                  <p:stCondLst>
                                    <p:cond delay="0"/>
                                  </p:stCondLst>
                                  <p:childTnLst>
                                    <p:animMotion origin="layout" path="M -4.16667E-6 1.48148E-6 L 0.06836 -0.23218 " pathEditMode="relative" rAng="0" ptsTypes="AA">
                                      <p:cBhvr>
                                        <p:cTn id="63" dur="2000" fill="hold"/>
                                        <p:tgtEl>
                                          <p:spTgt spid="11"/>
                                        </p:tgtEl>
                                        <p:attrNameLst>
                                          <p:attrName>ppt_x</p:attrName>
                                          <p:attrName>ppt_y</p:attrName>
                                        </p:attrNameLst>
                                      </p:cBhvr>
                                      <p:rCtr x="3411" y="-11620"/>
                                    </p:animMotion>
                                  </p:childTnLst>
                                </p:cTn>
                              </p:par>
                              <p:par>
                                <p:cTn id="64" presetID="42"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anim calcmode="lin" valueType="num">
                                      <p:cBhvr>
                                        <p:cTn id="72" dur="1000" fill="hold"/>
                                        <p:tgtEl>
                                          <p:spTgt spid="30"/>
                                        </p:tgtEl>
                                        <p:attrNameLst>
                                          <p:attrName>ppt_x</p:attrName>
                                        </p:attrNameLst>
                                      </p:cBhvr>
                                      <p:tavLst>
                                        <p:tav tm="0">
                                          <p:val>
                                            <p:strVal val="#ppt_x"/>
                                          </p:val>
                                        </p:tav>
                                        <p:tav tm="100000">
                                          <p:val>
                                            <p:strVal val="#ppt_x"/>
                                          </p:val>
                                        </p:tav>
                                      </p:tavLst>
                                    </p:anim>
                                    <p:anim calcmode="lin" valueType="num">
                                      <p:cBhvr>
                                        <p:cTn id="73" dur="10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right)">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xit" presetSubtype="32" fill="hold" nodeType="clickEffect">
                                  <p:stCondLst>
                                    <p:cond delay="0"/>
                                  </p:stCondLst>
                                  <p:childTnLst>
                                    <p:anim calcmode="lin" valueType="num">
                                      <p:cBhvr>
                                        <p:cTn id="97" dur="500"/>
                                        <p:tgtEl>
                                          <p:spTgt spid="11"/>
                                        </p:tgtEl>
                                        <p:attrNameLst>
                                          <p:attrName>ppt_w</p:attrName>
                                        </p:attrNameLst>
                                      </p:cBhvr>
                                      <p:tavLst>
                                        <p:tav tm="0">
                                          <p:val>
                                            <p:strVal val="ppt_w"/>
                                          </p:val>
                                        </p:tav>
                                        <p:tav tm="100000">
                                          <p:val>
                                            <p:fltVal val="0"/>
                                          </p:val>
                                        </p:tav>
                                      </p:tavLst>
                                    </p:anim>
                                    <p:anim calcmode="lin" valueType="num">
                                      <p:cBhvr>
                                        <p:cTn id="98" dur="500"/>
                                        <p:tgtEl>
                                          <p:spTgt spid="11"/>
                                        </p:tgtEl>
                                        <p:attrNameLst>
                                          <p:attrName>ppt_h</p:attrName>
                                        </p:attrNameLst>
                                      </p:cBhvr>
                                      <p:tavLst>
                                        <p:tav tm="0">
                                          <p:val>
                                            <p:strVal val="ppt_h"/>
                                          </p:val>
                                        </p:tav>
                                        <p:tav tm="100000">
                                          <p:val>
                                            <p:fltVal val="0"/>
                                          </p:val>
                                        </p:tav>
                                      </p:tavLst>
                                    </p:anim>
                                    <p:animEffect transition="out" filter="fade">
                                      <p:cBhvr>
                                        <p:cTn id="99" dur="500"/>
                                        <p:tgtEl>
                                          <p:spTgt spid="11"/>
                                        </p:tgtEl>
                                      </p:cBhvr>
                                    </p:animEffect>
                                    <p:set>
                                      <p:cBhvr>
                                        <p:cTn id="100" dur="1" fill="hold">
                                          <p:stCondLst>
                                            <p:cond delay="499"/>
                                          </p:stCondLst>
                                        </p:cTn>
                                        <p:tgtEl>
                                          <p:spTgt spid="11"/>
                                        </p:tgtEl>
                                        <p:attrNameLst>
                                          <p:attrName>style.visibility</p:attrName>
                                        </p:attrNameLst>
                                      </p:cBhvr>
                                      <p:to>
                                        <p:strVal val="hidden"/>
                                      </p:to>
                                    </p:set>
                                  </p:childTnLst>
                                </p:cTn>
                              </p:par>
                              <p:par>
                                <p:cTn id="101" presetID="53" presetClass="exit" presetSubtype="32" fill="hold" nodeType="withEffect">
                                  <p:stCondLst>
                                    <p:cond delay="0"/>
                                  </p:stCondLst>
                                  <p:childTnLst>
                                    <p:anim calcmode="lin" valueType="num">
                                      <p:cBhvr>
                                        <p:cTn id="102" dur="500"/>
                                        <p:tgtEl>
                                          <p:spTgt spid="38"/>
                                        </p:tgtEl>
                                        <p:attrNameLst>
                                          <p:attrName>ppt_w</p:attrName>
                                        </p:attrNameLst>
                                      </p:cBhvr>
                                      <p:tavLst>
                                        <p:tav tm="0">
                                          <p:val>
                                            <p:strVal val="ppt_w"/>
                                          </p:val>
                                        </p:tav>
                                        <p:tav tm="100000">
                                          <p:val>
                                            <p:fltVal val="0"/>
                                          </p:val>
                                        </p:tav>
                                      </p:tavLst>
                                    </p:anim>
                                    <p:anim calcmode="lin" valueType="num">
                                      <p:cBhvr>
                                        <p:cTn id="103" dur="500"/>
                                        <p:tgtEl>
                                          <p:spTgt spid="38"/>
                                        </p:tgtEl>
                                        <p:attrNameLst>
                                          <p:attrName>ppt_h</p:attrName>
                                        </p:attrNameLst>
                                      </p:cBhvr>
                                      <p:tavLst>
                                        <p:tav tm="0">
                                          <p:val>
                                            <p:strVal val="ppt_h"/>
                                          </p:val>
                                        </p:tav>
                                        <p:tav tm="100000">
                                          <p:val>
                                            <p:fltVal val="0"/>
                                          </p:val>
                                        </p:tav>
                                      </p:tavLst>
                                    </p:anim>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30"/>
                                        </p:tgtEl>
                                        <p:attrNameLst>
                                          <p:attrName>ppt_w</p:attrName>
                                        </p:attrNameLst>
                                      </p:cBhvr>
                                      <p:tavLst>
                                        <p:tav tm="0">
                                          <p:val>
                                            <p:strVal val="ppt_w"/>
                                          </p:val>
                                        </p:tav>
                                        <p:tav tm="100000">
                                          <p:val>
                                            <p:fltVal val="0"/>
                                          </p:val>
                                        </p:tav>
                                      </p:tavLst>
                                    </p:anim>
                                    <p:anim calcmode="lin" valueType="num">
                                      <p:cBhvr>
                                        <p:cTn id="108" dur="500"/>
                                        <p:tgtEl>
                                          <p:spTgt spid="30"/>
                                        </p:tgtEl>
                                        <p:attrNameLst>
                                          <p:attrName>ppt_h</p:attrName>
                                        </p:attrNameLst>
                                      </p:cBhvr>
                                      <p:tavLst>
                                        <p:tav tm="0">
                                          <p:val>
                                            <p:strVal val="ppt_h"/>
                                          </p:val>
                                        </p:tav>
                                        <p:tav tm="100000">
                                          <p:val>
                                            <p:fltVal val="0"/>
                                          </p:val>
                                        </p:tav>
                                      </p:tavLst>
                                    </p:anim>
                                    <p:animEffect transition="out" filter="fade">
                                      <p:cBhvr>
                                        <p:cTn id="109" dur="500"/>
                                        <p:tgtEl>
                                          <p:spTgt spid="30"/>
                                        </p:tgtEl>
                                      </p:cBhvr>
                                    </p:animEffect>
                                    <p:set>
                                      <p:cBhvr>
                                        <p:cTn id="110" dur="1" fill="hold">
                                          <p:stCondLst>
                                            <p:cond delay="499"/>
                                          </p:stCondLst>
                                        </p:cTn>
                                        <p:tgtEl>
                                          <p:spTgt spid="30"/>
                                        </p:tgtEl>
                                        <p:attrNameLst>
                                          <p:attrName>style.visibility</p:attrName>
                                        </p:attrNameLst>
                                      </p:cBhvr>
                                      <p:to>
                                        <p:strVal val="hidden"/>
                                      </p:to>
                                    </p:set>
                                  </p:childTnLst>
                                </p:cTn>
                              </p:par>
                              <p:par>
                                <p:cTn id="111" presetID="53" presetClass="exit" presetSubtype="32" fill="hold" nodeType="withEffect">
                                  <p:stCondLst>
                                    <p:cond delay="0"/>
                                  </p:stCondLst>
                                  <p:childTnLst>
                                    <p:anim calcmode="lin" valueType="num">
                                      <p:cBhvr>
                                        <p:cTn id="112" dur="500"/>
                                        <p:tgtEl>
                                          <p:spTgt spid="34"/>
                                        </p:tgtEl>
                                        <p:attrNameLst>
                                          <p:attrName>ppt_w</p:attrName>
                                        </p:attrNameLst>
                                      </p:cBhvr>
                                      <p:tavLst>
                                        <p:tav tm="0">
                                          <p:val>
                                            <p:strVal val="ppt_w"/>
                                          </p:val>
                                        </p:tav>
                                        <p:tav tm="100000">
                                          <p:val>
                                            <p:fltVal val="0"/>
                                          </p:val>
                                        </p:tav>
                                      </p:tavLst>
                                    </p:anim>
                                    <p:anim calcmode="lin" valueType="num">
                                      <p:cBhvr>
                                        <p:cTn id="113" dur="500"/>
                                        <p:tgtEl>
                                          <p:spTgt spid="34"/>
                                        </p:tgtEl>
                                        <p:attrNameLst>
                                          <p:attrName>ppt_h</p:attrName>
                                        </p:attrNameLst>
                                      </p:cBhvr>
                                      <p:tavLst>
                                        <p:tav tm="0">
                                          <p:val>
                                            <p:strVal val="ppt_h"/>
                                          </p:val>
                                        </p:tav>
                                        <p:tav tm="100000">
                                          <p:val>
                                            <p:fltVal val="0"/>
                                          </p:val>
                                        </p:tav>
                                      </p:tavLst>
                                    </p:anim>
                                    <p:animEffect transition="out" filter="fade">
                                      <p:cBhvr>
                                        <p:cTn id="114" dur="500"/>
                                        <p:tgtEl>
                                          <p:spTgt spid="34"/>
                                        </p:tgtEl>
                                      </p:cBhvr>
                                    </p:animEffect>
                                    <p:set>
                                      <p:cBhvr>
                                        <p:cTn id="115" dur="1" fill="hold">
                                          <p:stCondLst>
                                            <p:cond delay="499"/>
                                          </p:stCondLst>
                                        </p:cTn>
                                        <p:tgtEl>
                                          <p:spTgt spid="34"/>
                                        </p:tgtEl>
                                        <p:attrNameLst>
                                          <p:attrName>style.visibility</p:attrName>
                                        </p:attrNameLst>
                                      </p:cBhvr>
                                      <p:to>
                                        <p:strVal val="hidden"/>
                                      </p:to>
                                    </p:set>
                                  </p:childTnLst>
                                </p:cTn>
                              </p:par>
                              <p:par>
                                <p:cTn id="116" presetID="53" presetClass="exit" presetSubtype="32" fill="hold" nodeType="withEffect">
                                  <p:stCondLst>
                                    <p:cond delay="0"/>
                                  </p:stCondLst>
                                  <p:childTnLst>
                                    <p:anim calcmode="lin" valueType="num">
                                      <p:cBhvr>
                                        <p:cTn id="117" dur="500"/>
                                        <p:tgtEl>
                                          <p:spTgt spid="42"/>
                                        </p:tgtEl>
                                        <p:attrNameLst>
                                          <p:attrName>ppt_w</p:attrName>
                                        </p:attrNameLst>
                                      </p:cBhvr>
                                      <p:tavLst>
                                        <p:tav tm="0">
                                          <p:val>
                                            <p:strVal val="ppt_w"/>
                                          </p:val>
                                        </p:tav>
                                        <p:tav tm="100000">
                                          <p:val>
                                            <p:fltVal val="0"/>
                                          </p:val>
                                        </p:tav>
                                      </p:tavLst>
                                    </p:anim>
                                    <p:anim calcmode="lin" valueType="num">
                                      <p:cBhvr>
                                        <p:cTn id="118" dur="500"/>
                                        <p:tgtEl>
                                          <p:spTgt spid="42"/>
                                        </p:tgtEl>
                                        <p:attrNameLst>
                                          <p:attrName>ppt_h</p:attrName>
                                        </p:attrNameLst>
                                      </p:cBhvr>
                                      <p:tavLst>
                                        <p:tav tm="0">
                                          <p:val>
                                            <p:strVal val="ppt_h"/>
                                          </p:val>
                                        </p:tav>
                                        <p:tav tm="100000">
                                          <p:val>
                                            <p:fltVal val="0"/>
                                          </p:val>
                                        </p:tav>
                                      </p:tavLst>
                                    </p:anim>
                                    <p:animEffect transition="out" filter="fade">
                                      <p:cBhvr>
                                        <p:cTn id="119" dur="500"/>
                                        <p:tgtEl>
                                          <p:spTgt spid="42"/>
                                        </p:tgtEl>
                                      </p:cBhvr>
                                    </p:animEffect>
                                    <p:set>
                                      <p:cBhvr>
                                        <p:cTn id="120" dur="1" fill="hold">
                                          <p:stCondLst>
                                            <p:cond delay="499"/>
                                          </p:stCondLst>
                                        </p:cTn>
                                        <p:tgtEl>
                                          <p:spTgt spid="42"/>
                                        </p:tgtEl>
                                        <p:attrNameLst>
                                          <p:attrName>style.visibility</p:attrName>
                                        </p:attrNameLst>
                                      </p:cBhvr>
                                      <p:to>
                                        <p:strVal val="hidden"/>
                                      </p:to>
                                    </p:set>
                                  </p:childTnLst>
                                </p:cTn>
                              </p:par>
                              <p:par>
                                <p:cTn id="121" presetID="14" presetClass="entr" presetSubtype="1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randombar(horizontal)">
                                      <p:cBhvr>
                                        <p:cTn id="123" dur="500"/>
                                        <p:tgtEl>
                                          <p:spTgt spid="48"/>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wipe(left)">
                                      <p:cBhvr>
                                        <p:cTn id="126" dur="500"/>
                                        <p:tgtEl>
                                          <p:spTgt spid="49"/>
                                        </p:tgtEl>
                                      </p:cBhvr>
                                    </p:animEffect>
                                  </p:childTnLst>
                                </p:cTn>
                              </p:par>
                              <p:par>
                                <p:cTn id="127" presetID="53" presetClass="exit" presetSubtype="32" fill="hold" grpId="1" nodeType="withEffect">
                                  <p:stCondLst>
                                    <p:cond delay="0"/>
                                  </p:stCondLst>
                                  <p:childTnLst>
                                    <p:anim calcmode="lin" valueType="num">
                                      <p:cBhvr>
                                        <p:cTn id="128" dur="500"/>
                                        <p:tgtEl>
                                          <p:spTgt spid="24"/>
                                        </p:tgtEl>
                                        <p:attrNameLst>
                                          <p:attrName>ppt_w</p:attrName>
                                        </p:attrNameLst>
                                      </p:cBhvr>
                                      <p:tavLst>
                                        <p:tav tm="0">
                                          <p:val>
                                            <p:strVal val="ppt_w"/>
                                          </p:val>
                                        </p:tav>
                                        <p:tav tm="100000">
                                          <p:val>
                                            <p:fltVal val="0"/>
                                          </p:val>
                                        </p:tav>
                                      </p:tavLst>
                                    </p:anim>
                                    <p:anim calcmode="lin" valueType="num">
                                      <p:cBhvr>
                                        <p:cTn id="129" dur="500"/>
                                        <p:tgtEl>
                                          <p:spTgt spid="24"/>
                                        </p:tgtEl>
                                        <p:attrNameLst>
                                          <p:attrName>ppt_h</p:attrName>
                                        </p:attrNameLst>
                                      </p:cBhvr>
                                      <p:tavLst>
                                        <p:tav tm="0">
                                          <p:val>
                                            <p:strVal val="ppt_h"/>
                                          </p:val>
                                        </p:tav>
                                        <p:tav tm="100000">
                                          <p:val>
                                            <p:fltVal val="0"/>
                                          </p:val>
                                        </p:tav>
                                      </p:tavLst>
                                    </p:anim>
                                    <p:animEffect transition="out" filter="fade">
                                      <p:cBhvr>
                                        <p:cTn id="130" dur="500"/>
                                        <p:tgtEl>
                                          <p:spTgt spid="24"/>
                                        </p:tgtEl>
                                      </p:cBhvr>
                                    </p:animEffect>
                                    <p:set>
                                      <p:cBhvr>
                                        <p:cTn id="131" dur="1" fill="hold">
                                          <p:stCondLst>
                                            <p:cond delay="499"/>
                                          </p:stCondLst>
                                        </p:cTn>
                                        <p:tgtEl>
                                          <p:spTgt spid="24"/>
                                        </p:tgtEl>
                                        <p:attrNameLst>
                                          <p:attrName>style.visibility</p:attrName>
                                        </p:attrNameLst>
                                      </p:cBhvr>
                                      <p:to>
                                        <p:strVal val="hidden"/>
                                      </p:to>
                                    </p:set>
                                  </p:childTnLst>
                                </p:cTn>
                              </p:par>
                              <p:par>
                                <p:cTn id="132" presetID="53" presetClass="exit" presetSubtype="32" fill="hold" grpId="1" nodeType="withEffect">
                                  <p:stCondLst>
                                    <p:cond delay="0"/>
                                  </p:stCondLst>
                                  <p:childTnLst>
                                    <p:anim calcmode="lin" valueType="num">
                                      <p:cBhvr>
                                        <p:cTn id="133" dur="500"/>
                                        <p:tgtEl>
                                          <p:spTgt spid="26"/>
                                        </p:tgtEl>
                                        <p:attrNameLst>
                                          <p:attrName>ppt_w</p:attrName>
                                        </p:attrNameLst>
                                      </p:cBhvr>
                                      <p:tavLst>
                                        <p:tav tm="0">
                                          <p:val>
                                            <p:strVal val="ppt_w"/>
                                          </p:val>
                                        </p:tav>
                                        <p:tav tm="100000">
                                          <p:val>
                                            <p:fltVal val="0"/>
                                          </p:val>
                                        </p:tav>
                                      </p:tavLst>
                                    </p:anim>
                                    <p:anim calcmode="lin" valueType="num">
                                      <p:cBhvr>
                                        <p:cTn id="134" dur="500"/>
                                        <p:tgtEl>
                                          <p:spTgt spid="26"/>
                                        </p:tgtEl>
                                        <p:attrNameLst>
                                          <p:attrName>ppt_h</p:attrName>
                                        </p:attrNameLst>
                                      </p:cBhvr>
                                      <p:tavLst>
                                        <p:tav tm="0">
                                          <p:val>
                                            <p:strVal val="ppt_h"/>
                                          </p:val>
                                        </p:tav>
                                        <p:tav tm="100000">
                                          <p:val>
                                            <p:fltVal val="0"/>
                                          </p:val>
                                        </p:tav>
                                      </p:tavLst>
                                    </p:anim>
                                    <p:animEffect transition="out" filter="fade">
                                      <p:cBhvr>
                                        <p:cTn id="135" dur="500"/>
                                        <p:tgtEl>
                                          <p:spTgt spid="26"/>
                                        </p:tgtEl>
                                      </p:cBhvr>
                                    </p:animEffect>
                                    <p:set>
                                      <p:cBhvr>
                                        <p:cTn id="136" dur="1" fill="hold">
                                          <p:stCondLst>
                                            <p:cond delay="499"/>
                                          </p:stCondLst>
                                        </p:cTn>
                                        <p:tgtEl>
                                          <p:spTgt spid="26"/>
                                        </p:tgtEl>
                                        <p:attrNameLst>
                                          <p:attrName>style.visibility</p:attrName>
                                        </p:attrNameLst>
                                      </p:cBhvr>
                                      <p:to>
                                        <p:strVal val="hidden"/>
                                      </p:to>
                                    </p:set>
                                  </p:childTnLst>
                                </p:cTn>
                              </p:par>
                              <p:par>
                                <p:cTn id="137" presetID="53" presetClass="exit" presetSubtype="32" fill="hold" grpId="1" nodeType="withEffect">
                                  <p:stCondLst>
                                    <p:cond delay="0"/>
                                  </p:stCondLst>
                                  <p:childTnLst>
                                    <p:anim calcmode="lin" valueType="num">
                                      <p:cBhvr>
                                        <p:cTn id="138" dur="500"/>
                                        <p:tgtEl>
                                          <p:spTgt spid="48"/>
                                        </p:tgtEl>
                                        <p:attrNameLst>
                                          <p:attrName>ppt_w</p:attrName>
                                        </p:attrNameLst>
                                      </p:cBhvr>
                                      <p:tavLst>
                                        <p:tav tm="0">
                                          <p:val>
                                            <p:strVal val="ppt_w"/>
                                          </p:val>
                                        </p:tav>
                                        <p:tav tm="100000">
                                          <p:val>
                                            <p:fltVal val="0"/>
                                          </p:val>
                                        </p:tav>
                                      </p:tavLst>
                                    </p:anim>
                                    <p:anim calcmode="lin" valueType="num">
                                      <p:cBhvr>
                                        <p:cTn id="139" dur="500"/>
                                        <p:tgtEl>
                                          <p:spTgt spid="48"/>
                                        </p:tgtEl>
                                        <p:attrNameLst>
                                          <p:attrName>ppt_h</p:attrName>
                                        </p:attrNameLst>
                                      </p:cBhvr>
                                      <p:tavLst>
                                        <p:tav tm="0">
                                          <p:val>
                                            <p:strVal val="ppt_h"/>
                                          </p:val>
                                        </p:tav>
                                        <p:tav tm="100000">
                                          <p:val>
                                            <p:fltVal val="0"/>
                                          </p:val>
                                        </p:tav>
                                      </p:tavLst>
                                    </p:anim>
                                    <p:animEffect transition="out" filter="fade">
                                      <p:cBhvr>
                                        <p:cTn id="140" dur="500"/>
                                        <p:tgtEl>
                                          <p:spTgt spid="48"/>
                                        </p:tgtEl>
                                      </p:cBhvr>
                                    </p:animEffect>
                                    <p:set>
                                      <p:cBhvr>
                                        <p:cTn id="141" dur="1" fill="hold">
                                          <p:stCondLst>
                                            <p:cond delay="499"/>
                                          </p:stCondLst>
                                        </p:cTn>
                                        <p:tgtEl>
                                          <p:spTgt spid="48"/>
                                        </p:tgtEl>
                                        <p:attrNameLst>
                                          <p:attrName>style.visibility</p:attrName>
                                        </p:attrNameLst>
                                      </p:cBhvr>
                                      <p:to>
                                        <p:strVal val="hidden"/>
                                      </p:to>
                                    </p:set>
                                  </p:childTnLst>
                                </p:cTn>
                              </p:par>
                              <p:par>
                                <p:cTn id="142" presetID="53" presetClass="entr" presetSubtype="16" fill="hold" grpId="0" nodeType="with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P spid="15" grpId="0"/>
      <p:bldP spid="17" grpId="0" animBg="1"/>
      <p:bldP spid="19" grpId="0"/>
      <p:bldP spid="23" grpId="0" animBg="1"/>
      <p:bldP spid="23" grpId="1" animBg="1"/>
      <p:bldP spid="24" grpId="0" animBg="1"/>
      <p:bldP spid="24" grpId="1" animBg="1"/>
      <p:bldP spid="25" grpId="0" animBg="1"/>
      <p:bldP spid="26" grpId="0"/>
      <p:bldP spid="26" grpId="1"/>
      <p:bldP spid="29" grpId="0"/>
      <p:bldP spid="46" grpId="0"/>
      <p:bldP spid="47" grpId="0"/>
      <p:bldP spid="48" grpId="0"/>
      <p:bldP spid="48" grpId="1"/>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Process 27"/>
          <p:cNvSpPr/>
          <p:nvPr/>
        </p:nvSpPr>
        <p:spPr>
          <a:xfrm rot="16200000">
            <a:off x="2260159" y="3676029"/>
            <a:ext cx="934939" cy="3199295"/>
          </a:xfrm>
          <a:prstGeom prst="flowChartProcess">
            <a:avLst/>
          </a:prstGeom>
          <a:solidFill>
            <a:srgbClr val="92D05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27037" y="431443"/>
            <a:ext cx="10709563"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2ـ طول، عرض و عمق یک استخر به ترتیب 6 ،12و 3 متر است. </a:t>
            </a:r>
            <a:endParaRPr lang="en-US" sz="2000" dirty="0">
              <a:cs typeface="B Koodak" panose="00000700000000000000" pitchFamily="2" charset="-78"/>
            </a:endParaRPr>
          </a:p>
        </p:txBody>
      </p:sp>
      <p:sp>
        <p:nvSpPr>
          <p:cNvPr id="8" name="Rectangle 7"/>
          <p:cNvSpPr/>
          <p:nvPr/>
        </p:nvSpPr>
        <p:spPr>
          <a:xfrm>
            <a:off x="5740600" y="926541"/>
            <a:ext cx="6096000" cy="707886"/>
          </a:xfrm>
          <a:prstGeom prst="rect">
            <a:avLst/>
          </a:prstGeom>
        </p:spPr>
        <p:txBody>
          <a:bodyPr>
            <a:spAutoFit/>
          </a:bodyPr>
          <a:lstStyle/>
          <a:p>
            <a:pPr algn="r" rtl="1"/>
            <a:r>
              <a:rPr lang="fa-IR" sz="2000" dirty="0">
                <a:solidFill>
                  <a:srgbClr val="231F20"/>
                </a:solidFill>
                <a:latin typeface="AmuzehNewNormalPS"/>
                <a:cs typeface="B Koodak" panose="00000700000000000000" pitchFamily="2" charset="-78"/>
              </a:rPr>
              <a:t>می خواهند کف و دیوارهای این استخر را رنگ کنند.</a:t>
            </a:r>
            <a:br>
              <a:rPr lang="fa-IR" sz="2000" dirty="0">
                <a:solidFill>
                  <a:srgbClr val="231F20"/>
                </a:solidFill>
                <a:latin typeface="AmuzehNewNormalPS"/>
                <a:cs typeface="B Koodak" panose="00000700000000000000" pitchFamily="2" charset="-78"/>
              </a:rPr>
            </a:br>
            <a:endParaRPr lang="en-US" sz="2000" dirty="0"/>
          </a:p>
        </p:txBody>
      </p:sp>
      <p:sp>
        <p:nvSpPr>
          <p:cNvPr id="9" name="Rectangle 8"/>
          <p:cNvSpPr/>
          <p:nvPr/>
        </p:nvSpPr>
        <p:spPr>
          <a:xfrm>
            <a:off x="2096856" y="1407375"/>
            <a:ext cx="9739744" cy="707886"/>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اگر برای هر متر مربع 0/3کیلوگرم رنگ لازم باشد، برای رنگ کردن استخر چند کیلوگرم رنگ نیاز است؟</a:t>
            </a:r>
            <a:br>
              <a:rPr lang="fa-IR" sz="2000" dirty="0">
                <a:solidFill>
                  <a:srgbClr val="231F20"/>
                </a:solidFill>
                <a:latin typeface="AmuzehNewNormalPS"/>
                <a:cs typeface="B Koodak" panose="00000700000000000000" pitchFamily="2" charset="-78"/>
              </a:rPr>
            </a:br>
            <a:endParaRPr lang="en-US" sz="2000" dirty="0"/>
          </a:p>
        </p:txBody>
      </p:sp>
      <p:sp>
        <p:nvSpPr>
          <p:cNvPr id="30" name="Parallelogram 29"/>
          <p:cNvSpPr/>
          <p:nvPr/>
        </p:nvSpPr>
        <p:spPr>
          <a:xfrm>
            <a:off x="295893" y="5810291"/>
            <a:ext cx="4019505" cy="545685"/>
          </a:xfrm>
          <a:prstGeom prst="parallelogram">
            <a:avLst>
              <a:gd name="adj" fmla="val 127462"/>
            </a:avLst>
          </a:prstGeom>
          <a:solidFill>
            <a:schemeClr val="accent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p:cNvSpPr/>
          <p:nvPr/>
        </p:nvSpPr>
        <p:spPr>
          <a:xfrm rot="19385997">
            <a:off x="3125254" y="5161994"/>
            <a:ext cx="1653155" cy="835154"/>
          </a:xfrm>
          <a:prstGeom prst="parallelogram">
            <a:avLst>
              <a:gd name="adj" fmla="val 82774"/>
            </a:avLst>
          </a:prstGeom>
          <a:solidFill>
            <a:srgbClr val="E834EC">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Process 26"/>
          <p:cNvSpPr/>
          <p:nvPr/>
        </p:nvSpPr>
        <p:spPr>
          <a:xfrm rot="16200000">
            <a:off x="1467061" y="4244102"/>
            <a:ext cx="979717" cy="3199294"/>
          </a:xfrm>
          <a:prstGeom prst="flowChartProcess">
            <a:avLst/>
          </a:prstGeom>
          <a:solidFill>
            <a:srgbClr val="FFC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p:nvPr/>
        </p:nvCxnSpPr>
        <p:spPr>
          <a:xfrm flipV="1">
            <a:off x="1127037" y="4621167"/>
            <a:ext cx="3200240" cy="693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517753" y="4734396"/>
            <a:ext cx="481" cy="105352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95893" y="4683971"/>
            <a:ext cx="700272" cy="484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393223" y="4500428"/>
            <a:ext cx="388104" cy="307777"/>
          </a:xfrm>
          <a:prstGeom prst="rect">
            <a:avLst/>
          </a:prstGeom>
          <a:solidFill>
            <a:schemeClr val="bg1"/>
          </a:solidFill>
        </p:spPr>
        <p:txBody>
          <a:bodyPr wrap="square" rtlCol="0">
            <a:spAutoFit/>
          </a:bodyPr>
          <a:lstStyle/>
          <a:p>
            <a:pPr algn="ctr"/>
            <a:r>
              <a:rPr lang="fa-IR" sz="1400" dirty="0">
                <a:cs typeface="B Koodak" panose="00000700000000000000" pitchFamily="2" charset="-78"/>
              </a:rPr>
              <a:t>12</a:t>
            </a:r>
            <a:endParaRPr lang="en-US" sz="1600" dirty="0">
              <a:cs typeface="B Koodak" panose="00000700000000000000" pitchFamily="2" charset="-78"/>
            </a:endParaRPr>
          </a:p>
        </p:txBody>
      </p:sp>
      <p:sp>
        <p:nvSpPr>
          <p:cNvPr id="44" name="TextBox 43"/>
          <p:cNvSpPr txBox="1"/>
          <p:nvPr/>
        </p:nvSpPr>
        <p:spPr>
          <a:xfrm rot="19272358">
            <a:off x="521986" y="4737857"/>
            <a:ext cx="263934" cy="307777"/>
          </a:xfrm>
          <a:prstGeom prst="rect">
            <a:avLst/>
          </a:prstGeom>
          <a:solidFill>
            <a:schemeClr val="bg1"/>
          </a:solidFill>
        </p:spPr>
        <p:txBody>
          <a:bodyPr wrap="square" rtlCol="0">
            <a:spAutoFit/>
          </a:bodyPr>
          <a:lstStyle/>
          <a:p>
            <a:pPr algn="ctr"/>
            <a:r>
              <a:rPr lang="fa-IR" sz="1400" dirty="0">
                <a:cs typeface="B Koodak" panose="00000700000000000000" pitchFamily="2" charset="-78"/>
              </a:rPr>
              <a:t>6</a:t>
            </a:r>
            <a:endParaRPr lang="en-US" sz="1600" dirty="0">
              <a:cs typeface="B Koodak" panose="00000700000000000000" pitchFamily="2" charset="-78"/>
            </a:endParaRPr>
          </a:p>
        </p:txBody>
      </p:sp>
      <p:sp>
        <p:nvSpPr>
          <p:cNvPr id="90" name="Parallelogram 89"/>
          <p:cNvSpPr/>
          <p:nvPr/>
        </p:nvSpPr>
        <p:spPr>
          <a:xfrm rot="19385997">
            <a:off x="-83952" y="5154551"/>
            <a:ext cx="1653155" cy="835154"/>
          </a:xfrm>
          <a:prstGeom prst="parallelogram">
            <a:avLst>
              <a:gd name="adj" fmla="val 82774"/>
            </a:avLst>
          </a:prstGeom>
          <a:solidFill>
            <a:srgbClr val="FD302B">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rot="21437605">
            <a:off x="4377677" y="5087491"/>
            <a:ext cx="280152" cy="307777"/>
          </a:xfrm>
          <a:prstGeom prst="rect">
            <a:avLst/>
          </a:prstGeom>
          <a:solidFill>
            <a:schemeClr val="bg1"/>
          </a:solidFill>
        </p:spPr>
        <p:txBody>
          <a:bodyPr wrap="square" rtlCol="0">
            <a:spAutoFit/>
          </a:bodyPr>
          <a:lstStyle/>
          <a:p>
            <a:pPr algn="ctr"/>
            <a:r>
              <a:rPr lang="fa-IR" sz="1400" dirty="0">
                <a:cs typeface="B Koodak" panose="00000700000000000000" pitchFamily="2" charset="-78"/>
              </a:rPr>
              <a:t>3</a:t>
            </a:r>
            <a:endParaRPr lang="en-US" sz="1600" dirty="0">
              <a:cs typeface="B Koodak" panose="00000700000000000000" pitchFamily="2" charset="-78"/>
            </a:endParaRPr>
          </a:p>
        </p:txBody>
      </p:sp>
      <p:sp>
        <p:nvSpPr>
          <p:cNvPr id="96" name="TextBox 95"/>
          <p:cNvSpPr txBox="1"/>
          <p:nvPr/>
        </p:nvSpPr>
        <p:spPr>
          <a:xfrm>
            <a:off x="8505571" y="2405972"/>
            <a:ext cx="3331029" cy="400110"/>
          </a:xfrm>
          <a:prstGeom prst="rect">
            <a:avLst/>
          </a:prstGeom>
          <a:noFill/>
        </p:spPr>
        <p:txBody>
          <a:bodyPr wrap="square" rtlCol="0">
            <a:spAutoFit/>
          </a:bodyPr>
          <a:lstStyle/>
          <a:p>
            <a:pPr algn="r" rtl="1"/>
            <a:r>
              <a:rPr lang="fa-IR" sz="2000" dirty="0">
                <a:solidFill>
                  <a:schemeClr val="accent1">
                    <a:lumMod val="50000"/>
                  </a:schemeClr>
                </a:solidFill>
                <a:cs typeface="B Koodak" panose="00000700000000000000" pitchFamily="2" charset="-78"/>
              </a:rPr>
              <a:t>الف)مساحت کف استخر چقدر است؟</a:t>
            </a:r>
            <a:endParaRPr lang="en-US" sz="2000" dirty="0">
              <a:solidFill>
                <a:schemeClr val="accent1">
                  <a:lumMod val="50000"/>
                </a:schemeClr>
              </a:solidFill>
              <a:cs typeface="B Koodak" panose="00000700000000000000" pitchFamily="2" charset="-78"/>
            </a:endParaRPr>
          </a:p>
        </p:txBody>
      </p:sp>
      <p:grpSp>
        <p:nvGrpSpPr>
          <p:cNvPr id="89" name="Group 88"/>
          <p:cNvGrpSpPr/>
          <p:nvPr/>
        </p:nvGrpSpPr>
        <p:grpSpPr>
          <a:xfrm>
            <a:off x="357271" y="4808207"/>
            <a:ext cx="3971109" cy="1540473"/>
            <a:chOff x="6302036" y="4650549"/>
            <a:chExt cx="3971109" cy="1540473"/>
          </a:xfrm>
        </p:grpSpPr>
        <p:sp>
          <p:nvSpPr>
            <p:cNvPr id="82" name="Flowchart: Process 81"/>
            <p:cNvSpPr/>
            <p:nvPr/>
          </p:nvSpPr>
          <p:spPr>
            <a:xfrm>
              <a:off x="7072745" y="4650549"/>
              <a:ext cx="3200400" cy="979714"/>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lowchart: Process 82"/>
            <p:cNvSpPr/>
            <p:nvPr/>
          </p:nvSpPr>
          <p:spPr>
            <a:xfrm>
              <a:off x="6302036" y="5196234"/>
              <a:ext cx="3200400" cy="979714"/>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p:nvPr/>
          </p:nvCxnSpPr>
          <p:spPr>
            <a:xfrm flipV="1">
              <a:off x="6302036" y="4650549"/>
              <a:ext cx="770709" cy="545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02036" y="5600563"/>
              <a:ext cx="770709" cy="545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9502436" y="5645337"/>
              <a:ext cx="770709" cy="545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9502435" y="4650549"/>
              <a:ext cx="770709" cy="545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TextBox 97"/>
          <p:cNvSpPr txBox="1"/>
          <p:nvPr/>
        </p:nvSpPr>
        <p:spPr>
          <a:xfrm>
            <a:off x="6151092" y="2405972"/>
            <a:ext cx="2106285" cy="400110"/>
          </a:xfrm>
          <a:prstGeom prst="rect">
            <a:avLst/>
          </a:prstGeom>
          <a:noFill/>
        </p:spPr>
        <p:txBody>
          <a:bodyPr wrap="square" rtlCol="0">
            <a:spAutoFit/>
          </a:bodyPr>
          <a:lstStyle/>
          <a:p>
            <a:pPr algn="r" rtl="1"/>
            <a:r>
              <a:rPr lang="fa-IR" sz="2000" dirty="0">
                <a:solidFill>
                  <a:schemeClr val="accent2">
                    <a:lumMod val="75000"/>
                  </a:schemeClr>
                </a:solidFill>
                <a:cs typeface="B Koodak" panose="00000700000000000000" pitchFamily="2" charset="-78"/>
              </a:rPr>
              <a:t>متر مربع       =12 × 6</a:t>
            </a:r>
            <a:endParaRPr lang="en-US" sz="2000" dirty="0">
              <a:solidFill>
                <a:schemeClr val="accent2">
                  <a:lumMod val="75000"/>
                </a:schemeClr>
              </a:solidFill>
              <a:cs typeface="B Koodak" panose="00000700000000000000" pitchFamily="2" charset="-78"/>
            </a:endParaRPr>
          </a:p>
        </p:txBody>
      </p:sp>
      <p:sp>
        <p:nvSpPr>
          <p:cNvPr id="99" name="TextBox 98"/>
          <p:cNvSpPr txBox="1"/>
          <p:nvPr/>
        </p:nvSpPr>
        <p:spPr>
          <a:xfrm>
            <a:off x="5929023" y="2944702"/>
            <a:ext cx="5907577" cy="400110"/>
          </a:xfrm>
          <a:prstGeom prst="rect">
            <a:avLst/>
          </a:prstGeom>
          <a:noFill/>
        </p:spPr>
        <p:txBody>
          <a:bodyPr wrap="square" rtlCol="0">
            <a:spAutoFit/>
          </a:bodyPr>
          <a:lstStyle/>
          <a:p>
            <a:pPr algn="r" rtl="1"/>
            <a:r>
              <a:rPr lang="fa-IR" sz="2000" dirty="0">
                <a:solidFill>
                  <a:schemeClr val="accent1">
                    <a:lumMod val="50000"/>
                  </a:schemeClr>
                </a:solidFill>
                <a:cs typeface="B Koodak" panose="00000700000000000000" pitchFamily="2" charset="-78"/>
              </a:rPr>
              <a:t>ب) مساحت دیواره های به ضلع 6 و 3 متر روی هم چقدر است؟</a:t>
            </a:r>
            <a:endParaRPr lang="en-US" sz="2000" dirty="0">
              <a:solidFill>
                <a:schemeClr val="accent1">
                  <a:lumMod val="50000"/>
                </a:schemeClr>
              </a:solidFill>
              <a:cs typeface="B Koodak" panose="00000700000000000000" pitchFamily="2" charset="-78"/>
            </a:endParaRPr>
          </a:p>
        </p:txBody>
      </p:sp>
      <p:sp>
        <p:nvSpPr>
          <p:cNvPr id="101" name="TextBox 100"/>
          <p:cNvSpPr txBox="1"/>
          <p:nvPr/>
        </p:nvSpPr>
        <p:spPr>
          <a:xfrm>
            <a:off x="3172760" y="2944702"/>
            <a:ext cx="2743937" cy="400110"/>
          </a:xfrm>
          <a:prstGeom prst="rect">
            <a:avLst/>
          </a:prstGeom>
          <a:noFill/>
        </p:spPr>
        <p:txBody>
          <a:bodyPr wrap="square" rtlCol="0">
            <a:spAutoFit/>
          </a:bodyPr>
          <a:lstStyle/>
          <a:p>
            <a:pPr algn="r" rtl="1"/>
            <a:r>
              <a:rPr lang="fa-IR" sz="2000" dirty="0">
                <a:solidFill>
                  <a:schemeClr val="accent2">
                    <a:lumMod val="75000"/>
                  </a:schemeClr>
                </a:solidFill>
                <a:cs typeface="B Koodak" panose="00000700000000000000" pitchFamily="2" charset="-78"/>
              </a:rPr>
              <a:t>متر مربع        =(3×6) × 2</a:t>
            </a:r>
            <a:endParaRPr lang="en-US" sz="2000" dirty="0">
              <a:solidFill>
                <a:schemeClr val="accent2">
                  <a:lumMod val="75000"/>
                </a:schemeClr>
              </a:solidFill>
              <a:cs typeface="B Koodak" panose="00000700000000000000" pitchFamily="2" charset="-78"/>
            </a:endParaRPr>
          </a:p>
        </p:txBody>
      </p:sp>
      <p:sp>
        <p:nvSpPr>
          <p:cNvPr id="102" name="TextBox 101"/>
          <p:cNvSpPr txBox="1"/>
          <p:nvPr/>
        </p:nvSpPr>
        <p:spPr>
          <a:xfrm>
            <a:off x="5929023" y="3483432"/>
            <a:ext cx="5907577" cy="400110"/>
          </a:xfrm>
          <a:prstGeom prst="rect">
            <a:avLst/>
          </a:prstGeom>
          <a:noFill/>
        </p:spPr>
        <p:txBody>
          <a:bodyPr wrap="square" rtlCol="0">
            <a:spAutoFit/>
          </a:bodyPr>
          <a:lstStyle/>
          <a:p>
            <a:pPr algn="r" rtl="1"/>
            <a:r>
              <a:rPr lang="fa-IR" sz="2000" dirty="0">
                <a:solidFill>
                  <a:schemeClr val="accent1">
                    <a:lumMod val="50000"/>
                  </a:schemeClr>
                </a:solidFill>
                <a:cs typeface="B Koodak" panose="00000700000000000000" pitchFamily="2" charset="-78"/>
              </a:rPr>
              <a:t>ج) مساحت دیواره های به ضلع 12و 3 متر روی هم چقدر است؟</a:t>
            </a:r>
            <a:endParaRPr lang="en-US" sz="2000" dirty="0">
              <a:solidFill>
                <a:schemeClr val="accent1">
                  <a:lumMod val="50000"/>
                </a:schemeClr>
              </a:solidFill>
              <a:cs typeface="B Koodak" panose="00000700000000000000" pitchFamily="2" charset="-78"/>
            </a:endParaRPr>
          </a:p>
        </p:txBody>
      </p:sp>
      <p:sp>
        <p:nvSpPr>
          <p:cNvPr id="103" name="TextBox 102"/>
          <p:cNvSpPr txBox="1"/>
          <p:nvPr/>
        </p:nvSpPr>
        <p:spPr>
          <a:xfrm>
            <a:off x="3145784" y="3481729"/>
            <a:ext cx="2743937" cy="400110"/>
          </a:xfrm>
          <a:prstGeom prst="rect">
            <a:avLst/>
          </a:prstGeom>
          <a:noFill/>
        </p:spPr>
        <p:txBody>
          <a:bodyPr wrap="square" rtlCol="0">
            <a:spAutoFit/>
          </a:bodyPr>
          <a:lstStyle/>
          <a:p>
            <a:pPr algn="r" rtl="1"/>
            <a:r>
              <a:rPr lang="fa-IR" sz="2000" dirty="0">
                <a:solidFill>
                  <a:schemeClr val="accent2">
                    <a:lumMod val="75000"/>
                  </a:schemeClr>
                </a:solidFill>
                <a:cs typeface="B Koodak" panose="00000700000000000000" pitchFamily="2" charset="-78"/>
              </a:rPr>
              <a:t>متر مربع       =(3×12) × 2</a:t>
            </a:r>
            <a:endParaRPr lang="en-US" sz="2000" dirty="0">
              <a:solidFill>
                <a:schemeClr val="accent2">
                  <a:lumMod val="75000"/>
                </a:schemeClr>
              </a:solidFill>
              <a:cs typeface="B Koodak" panose="00000700000000000000" pitchFamily="2" charset="-78"/>
            </a:endParaRPr>
          </a:p>
        </p:txBody>
      </p:sp>
      <p:sp>
        <p:nvSpPr>
          <p:cNvPr id="104" name="TextBox 103"/>
          <p:cNvSpPr txBox="1"/>
          <p:nvPr/>
        </p:nvSpPr>
        <p:spPr>
          <a:xfrm>
            <a:off x="5929023" y="4036974"/>
            <a:ext cx="5907577" cy="400110"/>
          </a:xfrm>
          <a:prstGeom prst="rect">
            <a:avLst/>
          </a:prstGeom>
          <a:noFill/>
        </p:spPr>
        <p:txBody>
          <a:bodyPr wrap="square" rtlCol="0">
            <a:spAutoFit/>
          </a:bodyPr>
          <a:lstStyle/>
          <a:p>
            <a:pPr algn="r" rtl="1"/>
            <a:r>
              <a:rPr lang="fa-IR" sz="2000" dirty="0">
                <a:solidFill>
                  <a:schemeClr val="accent1">
                    <a:lumMod val="50000"/>
                  </a:schemeClr>
                </a:solidFill>
                <a:cs typeface="B Koodak" panose="00000700000000000000" pitchFamily="2" charset="-78"/>
              </a:rPr>
              <a:t>د) مساحت کف و دیواره های استخر روی هم چقدر است؟</a:t>
            </a:r>
            <a:endParaRPr lang="en-US" sz="2000" dirty="0">
              <a:solidFill>
                <a:schemeClr val="accent1">
                  <a:lumMod val="50000"/>
                </a:schemeClr>
              </a:solidFill>
              <a:cs typeface="B Koodak" panose="00000700000000000000" pitchFamily="2" charset="-78"/>
            </a:endParaRPr>
          </a:p>
        </p:txBody>
      </p:sp>
      <p:sp>
        <p:nvSpPr>
          <p:cNvPr id="105" name="Rectangle 104"/>
          <p:cNvSpPr/>
          <p:nvPr/>
        </p:nvSpPr>
        <p:spPr>
          <a:xfrm>
            <a:off x="7012992" y="2425672"/>
            <a:ext cx="434734" cy="369332"/>
          </a:xfrm>
          <a:prstGeom prst="rect">
            <a:avLst/>
          </a:prstGeom>
        </p:spPr>
        <p:txBody>
          <a:bodyPr wrap="none">
            <a:spAutoFit/>
          </a:bodyPr>
          <a:lstStyle/>
          <a:p>
            <a:r>
              <a:rPr lang="fa-IR" dirty="0">
                <a:solidFill>
                  <a:schemeClr val="accent2">
                    <a:lumMod val="75000"/>
                  </a:schemeClr>
                </a:solidFill>
                <a:cs typeface="B Koodak" panose="00000700000000000000" pitchFamily="2" charset="-78"/>
              </a:rPr>
              <a:t>72</a:t>
            </a:r>
            <a:endParaRPr lang="en-US" dirty="0"/>
          </a:p>
        </p:txBody>
      </p:sp>
      <p:sp>
        <p:nvSpPr>
          <p:cNvPr id="106" name="Rectangle 105"/>
          <p:cNvSpPr/>
          <p:nvPr/>
        </p:nvSpPr>
        <p:spPr>
          <a:xfrm>
            <a:off x="4702598" y="2975480"/>
            <a:ext cx="434734" cy="369332"/>
          </a:xfrm>
          <a:prstGeom prst="rect">
            <a:avLst/>
          </a:prstGeom>
        </p:spPr>
        <p:txBody>
          <a:bodyPr wrap="none">
            <a:spAutoFit/>
          </a:bodyPr>
          <a:lstStyle/>
          <a:p>
            <a:r>
              <a:rPr lang="fa-IR" dirty="0">
                <a:solidFill>
                  <a:schemeClr val="accent2">
                    <a:lumMod val="75000"/>
                  </a:schemeClr>
                </a:solidFill>
                <a:cs typeface="B Koodak" panose="00000700000000000000" pitchFamily="2" charset="-78"/>
              </a:rPr>
              <a:t>36</a:t>
            </a:r>
            <a:endParaRPr lang="en-US" dirty="0"/>
          </a:p>
        </p:txBody>
      </p:sp>
      <p:sp>
        <p:nvSpPr>
          <p:cNvPr id="107" name="Rectangle 106"/>
          <p:cNvSpPr/>
          <p:nvPr/>
        </p:nvSpPr>
        <p:spPr>
          <a:xfrm>
            <a:off x="4699318" y="3497118"/>
            <a:ext cx="434734" cy="369332"/>
          </a:xfrm>
          <a:prstGeom prst="rect">
            <a:avLst/>
          </a:prstGeom>
        </p:spPr>
        <p:txBody>
          <a:bodyPr wrap="none">
            <a:spAutoFit/>
          </a:bodyPr>
          <a:lstStyle/>
          <a:p>
            <a:r>
              <a:rPr lang="fa-IR" dirty="0">
                <a:solidFill>
                  <a:schemeClr val="accent2">
                    <a:lumMod val="75000"/>
                  </a:schemeClr>
                </a:solidFill>
                <a:cs typeface="B Koodak" panose="00000700000000000000" pitchFamily="2" charset="-78"/>
              </a:rPr>
              <a:t>72</a:t>
            </a:r>
            <a:endParaRPr lang="en-US" dirty="0"/>
          </a:p>
        </p:txBody>
      </p:sp>
      <p:sp>
        <p:nvSpPr>
          <p:cNvPr id="108" name="TextBox 107"/>
          <p:cNvSpPr txBox="1"/>
          <p:nvPr/>
        </p:nvSpPr>
        <p:spPr>
          <a:xfrm>
            <a:off x="3040109" y="4036088"/>
            <a:ext cx="3110984" cy="400110"/>
          </a:xfrm>
          <a:prstGeom prst="rect">
            <a:avLst/>
          </a:prstGeom>
          <a:noFill/>
        </p:spPr>
        <p:txBody>
          <a:bodyPr wrap="square" rtlCol="0">
            <a:spAutoFit/>
          </a:bodyPr>
          <a:lstStyle/>
          <a:p>
            <a:pPr algn="r" rtl="1"/>
            <a:r>
              <a:rPr lang="fa-IR" sz="2000" dirty="0">
                <a:solidFill>
                  <a:schemeClr val="accent2">
                    <a:lumMod val="75000"/>
                  </a:schemeClr>
                </a:solidFill>
                <a:cs typeface="B Koodak" panose="00000700000000000000" pitchFamily="2" charset="-78"/>
              </a:rPr>
              <a:t>متر مربع 180 = </a:t>
            </a:r>
            <a:r>
              <a:rPr lang="fa-IR" sz="2000" dirty="0">
                <a:solidFill>
                  <a:schemeClr val="accent1">
                    <a:lumMod val="75000"/>
                  </a:schemeClr>
                </a:solidFill>
                <a:cs typeface="B Koodak" panose="00000700000000000000" pitchFamily="2" charset="-78"/>
              </a:rPr>
              <a:t>72</a:t>
            </a:r>
            <a:r>
              <a:rPr lang="fa-IR" sz="2000" dirty="0">
                <a:solidFill>
                  <a:schemeClr val="accent2">
                    <a:lumMod val="75000"/>
                  </a:schemeClr>
                </a:solidFill>
                <a:cs typeface="B Koodak" panose="00000700000000000000" pitchFamily="2" charset="-78"/>
              </a:rPr>
              <a:t>+ </a:t>
            </a:r>
            <a:r>
              <a:rPr lang="fa-IR" sz="2000" dirty="0">
                <a:solidFill>
                  <a:schemeClr val="accent1">
                    <a:lumMod val="75000"/>
                  </a:schemeClr>
                </a:solidFill>
                <a:cs typeface="B Koodak" panose="00000700000000000000" pitchFamily="2" charset="-78"/>
              </a:rPr>
              <a:t>36</a:t>
            </a:r>
            <a:r>
              <a:rPr lang="fa-IR" sz="2000" dirty="0">
                <a:solidFill>
                  <a:schemeClr val="accent2">
                    <a:lumMod val="75000"/>
                  </a:schemeClr>
                </a:solidFill>
                <a:cs typeface="B Koodak" panose="00000700000000000000" pitchFamily="2" charset="-78"/>
              </a:rPr>
              <a:t>+ </a:t>
            </a:r>
            <a:r>
              <a:rPr lang="fa-IR" sz="2000" dirty="0">
                <a:solidFill>
                  <a:schemeClr val="accent1">
                    <a:lumMod val="75000"/>
                  </a:schemeClr>
                </a:solidFill>
                <a:cs typeface="B Koodak" panose="00000700000000000000" pitchFamily="2" charset="-78"/>
              </a:rPr>
              <a:t>72</a:t>
            </a:r>
            <a:endParaRPr lang="en-US" sz="2000" dirty="0">
              <a:solidFill>
                <a:schemeClr val="accent1">
                  <a:lumMod val="75000"/>
                </a:schemeClr>
              </a:solidFill>
              <a:cs typeface="B Koodak" panose="00000700000000000000" pitchFamily="2" charset="-78"/>
            </a:endParaRPr>
          </a:p>
        </p:txBody>
      </p:sp>
      <p:sp>
        <p:nvSpPr>
          <p:cNvPr id="109" name="TextBox 108"/>
          <p:cNvSpPr txBox="1"/>
          <p:nvPr/>
        </p:nvSpPr>
        <p:spPr>
          <a:xfrm>
            <a:off x="5929023" y="4608152"/>
            <a:ext cx="5907577" cy="400110"/>
          </a:xfrm>
          <a:prstGeom prst="rect">
            <a:avLst/>
          </a:prstGeom>
          <a:noFill/>
        </p:spPr>
        <p:txBody>
          <a:bodyPr wrap="square" rtlCol="0">
            <a:spAutoFit/>
          </a:bodyPr>
          <a:lstStyle/>
          <a:p>
            <a:pPr algn="r" rtl="1"/>
            <a:r>
              <a:rPr lang="fa-IR" sz="2000" dirty="0">
                <a:solidFill>
                  <a:schemeClr val="accent1">
                    <a:lumMod val="50000"/>
                  </a:schemeClr>
                </a:solidFill>
                <a:cs typeface="B Koodak" panose="00000700000000000000" pitchFamily="2" charset="-78"/>
              </a:rPr>
              <a:t>ه) مقدار رنگ لازم چقدر است؟</a:t>
            </a:r>
            <a:endParaRPr lang="en-US" sz="2000" dirty="0">
              <a:solidFill>
                <a:schemeClr val="accent1">
                  <a:lumMod val="50000"/>
                </a:schemeClr>
              </a:solidFill>
              <a:cs typeface="B Koodak" panose="00000700000000000000" pitchFamily="2" charset="-78"/>
            </a:endParaRPr>
          </a:p>
        </p:txBody>
      </p:sp>
      <p:sp>
        <p:nvSpPr>
          <p:cNvPr id="110" name="TextBox 109"/>
          <p:cNvSpPr txBox="1"/>
          <p:nvPr/>
        </p:nvSpPr>
        <p:spPr>
          <a:xfrm>
            <a:off x="5827635" y="4590516"/>
            <a:ext cx="2673234" cy="400110"/>
          </a:xfrm>
          <a:prstGeom prst="rect">
            <a:avLst/>
          </a:prstGeom>
          <a:noFill/>
        </p:spPr>
        <p:txBody>
          <a:bodyPr wrap="square" rtlCol="0">
            <a:spAutoFit/>
          </a:bodyPr>
          <a:lstStyle/>
          <a:p>
            <a:pPr algn="r" rtl="1"/>
            <a:r>
              <a:rPr lang="fa-IR" sz="2000" dirty="0">
                <a:solidFill>
                  <a:schemeClr val="accent2">
                    <a:lumMod val="75000"/>
                  </a:schemeClr>
                </a:solidFill>
                <a:cs typeface="B Koodak" panose="00000700000000000000" pitchFamily="2" charset="-78"/>
              </a:rPr>
              <a:t> کیلو گرم 54  =0/3 × 180</a:t>
            </a:r>
            <a:endParaRPr lang="en-US" sz="2000" dirty="0">
              <a:solidFill>
                <a:schemeClr val="accent2">
                  <a:lumMod val="75000"/>
                </a:schemeClr>
              </a:solidFill>
              <a:cs typeface="B Koodak" panose="00000700000000000000" pitchFamily="2" charset="-78"/>
            </a:endParaRPr>
          </a:p>
        </p:txBody>
      </p:sp>
    </p:spTree>
    <p:extLst>
      <p:ext uri="{BB962C8B-B14F-4D97-AF65-F5344CB8AC3E}">
        <p14:creationId xmlns:p14="http://schemas.microsoft.com/office/powerpoint/2010/main" val="142948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500"/>
                                        <p:tgtEl>
                                          <p:spTgt spid="44"/>
                                        </p:tgtEl>
                                      </p:cBhvr>
                                    </p:animEffect>
                                  </p:childTnLst>
                                </p:cTn>
                              </p:par>
                              <p:par>
                                <p:cTn id="14" presetID="2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down)">
                                      <p:cBhvr>
                                        <p:cTn id="19" dur="500"/>
                                        <p:tgtEl>
                                          <p:spTgt spid="95"/>
                                        </p:tgtEl>
                                      </p:cBhvr>
                                    </p:animEffect>
                                  </p:childTnLst>
                                </p:cTn>
                              </p:par>
                              <p:par>
                                <p:cTn id="20" presetID="22" presetClass="entr" presetSubtype="4"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right)">
                                      <p:cBhvr>
                                        <p:cTn id="35" dur="500"/>
                                        <p:tgtEl>
                                          <p:spTgt spid="9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left)">
                                      <p:cBhvr>
                                        <p:cTn id="47" dur="500"/>
                                        <p:tgtEl>
                                          <p:spTgt spid="9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wipe(left)">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wipe(right)">
                                      <p:cBhvr>
                                        <p:cTn id="55" dur="500"/>
                                        <p:tgtEl>
                                          <p:spTgt spid="9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1000"/>
                                        <p:tgtEl>
                                          <p:spTgt spid="90"/>
                                        </p:tgtEl>
                                      </p:cBhvr>
                                    </p:animEffect>
                                    <p:anim calcmode="lin" valueType="num">
                                      <p:cBhvr>
                                        <p:cTn id="66" dur="1000" fill="hold"/>
                                        <p:tgtEl>
                                          <p:spTgt spid="90"/>
                                        </p:tgtEl>
                                        <p:attrNameLst>
                                          <p:attrName>ppt_x</p:attrName>
                                        </p:attrNameLst>
                                      </p:cBhvr>
                                      <p:tavLst>
                                        <p:tav tm="0">
                                          <p:val>
                                            <p:strVal val="#ppt_x"/>
                                          </p:val>
                                        </p:tav>
                                        <p:tav tm="100000">
                                          <p:val>
                                            <p:strVal val="#ppt_x"/>
                                          </p:val>
                                        </p:tav>
                                      </p:tavLst>
                                    </p:anim>
                                    <p:anim calcmode="lin" valueType="num">
                                      <p:cBhvr>
                                        <p:cTn id="67"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1"/>
                                        </p:tgtEl>
                                        <p:attrNameLst>
                                          <p:attrName>style.visibility</p:attrName>
                                        </p:attrNameLst>
                                      </p:cBhvr>
                                      <p:to>
                                        <p:strVal val="visible"/>
                                      </p:to>
                                    </p:set>
                                    <p:animEffect transition="in" filter="wipe(left)">
                                      <p:cBhvr>
                                        <p:cTn id="72" dur="500"/>
                                        <p:tgtEl>
                                          <p:spTgt spid="10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6"/>
                                        </p:tgtEl>
                                        <p:attrNameLst>
                                          <p:attrName>style.visibility</p:attrName>
                                        </p:attrNameLst>
                                      </p:cBhvr>
                                      <p:to>
                                        <p:strVal val="visible"/>
                                      </p:to>
                                    </p:set>
                                    <p:animEffect transition="in" filter="wipe(left)">
                                      <p:cBhvr>
                                        <p:cTn id="75" dur="500"/>
                                        <p:tgtEl>
                                          <p:spTgt spid="10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wipe(right)">
                                      <p:cBhvr>
                                        <p:cTn id="80" dur="500"/>
                                        <p:tgtEl>
                                          <p:spTgt spid="102"/>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07"/>
                                        </p:tgtEl>
                                        <p:attrNameLst>
                                          <p:attrName>style.visibility</p:attrName>
                                        </p:attrNameLst>
                                      </p:cBhvr>
                                      <p:to>
                                        <p:strVal val="visible"/>
                                      </p:to>
                                    </p:set>
                                    <p:animEffect transition="in" filter="wipe(left)">
                                      <p:cBhvr>
                                        <p:cTn id="100" dur="500"/>
                                        <p:tgtEl>
                                          <p:spTgt spid="10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104"/>
                                        </p:tgtEl>
                                        <p:attrNameLst>
                                          <p:attrName>style.visibility</p:attrName>
                                        </p:attrNameLst>
                                      </p:cBhvr>
                                      <p:to>
                                        <p:strVal val="visible"/>
                                      </p:to>
                                    </p:set>
                                    <p:animEffect transition="in" filter="wipe(right)">
                                      <p:cBhvr>
                                        <p:cTn id="105" dur="500"/>
                                        <p:tgtEl>
                                          <p:spTgt spid="104"/>
                                        </p:tgtEl>
                                      </p:cBhvr>
                                    </p:animEffect>
                                  </p:childTnLst>
                                </p:cTn>
                              </p:par>
                            </p:childTnLst>
                          </p:cTn>
                        </p:par>
                      </p:childTnLst>
                    </p:cTn>
                  </p:par>
                  <p:par>
                    <p:cTn id="106" fill="hold">
                      <p:stCondLst>
                        <p:cond delay="indefinite"/>
                      </p:stCondLst>
                      <p:childTnLst>
                        <p:par>
                          <p:cTn id="107" fill="hold">
                            <p:stCondLst>
                              <p:cond delay="0"/>
                            </p:stCondLst>
                            <p:childTnLst>
                              <p:par>
                                <p:cTn id="108" presetID="23" presetClass="emph" presetSubtype="0" fill="hold" grpId="1" nodeType="clickEffect">
                                  <p:stCondLst>
                                    <p:cond delay="0"/>
                                  </p:stCondLst>
                                  <p:childTnLst>
                                    <p:animClr clrSpc="hsl" dir="cw">
                                      <p:cBhvr override="childStyle">
                                        <p:cTn id="109" dur="500" fill="hold"/>
                                        <p:tgtEl>
                                          <p:spTgt spid="105"/>
                                        </p:tgtEl>
                                        <p:attrNameLst>
                                          <p:attrName>style.color</p:attrName>
                                        </p:attrNameLst>
                                      </p:cBhvr>
                                      <p:by>
                                        <p:hsl h="10842353" s="0" l="0"/>
                                      </p:by>
                                    </p:animClr>
                                    <p:animClr clrSpc="hsl" dir="cw">
                                      <p:cBhvr>
                                        <p:cTn id="110" dur="500" fill="hold"/>
                                        <p:tgtEl>
                                          <p:spTgt spid="105"/>
                                        </p:tgtEl>
                                        <p:attrNameLst>
                                          <p:attrName>fillcolor</p:attrName>
                                        </p:attrNameLst>
                                      </p:cBhvr>
                                      <p:by>
                                        <p:hsl h="10842353" s="0" l="0"/>
                                      </p:by>
                                    </p:animClr>
                                    <p:animClr clrSpc="hsl" dir="cw">
                                      <p:cBhvr>
                                        <p:cTn id="111" dur="500" fill="hold"/>
                                        <p:tgtEl>
                                          <p:spTgt spid="105"/>
                                        </p:tgtEl>
                                        <p:attrNameLst>
                                          <p:attrName>stroke.color</p:attrName>
                                        </p:attrNameLst>
                                      </p:cBhvr>
                                      <p:by>
                                        <p:hsl h="10842353" s="0" l="0"/>
                                      </p:by>
                                    </p:animClr>
                                    <p:set>
                                      <p:cBhvr>
                                        <p:cTn id="112" dur="500" fill="hold"/>
                                        <p:tgtEl>
                                          <p:spTgt spid="105"/>
                                        </p:tgtEl>
                                        <p:attrNameLst>
                                          <p:attrName>fill.type</p:attrName>
                                        </p:attrNameLst>
                                      </p:cBhvr>
                                      <p:to>
                                        <p:strVal val="solid"/>
                                      </p:to>
                                    </p:set>
                                  </p:childTnLst>
                                </p:cTn>
                              </p:par>
                              <p:par>
                                <p:cTn id="113" presetID="23" presetClass="emph" presetSubtype="0" fill="hold" grpId="1" nodeType="withEffect">
                                  <p:stCondLst>
                                    <p:cond delay="0"/>
                                  </p:stCondLst>
                                  <p:childTnLst>
                                    <p:animClr clrSpc="hsl" dir="cw">
                                      <p:cBhvr override="childStyle">
                                        <p:cTn id="114" dur="500" fill="hold"/>
                                        <p:tgtEl>
                                          <p:spTgt spid="106"/>
                                        </p:tgtEl>
                                        <p:attrNameLst>
                                          <p:attrName>style.color</p:attrName>
                                        </p:attrNameLst>
                                      </p:cBhvr>
                                      <p:by>
                                        <p:hsl h="10842353" s="0" l="0"/>
                                      </p:by>
                                    </p:animClr>
                                    <p:animClr clrSpc="hsl" dir="cw">
                                      <p:cBhvr>
                                        <p:cTn id="115" dur="500" fill="hold"/>
                                        <p:tgtEl>
                                          <p:spTgt spid="106"/>
                                        </p:tgtEl>
                                        <p:attrNameLst>
                                          <p:attrName>fillcolor</p:attrName>
                                        </p:attrNameLst>
                                      </p:cBhvr>
                                      <p:by>
                                        <p:hsl h="10842353" s="0" l="0"/>
                                      </p:by>
                                    </p:animClr>
                                    <p:animClr clrSpc="hsl" dir="cw">
                                      <p:cBhvr>
                                        <p:cTn id="116" dur="500" fill="hold"/>
                                        <p:tgtEl>
                                          <p:spTgt spid="106"/>
                                        </p:tgtEl>
                                        <p:attrNameLst>
                                          <p:attrName>stroke.color</p:attrName>
                                        </p:attrNameLst>
                                      </p:cBhvr>
                                      <p:by>
                                        <p:hsl h="10842353" s="0" l="0"/>
                                      </p:by>
                                    </p:animClr>
                                    <p:set>
                                      <p:cBhvr>
                                        <p:cTn id="117" dur="500" fill="hold"/>
                                        <p:tgtEl>
                                          <p:spTgt spid="106"/>
                                        </p:tgtEl>
                                        <p:attrNameLst>
                                          <p:attrName>fill.type</p:attrName>
                                        </p:attrNameLst>
                                      </p:cBhvr>
                                      <p:to>
                                        <p:strVal val="solid"/>
                                      </p:to>
                                    </p:set>
                                  </p:childTnLst>
                                </p:cTn>
                              </p:par>
                              <p:par>
                                <p:cTn id="118" presetID="23" presetClass="emph" presetSubtype="0" fill="hold" grpId="1" nodeType="withEffect">
                                  <p:stCondLst>
                                    <p:cond delay="0"/>
                                  </p:stCondLst>
                                  <p:childTnLst>
                                    <p:animClr clrSpc="hsl" dir="cw">
                                      <p:cBhvr override="childStyle">
                                        <p:cTn id="119" dur="500" fill="hold"/>
                                        <p:tgtEl>
                                          <p:spTgt spid="107"/>
                                        </p:tgtEl>
                                        <p:attrNameLst>
                                          <p:attrName>style.color</p:attrName>
                                        </p:attrNameLst>
                                      </p:cBhvr>
                                      <p:by>
                                        <p:hsl h="10842353" s="0" l="0"/>
                                      </p:by>
                                    </p:animClr>
                                    <p:animClr clrSpc="hsl" dir="cw">
                                      <p:cBhvr>
                                        <p:cTn id="120" dur="500" fill="hold"/>
                                        <p:tgtEl>
                                          <p:spTgt spid="107"/>
                                        </p:tgtEl>
                                        <p:attrNameLst>
                                          <p:attrName>fillcolor</p:attrName>
                                        </p:attrNameLst>
                                      </p:cBhvr>
                                      <p:by>
                                        <p:hsl h="10842353" s="0" l="0"/>
                                      </p:by>
                                    </p:animClr>
                                    <p:animClr clrSpc="hsl" dir="cw">
                                      <p:cBhvr>
                                        <p:cTn id="121" dur="500" fill="hold"/>
                                        <p:tgtEl>
                                          <p:spTgt spid="107"/>
                                        </p:tgtEl>
                                        <p:attrNameLst>
                                          <p:attrName>stroke.color</p:attrName>
                                        </p:attrNameLst>
                                      </p:cBhvr>
                                      <p:by>
                                        <p:hsl h="10842353" s="0" l="0"/>
                                      </p:by>
                                    </p:animClr>
                                    <p:set>
                                      <p:cBhvr>
                                        <p:cTn id="122" dur="500" fill="hold"/>
                                        <p:tgtEl>
                                          <p:spTgt spid="107"/>
                                        </p:tgtEl>
                                        <p:attrNameLst>
                                          <p:attrName>fill.type</p:attrName>
                                        </p:attrNameLst>
                                      </p:cBhvr>
                                      <p:to>
                                        <p:strVal val="solid"/>
                                      </p:to>
                                    </p:set>
                                  </p:childTnLst>
                                </p:cTn>
                              </p:par>
                              <p:par>
                                <p:cTn id="123" presetID="22" presetClass="entr" presetSubtype="8" fill="hold" grpId="0" nodeType="withEffect">
                                  <p:stCondLst>
                                    <p:cond delay="0"/>
                                  </p:stCondLst>
                                  <p:childTnLst>
                                    <p:set>
                                      <p:cBhvr>
                                        <p:cTn id="124" dur="1" fill="hold">
                                          <p:stCondLst>
                                            <p:cond delay="0"/>
                                          </p:stCondLst>
                                        </p:cTn>
                                        <p:tgtEl>
                                          <p:spTgt spid="108"/>
                                        </p:tgtEl>
                                        <p:attrNameLst>
                                          <p:attrName>style.visibility</p:attrName>
                                        </p:attrNameLst>
                                      </p:cBhvr>
                                      <p:to>
                                        <p:strVal val="visible"/>
                                      </p:to>
                                    </p:set>
                                    <p:animEffect transition="in" filter="wipe(left)">
                                      <p:cBhvr>
                                        <p:cTn id="125" dur="500"/>
                                        <p:tgtEl>
                                          <p:spTgt spid="10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2" fill="hold" grpId="0" nodeType="clickEffect">
                                  <p:stCondLst>
                                    <p:cond delay="0"/>
                                  </p:stCondLst>
                                  <p:childTnLst>
                                    <p:set>
                                      <p:cBhvr>
                                        <p:cTn id="129" dur="1" fill="hold">
                                          <p:stCondLst>
                                            <p:cond delay="0"/>
                                          </p:stCondLst>
                                        </p:cTn>
                                        <p:tgtEl>
                                          <p:spTgt spid="109"/>
                                        </p:tgtEl>
                                        <p:attrNameLst>
                                          <p:attrName>style.visibility</p:attrName>
                                        </p:attrNameLst>
                                      </p:cBhvr>
                                      <p:to>
                                        <p:strVal val="visible"/>
                                      </p:to>
                                    </p:set>
                                    <p:animEffect transition="in" filter="wipe(right)">
                                      <p:cBhvr>
                                        <p:cTn id="130" dur="500"/>
                                        <p:tgtEl>
                                          <p:spTgt spid="109"/>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10"/>
                                        </p:tgtEl>
                                        <p:attrNameLst>
                                          <p:attrName>style.visibility</p:attrName>
                                        </p:attrNameLst>
                                      </p:cBhvr>
                                      <p:to>
                                        <p:strVal val="visible"/>
                                      </p:to>
                                    </p:set>
                                    <p:animEffect transition="in" filter="wipe(left)">
                                      <p:cBhvr>
                                        <p:cTn id="135" dur="500"/>
                                        <p:tgtEl>
                                          <p:spTgt spid="110"/>
                                        </p:tgtEl>
                                      </p:cBhvr>
                                    </p:animEffect>
                                  </p:childTnLst>
                                </p:cTn>
                              </p:par>
                              <p:par>
                                <p:cTn id="136" presetID="26" presetClass="emph" presetSubtype="0" fill="hold" grpId="1" nodeType="withEffect">
                                  <p:stCondLst>
                                    <p:cond delay="0"/>
                                  </p:stCondLst>
                                  <p:childTnLst>
                                    <p:animEffect transition="out" filter="fade">
                                      <p:cBhvr>
                                        <p:cTn id="137" dur="500" tmFilter="0, 0; .2, .5; .8, .5; 1, 0"/>
                                        <p:tgtEl>
                                          <p:spTgt spid="110"/>
                                        </p:tgtEl>
                                      </p:cBhvr>
                                    </p:animEffect>
                                    <p:animScale>
                                      <p:cBhvr>
                                        <p:cTn id="138" dur="250" autoRev="1" fill="hold"/>
                                        <p:tgtEl>
                                          <p:spTgt spid="1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p:bldP spid="9" grpId="0"/>
      <p:bldP spid="30" grpId="0" animBg="1"/>
      <p:bldP spid="33" grpId="0" animBg="1"/>
      <p:bldP spid="27" grpId="0" animBg="1"/>
      <p:bldP spid="43" grpId="0" animBg="1"/>
      <p:bldP spid="44" grpId="0" animBg="1"/>
      <p:bldP spid="90" grpId="0" animBg="1"/>
      <p:bldP spid="95" grpId="0" animBg="1"/>
      <p:bldP spid="96" grpId="0"/>
      <p:bldP spid="98" grpId="0"/>
      <p:bldP spid="99" grpId="0"/>
      <p:bldP spid="101" grpId="0"/>
      <p:bldP spid="102" grpId="0"/>
      <p:bldP spid="103" grpId="0"/>
      <p:bldP spid="104" grpId="0"/>
      <p:bldP spid="105" grpId="0"/>
      <p:bldP spid="105" grpId="1"/>
      <p:bldP spid="106" grpId="0"/>
      <p:bldP spid="106" grpId="1"/>
      <p:bldP spid="107" grpId="0"/>
      <p:bldP spid="107" grpId="1"/>
      <p:bldP spid="108" grpId="0"/>
      <p:bldP spid="109" grpId="0"/>
      <p:bldP spid="110" grpId="0"/>
      <p:bldP spid="1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175750" y="431800"/>
            <a:ext cx="2406650" cy="2387600"/>
          </a:xfrm>
          <a:prstGeom prst="ellipse">
            <a:avLst/>
          </a:prstGeom>
          <a:solidFill>
            <a:srgbClr val="00B05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334500" y="431800"/>
            <a:ext cx="1879600" cy="2123658"/>
          </a:xfrm>
          <a:prstGeom prst="rect">
            <a:avLst/>
          </a:prstGeom>
          <a:noFill/>
        </p:spPr>
        <p:txBody>
          <a:bodyPr wrap="square" rtlCol="0">
            <a:spAutoFit/>
          </a:bodyPr>
          <a:lstStyle/>
          <a:p>
            <a:pPr algn="r" rtl="1"/>
            <a:r>
              <a:rPr lang="fa-IR" sz="3600" dirty="0">
                <a:ln w="28575">
                  <a:solidFill>
                    <a:schemeClr val="tx1"/>
                  </a:solidFill>
                </a:ln>
                <a:solidFill>
                  <a:schemeClr val="bg1"/>
                </a:solidFill>
                <a:latin typeface="IRAban" panose="02000503000000020002" pitchFamily="2" charset="-78"/>
                <a:cs typeface="IRAban" panose="02000503000000020002" pitchFamily="2" charset="-78"/>
              </a:rPr>
              <a:t>فصل</a:t>
            </a:r>
            <a:r>
              <a:rPr lang="fa-IR" sz="6600" dirty="0">
                <a:ln w="28575">
                  <a:solidFill>
                    <a:schemeClr val="tx1"/>
                  </a:solidFill>
                </a:ln>
                <a:solidFill>
                  <a:schemeClr val="bg1"/>
                </a:solidFill>
                <a:latin typeface="IRAban" panose="02000503000000020002" pitchFamily="2" charset="-78"/>
                <a:cs typeface="IRAban" panose="02000503000000020002" pitchFamily="2" charset="-78"/>
              </a:rPr>
              <a:t> </a:t>
            </a:r>
          </a:p>
          <a:p>
            <a:pPr algn="ctr" rtl="1"/>
            <a:r>
              <a:rPr lang="fa-IR" sz="6600" dirty="0">
                <a:ln w="28575">
                  <a:solidFill>
                    <a:schemeClr val="tx1"/>
                  </a:solidFill>
                </a:ln>
                <a:solidFill>
                  <a:schemeClr val="bg1"/>
                </a:solidFill>
                <a:latin typeface="IRAban" panose="02000503000000020002" pitchFamily="2" charset="-78"/>
                <a:cs typeface="IRAban" panose="02000503000000020002" pitchFamily="2" charset="-78"/>
              </a:rPr>
              <a:t>اول</a:t>
            </a:r>
            <a:endParaRPr lang="en-US" sz="6600" dirty="0">
              <a:ln w="28575">
                <a:solidFill>
                  <a:schemeClr val="tx1"/>
                </a:solidFill>
              </a:ln>
              <a:solidFill>
                <a:schemeClr val="bg1"/>
              </a:solidFill>
              <a:latin typeface="IRAban" panose="02000503000000020002" pitchFamily="2" charset="-78"/>
              <a:cs typeface="IRAban" panose="02000503000000020002" pitchFamily="2" charset="-78"/>
            </a:endParaRPr>
          </a:p>
        </p:txBody>
      </p:sp>
      <p:sp>
        <p:nvSpPr>
          <p:cNvPr id="10" name="Rounded Rectangle 9"/>
          <p:cNvSpPr/>
          <p:nvPr/>
        </p:nvSpPr>
        <p:spPr>
          <a:xfrm>
            <a:off x="1073150" y="678071"/>
            <a:ext cx="7734300" cy="1895058"/>
          </a:xfrm>
          <a:prstGeom prst="roundRect">
            <a:avLst/>
          </a:prstGeom>
          <a:solidFill>
            <a:srgbClr val="00B050">
              <a:alpha val="86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5400" b="1" dirty="0">
                <a:ln w="9525">
                  <a:solidFill>
                    <a:schemeClr val="tx1"/>
                  </a:solidFill>
                  <a:prstDash val="solid"/>
                </a:ln>
                <a:solidFill>
                  <a:schemeClr val="bg1"/>
                </a:solidFill>
                <a:effectLst>
                  <a:outerShdw blurRad="12700" dist="38100" dir="2700000" algn="tl" rotWithShape="0">
                    <a:schemeClr val="accent5">
                      <a:lumMod val="60000"/>
                      <a:lumOff val="40000"/>
                    </a:schemeClr>
                  </a:outerShdw>
                </a:effectLst>
                <a:latin typeface="IRAban" panose="02000503000000020002" pitchFamily="2" charset="-78"/>
                <a:cs typeface="IRAban" panose="02000503000000020002" pitchFamily="2" charset="-78"/>
              </a:rPr>
              <a:t>راهبرد های حل مسئله</a:t>
            </a:r>
            <a:endParaRPr lang="en-US" sz="5400" b="1" dirty="0">
              <a:ln w="9525">
                <a:solidFill>
                  <a:schemeClr val="tx1"/>
                </a:solidFill>
                <a:prstDash val="solid"/>
              </a:ln>
              <a:solidFill>
                <a:schemeClr val="bg1"/>
              </a:solidFill>
              <a:effectLst>
                <a:outerShdw blurRad="12700" dist="38100" dir="2700000" algn="tl" rotWithShape="0">
                  <a:schemeClr val="accent5">
                    <a:lumMod val="60000"/>
                    <a:lumOff val="40000"/>
                  </a:schemeClr>
                </a:outerShdw>
              </a:effectLst>
              <a:latin typeface="IRAban" panose="02000503000000020002" pitchFamily="2" charset="-78"/>
              <a:cs typeface="IRAban" panose="02000503000000020002" pitchFamily="2" charset="-78"/>
            </a:endParaRPr>
          </a:p>
        </p:txBody>
      </p:sp>
      <p:sp>
        <p:nvSpPr>
          <p:cNvPr id="12" name="Rectangle 11"/>
          <p:cNvSpPr/>
          <p:nvPr/>
        </p:nvSpPr>
        <p:spPr>
          <a:xfrm>
            <a:off x="3483882" y="3065671"/>
            <a:ext cx="6445250" cy="3785652"/>
          </a:xfrm>
          <a:prstGeom prst="rect">
            <a:avLst/>
          </a:prstGeom>
        </p:spPr>
        <p:txBody>
          <a:bodyPr wrap="square">
            <a:spAutoFit/>
          </a:bodyPr>
          <a:lstStyle/>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2" action="ppaction://hlinksldjump"/>
              </a:rPr>
              <a:t>راهبرد رسم شکل</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3" action="ppaction://hlinksldjump"/>
              </a:rPr>
              <a:t>راهبرد الگوسازی</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4" action="ppaction://hlinksldjump"/>
              </a:rPr>
              <a:t>راهبرد حذف حالتهای نامطلوب</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5" action="ppaction://hlinksldjump"/>
              </a:rPr>
              <a:t>راهبرد الگویابی</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hlinkClick r:id="rId6" action="ppaction://hlinksldjump"/>
            </a:endParaRPr>
          </a:p>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6" action="ppaction://hlinksldjump"/>
              </a:rPr>
              <a:t>راهبرد حدس و آزمایش</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en-US" sz="2400" dirty="0">
              <a:solidFill>
                <a:schemeClr val="accent6">
                  <a:lumMod val="75000"/>
                </a:schemeClr>
              </a:solidFill>
              <a:latin typeface="IRAban" panose="02000503000000020002" pitchFamily="2" charset="-78"/>
              <a:cs typeface="IRAban" panose="02000503000000020002" pitchFamily="2" charset="-78"/>
            </a:endParaRPr>
          </a:p>
        </p:txBody>
      </p:sp>
      <p:sp>
        <p:nvSpPr>
          <p:cNvPr id="13" name="Rectangle 12"/>
          <p:cNvSpPr/>
          <p:nvPr/>
        </p:nvSpPr>
        <p:spPr>
          <a:xfrm>
            <a:off x="-1362529" y="2819400"/>
            <a:ext cx="6096000" cy="3046988"/>
          </a:xfrm>
          <a:prstGeom prst="rect">
            <a:avLst/>
          </a:prstGeom>
        </p:spPr>
        <p:txBody>
          <a:bodyPr>
            <a:spAutoFit/>
          </a:bodyPr>
          <a:lstStyle/>
          <a:p>
            <a:pPr marL="457200" indent="-4572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457200" indent="-4572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7" action="ppaction://hlinksldjump"/>
              </a:rPr>
              <a:t>راهبرد زیرمسئله</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457200" indent="-4572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457200" indent="-4572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8" action="ppaction://hlinksldjump"/>
              </a:rPr>
              <a:t>راهبرد حل مسئلۀ ساده تر</a:t>
            </a:r>
            <a:br>
              <a:rPr lang="fa-IR" sz="2400" dirty="0">
                <a:solidFill>
                  <a:schemeClr val="accent6">
                    <a:lumMod val="75000"/>
                  </a:schemeClr>
                </a:solidFill>
                <a:latin typeface="IRAban" panose="02000503000000020002" pitchFamily="2" charset="-78"/>
                <a:cs typeface="IRAban" panose="02000503000000020002" pitchFamily="2" charset="-78"/>
                <a:hlinkClick r:id="rId8" action="ppaction://hlinksldjump"/>
              </a:rPr>
            </a:br>
            <a:endParaRPr lang="fa-IR" sz="2400" dirty="0">
              <a:solidFill>
                <a:schemeClr val="accent6">
                  <a:lumMod val="75000"/>
                </a:schemeClr>
              </a:solidFill>
              <a:latin typeface="IRAban" panose="02000503000000020002" pitchFamily="2" charset="-78"/>
              <a:cs typeface="IRAban" panose="02000503000000020002" pitchFamily="2" charset="-78"/>
            </a:endParaRPr>
          </a:p>
          <a:p>
            <a:pPr marL="457200" indent="-4572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9" action="ppaction://hlinksldjump"/>
              </a:rPr>
              <a:t>راهبرد روشهای نمادین</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457200" indent="-4572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457200" indent="-4572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10" action="ppaction://hlinksldjump"/>
              </a:rPr>
              <a:t>مرور راهبرد ها</a:t>
            </a:r>
            <a:endParaRPr lang="en-US" sz="2400" dirty="0">
              <a:solidFill>
                <a:schemeClr val="accent6">
                  <a:lumMod val="75000"/>
                </a:schemeClr>
              </a:solidFill>
              <a:latin typeface="IRAban" panose="02000503000000020002" pitchFamily="2" charset="-78"/>
              <a:cs typeface="IRAban" panose="02000503000000020002" pitchFamily="2" charset="-78"/>
            </a:endParaRPr>
          </a:p>
        </p:txBody>
      </p:sp>
    </p:spTree>
    <p:extLst>
      <p:ext uri="{BB962C8B-B14F-4D97-AF65-F5344CB8AC3E}">
        <p14:creationId xmlns:p14="http://schemas.microsoft.com/office/powerpoint/2010/main" val="38066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148" y="198782"/>
            <a:ext cx="10945940" cy="1981248"/>
          </a:xfrm>
          <a:prstGeom prst="rect">
            <a:avLst/>
          </a:prstGeom>
        </p:spPr>
        <p:txBody>
          <a:bodyPr wrap="square">
            <a:spAutoFit/>
          </a:bodyPr>
          <a:lstStyle/>
          <a:p>
            <a:pPr algn="r" rtl="1">
              <a:lnSpc>
                <a:spcPct val="150000"/>
              </a:lnSpc>
            </a:pPr>
            <a:r>
              <a:rPr lang="fa-IR" sz="2100" dirty="0">
                <a:solidFill>
                  <a:srgbClr val="231F20"/>
                </a:solidFill>
                <a:latin typeface="AmuzehNewNormalPS"/>
                <a:cs typeface="B Koodak" panose="00000700000000000000" pitchFamily="2" charset="-78"/>
              </a:rPr>
              <a:t>3-میوه فروشی، امروز </a:t>
            </a:r>
            <a:r>
              <a:rPr lang="fa-IR" sz="2100" u="sng" dirty="0">
                <a:solidFill>
                  <a:srgbClr val="231F20"/>
                </a:solidFill>
                <a:latin typeface="AmuzehNewNormalPS"/>
                <a:cs typeface="B Koodak" panose="00000700000000000000" pitchFamily="2" charset="-78"/>
              </a:rPr>
              <a:t>40کیلوگرم</a:t>
            </a:r>
            <a:r>
              <a:rPr lang="fa-IR" sz="2100" dirty="0">
                <a:solidFill>
                  <a:srgbClr val="231F20"/>
                </a:solidFill>
                <a:latin typeface="AmuzehNewNormalPS"/>
                <a:cs typeface="B Koodak" panose="00000700000000000000" pitchFamily="2" charset="-78"/>
              </a:rPr>
              <a:t> سیب به قیمت هرکیلوگرم 2500تومان و </a:t>
            </a:r>
            <a:r>
              <a:rPr lang="fa-IR" sz="2100" u="sng" dirty="0">
                <a:solidFill>
                  <a:srgbClr val="231F20"/>
                </a:solidFill>
                <a:latin typeface="AmuzehNewNormalPS"/>
                <a:cs typeface="B Koodak" panose="00000700000000000000" pitchFamily="2" charset="-78"/>
              </a:rPr>
              <a:t>80کیلوگرم</a:t>
            </a:r>
            <a:r>
              <a:rPr lang="fa-IR" sz="2100" dirty="0">
                <a:solidFill>
                  <a:srgbClr val="231F20"/>
                </a:solidFill>
                <a:latin typeface="AmuzehNewNormalPS"/>
                <a:cs typeface="B Koodak" panose="00000700000000000000" pitchFamily="2" charset="-78"/>
              </a:rPr>
              <a:t> پرتقال به قیمت هرکیلوگرم 1500 تومان خرید. او هرکیلوگرم سیب را 3000 تومان و هرکیلوگرم پرتقال را 2000 تومان فروخت.این میوه فروش، از اینکار خود چقدر سود برده است؟</a:t>
            </a:r>
            <a:br>
              <a:rPr lang="fa-IR" sz="2100" dirty="0">
                <a:solidFill>
                  <a:srgbClr val="231F20"/>
                </a:solidFill>
                <a:latin typeface="AmuzehNewNormalPS"/>
                <a:cs typeface="B Koodak" panose="00000700000000000000" pitchFamily="2" charset="-78"/>
              </a:rPr>
            </a:br>
            <a:endParaRPr lang="en-US" sz="2100" dirty="0">
              <a:cs typeface="B Koodak"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2360"/>
            <a:ext cx="4142912" cy="4546614"/>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3808" b="95992" l="6000" r="96800"/>
                    </a14:imgEffect>
                  </a14:imgLayer>
                </a14:imgProps>
              </a:ext>
              <a:ext uri="{28A0092B-C50C-407E-A947-70E740481C1C}">
                <a14:useLocalDpi xmlns:a14="http://schemas.microsoft.com/office/drawing/2010/main" val="0"/>
              </a:ext>
            </a:extLst>
          </a:blip>
          <a:stretch>
            <a:fillRect/>
          </a:stretch>
        </p:blipFill>
        <p:spPr>
          <a:xfrm>
            <a:off x="3265266" y="3747940"/>
            <a:ext cx="2972481" cy="2966537"/>
          </a:xfrm>
          <a:prstGeom prst="rect">
            <a:avLst/>
          </a:prstGeom>
        </p:spPr>
      </p:pic>
      <p:sp>
        <p:nvSpPr>
          <p:cNvPr id="6" name="Rounded Rectangular Callout 5"/>
          <p:cNvSpPr/>
          <p:nvPr/>
        </p:nvSpPr>
        <p:spPr>
          <a:xfrm>
            <a:off x="4274915" y="1289040"/>
            <a:ext cx="4546965" cy="1726208"/>
          </a:xfrm>
          <a:prstGeom prst="wedgeRoundRectCallout">
            <a:avLst>
              <a:gd name="adj1" fmla="val -37894"/>
              <a:gd name="adj2" fmla="val 88909"/>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20733" y="1319507"/>
            <a:ext cx="4190688" cy="369332"/>
          </a:xfrm>
          <a:prstGeom prst="rect">
            <a:avLst/>
          </a:prstGeom>
          <a:noFill/>
        </p:spPr>
        <p:txBody>
          <a:bodyPr wrap="square" rtlCol="0">
            <a:spAutoFit/>
          </a:bodyPr>
          <a:lstStyle/>
          <a:p>
            <a:pPr algn="ctr" rtl="1"/>
            <a:r>
              <a:rPr lang="fa-IR" dirty="0">
                <a:solidFill>
                  <a:schemeClr val="accent5">
                    <a:lumMod val="50000"/>
                  </a:schemeClr>
                </a:solidFill>
                <a:cs typeface="B Koodak" panose="00000700000000000000" pitchFamily="2" charset="-78"/>
              </a:rPr>
              <a:t>من هر کیلو سیب را </a:t>
            </a:r>
            <a:r>
              <a:rPr lang="fa-IR" dirty="0">
                <a:solidFill>
                  <a:srgbClr val="FF0000"/>
                </a:solidFill>
                <a:cs typeface="B Koodak" panose="00000700000000000000" pitchFamily="2" charset="-78"/>
              </a:rPr>
              <a:t>2500</a:t>
            </a:r>
            <a:r>
              <a:rPr lang="fa-IR" dirty="0">
                <a:solidFill>
                  <a:schemeClr val="accent5">
                    <a:lumMod val="50000"/>
                  </a:schemeClr>
                </a:solidFill>
                <a:cs typeface="B Koodak" panose="00000700000000000000" pitchFamily="2" charset="-78"/>
              </a:rPr>
              <a:t> تومان </a:t>
            </a:r>
            <a:r>
              <a:rPr lang="fa-IR" dirty="0">
                <a:solidFill>
                  <a:srgbClr val="FF0000"/>
                </a:solidFill>
                <a:cs typeface="B Koodak" panose="00000700000000000000" pitchFamily="2" charset="-78"/>
              </a:rPr>
              <a:t>خریدم </a:t>
            </a:r>
          </a:p>
        </p:txBody>
      </p:sp>
      <p:grpSp>
        <p:nvGrpSpPr>
          <p:cNvPr id="15" name="Group 14"/>
          <p:cNvGrpSpPr/>
          <p:nvPr/>
        </p:nvGrpSpPr>
        <p:grpSpPr>
          <a:xfrm rot="21212410">
            <a:off x="230167" y="2915867"/>
            <a:ext cx="959994" cy="965237"/>
            <a:chOff x="8971973" y="3809997"/>
            <a:chExt cx="963560" cy="1444761"/>
          </a:xfrm>
          <a:solidFill>
            <a:schemeClr val="accent1">
              <a:lumMod val="60000"/>
              <a:lumOff val="40000"/>
            </a:schemeClr>
          </a:solidFill>
        </p:grpSpPr>
        <p:cxnSp>
          <p:nvCxnSpPr>
            <p:cNvPr id="13" name="Straight Connector 12"/>
            <p:cNvCxnSpPr/>
            <p:nvPr/>
          </p:nvCxnSpPr>
          <p:spPr>
            <a:xfrm flipV="1">
              <a:off x="9462655" y="4179767"/>
              <a:ext cx="0" cy="1074991"/>
            </a:xfrm>
            <a:prstGeom prst="line">
              <a:avLst/>
            </a:prstGeom>
            <a:grp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971973" y="3809997"/>
              <a:ext cx="963560" cy="494456"/>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cs typeface="B Koodak" panose="00000700000000000000" pitchFamily="2" charset="-78"/>
                </a:rPr>
                <a:t>2000</a:t>
              </a:r>
              <a:endParaRPr lang="en-US" sz="2000" dirty="0">
                <a:solidFill>
                  <a:schemeClr val="tx1"/>
                </a:solidFill>
                <a:cs typeface="B Koodak" panose="00000700000000000000" pitchFamily="2" charset="-78"/>
              </a:endParaRPr>
            </a:p>
          </p:txBody>
        </p:sp>
      </p:grpSp>
      <p:sp>
        <p:nvSpPr>
          <p:cNvPr id="17" name="TextBox 16"/>
          <p:cNvSpPr txBox="1"/>
          <p:nvPr/>
        </p:nvSpPr>
        <p:spPr>
          <a:xfrm>
            <a:off x="1451476" y="4140624"/>
            <a:ext cx="641361" cy="369332"/>
          </a:xfrm>
          <a:prstGeom prst="rect">
            <a:avLst/>
          </a:prstGeom>
          <a:noFill/>
        </p:spPr>
        <p:txBody>
          <a:bodyPr wrap="square" rtlCol="0">
            <a:spAutoFit/>
          </a:bodyPr>
          <a:lstStyle/>
          <a:p>
            <a:r>
              <a:rPr lang="en-US" dirty="0">
                <a:solidFill>
                  <a:schemeClr val="bg1"/>
                </a:solidFill>
              </a:rPr>
              <a:t>1kg</a:t>
            </a:r>
          </a:p>
        </p:txBody>
      </p:sp>
      <p:sp>
        <p:nvSpPr>
          <p:cNvPr id="18" name="TextBox 17"/>
          <p:cNvSpPr txBox="1"/>
          <p:nvPr/>
        </p:nvSpPr>
        <p:spPr>
          <a:xfrm>
            <a:off x="562796" y="4119357"/>
            <a:ext cx="641361" cy="369332"/>
          </a:xfrm>
          <a:prstGeom prst="rect">
            <a:avLst/>
          </a:prstGeom>
          <a:noFill/>
        </p:spPr>
        <p:txBody>
          <a:bodyPr wrap="square" rtlCol="0">
            <a:spAutoFit/>
          </a:bodyPr>
          <a:lstStyle/>
          <a:p>
            <a:r>
              <a:rPr lang="en-US" dirty="0">
                <a:effectLst/>
              </a:rPr>
              <a:t>1kg</a:t>
            </a:r>
          </a:p>
        </p:txBody>
      </p:sp>
      <p:grpSp>
        <p:nvGrpSpPr>
          <p:cNvPr id="23" name="Group 22"/>
          <p:cNvGrpSpPr/>
          <p:nvPr/>
        </p:nvGrpSpPr>
        <p:grpSpPr>
          <a:xfrm rot="941418">
            <a:off x="1311652" y="2905715"/>
            <a:ext cx="959994" cy="965234"/>
            <a:chOff x="8971973" y="3810000"/>
            <a:chExt cx="963560" cy="1444758"/>
          </a:xfrm>
          <a:solidFill>
            <a:schemeClr val="accent1">
              <a:lumMod val="60000"/>
              <a:lumOff val="40000"/>
            </a:schemeClr>
          </a:solidFill>
        </p:grpSpPr>
        <p:cxnSp>
          <p:nvCxnSpPr>
            <p:cNvPr id="24" name="Straight Connector 23"/>
            <p:cNvCxnSpPr/>
            <p:nvPr/>
          </p:nvCxnSpPr>
          <p:spPr>
            <a:xfrm flipV="1">
              <a:off x="9462655" y="4179767"/>
              <a:ext cx="0" cy="1074991"/>
            </a:xfrm>
            <a:prstGeom prst="line">
              <a:avLst/>
            </a:prstGeom>
            <a:grp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8971973" y="3810000"/>
              <a:ext cx="963560" cy="494457"/>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cs typeface="B Koodak" panose="00000700000000000000" pitchFamily="2" charset="-78"/>
                </a:rPr>
                <a:t>3000</a:t>
              </a:r>
              <a:endParaRPr lang="en-US" sz="2000" dirty="0">
                <a:solidFill>
                  <a:schemeClr val="tx1"/>
                </a:solidFill>
                <a:cs typeface="B Koodak" panose="00000700000000000000" pitchFamily="2" charset="-78"/>
              </a:endParaRPr>
            </a:p>
          </p:txBody>
        </p:sp>
      </p:grpSp>
      <p:sp>
        <p:nvSpPr>
          <p:cNvPr id="26" name="TextBox 25"/>
          <p:cNvSpPr txBox="1"/>
          <p:nvPr/>
        </p:nvSpPr>
        <p:spPr>
          <a:xfrm>
            <a:off x="6757650" y="3747715"/>
            <a:ext cx="5236312" cy="369332"/>
          </a:xfrm>
          <a:prstGeom prst="rect">
            <a:avLst/>
          </a:prstGeom>
          <a:noFill/>
        </p:spPr>
        <p:txBody>
          <a:bodyPr wrap="square" rtlCol="0">
            <a:spAutoFit/>
          </a:bodyPr>
          <a:lstStyle/>
          <a:p>
            <a:pPr algn="r" rtl="1"/>
            <a:r>
              <a:rPr lang="fa-IR" dirty="0">
                <a:solidFill>
                  <a:schemeClr val="accent1">
                    <a:lumMod val="50000"/>
                  </a:schemeClr>
                </a:solidFill>
                <a:cs typeface="B Koodak" panose="00000700000000000000" pitchFamily="2" charset="-78"/>
              </a:rPr>
              <a:t>ب) بهای </a:t>
            </a:r>
            <a:r>
              <a:rPr lang="fa-IR" dirty="0">
                <a:solidFill>
                  <a:srgbClr val="FF0000"/>
                </a:solidFill>
                <a:cs typeface="B Koodak" panose="00000700000000000000" pitchFamily="2" charset="-78"/>
              </a:rPr>
              <a:t>خرید پرتقال </a:t>
            </a:r>
            <a:r>
              <a:rPr lang="fa-IR" dirty="0">
                <a:solidFill>
                  <a:schemeClr val="accent1">
                    <a:lumMod val="50000"/>
                  </a:schemeClr>
                </a:solidFill>
                <a:cs typeface="B Koodak" panose="00000700000000000000" pitchFamily="2" charset="-78"/>
              </a:rPr>
              <a:t>چقدر است؟</a:t>
            </a:r>
          </a:p>
        </p:txBody>
      </p:sp>
      <p:sp>
        <p:nvSpPr>
          <p:cNvPr id="27" name="TextBox 26"/>
          <p:cNvSpPr txBox="1"/>
          <p:nvPr/>
        </p:nvSpPr>
        <p:spPr>
          <a:xfrm>
            <a:off x="6757650" y="3283980"/>
            <a:ext cx="5236312" cy="369332"/>
          </a:xfrm>
          <a:prstGeom prst="rect">
            <a:avLst/>
          </a:prstGeom>
          <a:noFill/>
        </p:spPr>
        <p:txBody>
          <a:bodyPr wrap="square" rtlCol="0">
            <a:spAutoFit/>
          </a:bodyPr>
          <a:lstStyle/>
          <a:p>
            <a:pPr algn="r" rtl="1"/>
            <a:r>
              <a:rPr lang="fa-IR" dirty="0">
                <a:solidFill>
                  <a:schemeClr val="accent1">
                    <a:lumMod val="50000"/>
                  </a:schemeClr>
                </a:solidFill>
                <a:cs typeface="B Koodak" panose="00000700000000000000" pitchFamily="2" charset="-78"/>
              </a:rPr>
              <a:t>الف) بهای </a:t>
            </a:r>
            <a:r>
              <a:rPr lang="fa-IR" dirty="0">
                <a:solidFill>
                  <a:srgbClr val="FF0000"/>
                </a:solidFill>
                <a:cs typeface="B Koodak" panose="00000700000000000000" pitchFamily="2" charset="-78"/>
              </a:rPr>
              <a:t>خرید سیب </a:t>
            </a:r>
            <a:r>
              <a:rPr lang="fa-IR" dirty="0">
                <a:solidFill>
                  <a:schemeClr val="accent1">
                    <a:lumMod val="50000"/>
                  </a:schemeClr>
                </a:solidFill>
                <a:cs typeface="B Koodak" panose="00000700000000000000" pitchFamily="2" charset="-78"/>
              </a:rPr>
              <a:t>چقدر است؟</a:t>
            </a:r>
          </a:p>
        </p:txBody>
      </p:sp>
      <p:sp>
        <p:nvSpPr>
          <p:cNvPr id="28" name="TextBox 27"/>
          <p:cNvSpPr txBox="1"/>
          <p:nvPr/>
        </p:nvSpPr>
        <p:spPr>
          <a:xfrm>
            <a:off x="6757650" y="4164521"/>
            <a:ext cx="5236312" cy="369332"/>
          </a:xfrm>
          <a:prstGeom prst="rect">
            <a:avLst/>
          </a:prstGeom>
          <a:noFill/>
        </p:spPr>
        <p:txBody>
          <a:bodyPr wrap="square" rtlCol="0">
            <a:spAutoFit/>
          </a:bodyPr>
          <a:lstStyle/>
          <a:p>
            <a:pPr algn="r" rtl="1"/>
            <a:r>
              <a:rPr lang="fa-IR" dirty="0">
                <a:solidFill>
                  <a:schemeClr val="accent1">
                    <a:lumMod val="50000"/>
                  </a:schemeClr>
                </a:solidFill>
                <a:cs typeface="B Koodak" panose="00000700000000000000" pitchFamily="2" charset="-78"/>
              </a:rPr>
              <a:t>ج) کل پول پرداخت شده چقدر است؟</a:t>
            </a:r>
          </a:p>
        </p:txBody>
      </p:sp>
      <p:sp>
        <p:nvSpPr>
          <p:cNvPr id="29" name="TextBox 28"/>
          <p:cNvSpPr txBox="1"/>
          <p:nvPr/>
        </p:nvSpPr>
        <p:spPr>
          <a:xfrm>
            <a:off x="6757650" y="5566778"/>
            <a:ext cx="5236312" cy="369332"/>
          </a:xfrm>
          <a:prstGeom prst="rect">
            <a:avLst/>
          </a:prstGeom>
          <a:noFill/>
        </p:spPr>
        <p:txBody>
          <a:bodyPr wrap="square" rtlCol="0">
            <a:spAutoFit/>
          </a:bodyPr>
          <a:lstStyle/>
          <a:p>
            <a:pPr algn="r" rtl="1"/>
            <a:r>
              <a:rPr lang="fa-IR" dirty="0">
                <a:solidFill>
                  <a:schemeClr val="accent1">
                    <a:lumMod val="50000"/>
                  </a:schemeClr>
                </a:solidFill>
                <a:cs typeface="B Koodak" panose="00000700000000000000" pitchFamily="2" charset="-78"/>
              </a:rPr>
              <a:t>و) کل پول فروش میوه ها چقدر است؟</a:t>
            </a:r>
          </a:p>
        </p:txBody>
      </p:sp>
      <p:sp>
        <p:nvSpPr>
          <p:cNvPr id="30" name="TextBox 29"/>
          <p:cNvSpPr txBox="1"/>
          <p:nvPr/>
        </p:nvSpPr>
        <p:spPr>
          <a:xfrm>
            <a:off x="6757650" y="4631940"/>
            <a:ext cx="5236312" cy="369332"/>
          </a:xfrm>
          <a:prstGeom prst="rect">
            <a:avLst/>
          </a:prstGeom>
          <a:noFill/>
        </p:spPr>
        <p:txBody>
          <a:bodyPr wrap="square" rtlCol="0">
            <a:spAutoFit/>
          </a:bodyPr>
          <a:lstStyle/>
          <a:p>
            <a:pPr algn="r" rtl="1"/>
            <a:r>
              <a:rPr lang="fa-IR" dirty="0">
                <a:solidFill>
                  <a:schemeClr val="accent1">
                    <a:lumMod val="50000"/>
                  </a:schemeClr>
                </a:solidFill>
                <a:cs typeface="B Koodak" panose="00000700000000000000" pitchFamily="2" charset="-78"/>
              </a:rPr>
              <a:t>د) بهای </a:t>
            </a:r>
            <a:r>
              <a:rPr lang="fa-IR" dirty="0">
                <a:solidFill>
                  <a:srgbClr val="00B050"/>
                </a:solidFill>
                <a:cs typeface="B Koodak" panose="00000700000000000000" pitchFamily="2" charset="-78"/>
              </a:rPr>
              <a:t>فروش سیب ها </a:t>
            </a:r>
            <a:r>
              <a:rPr lang="fa-IR" dirty="0">
                <a:solidFill>
                  <a:schemeClr val="accent1">
                    <a:lumMod val="50000"/>
                  </a:schemeClr>
                </a:solidFill>
                <a:cs typeface="B Koodak" panose="00000700000000000000" pitchFamily="2" charset="-78"/>
              </a:rPr>
              <a:t>چقدر است؟</a:t>
            </a:r>
          </a:p>
        </p:txBody>
      </p:sp>
      <p:sp>
        <p:nvSpPr>
          <p:cNvPr id="31" name="TextBox 30"/>
          <p:cNvSpPr txBox="1"/>
          <p:nvPr/>
        </p:nvSpPr>
        <p:spPr>
          <a:xfrm>
            <a:off x="6757650" y="5099359"/>
            <a:ext cx="5236312" cy="369332"/>
          </a:xfrm>
          <a:prstGeom prst="rect">
            <a:avLst/>
          </a:prstGeom>
          <a:noFill/>
        </p:spPr>
        <p:txBody>
          <a:bodyPr wrap="square" rtlCol="0">
            <a:spAutoFit/>
          </a:bodyPr>
          <a:lstStyle/>
          <a:p>
            <a:pPr algn="r" rtl="1"/>
            <a:r>
              <a:rPr lang="fa-IR" dirty="0">
                <a:solidFill>
                  <a:schemeClr val="accent1">
                    <a:lumMod val="50000"/>
                  </a:schemeClr>
                </a:solidFill>
                <a:cs typeface="B Koodak" panose="00000700000000000000" pitchFamily="2" charset="-78"/>
              </a:rPr>
              <a:t>ه) بهای </a:t>
            </a:r>
            <a:r>
              <a:rPr lang="fa-IR" dirty="0">
                <a:solidFill>
                  <a:srgbClr val="00B050"/>
                </a:solidFill>
                <a:cs typeface="B Koodak" panose="00000700000000000000" pitchFamily="2" charset="-78"/>
              </a:rPr>
              <a:t>فروش پرتقال ها </a:t>
            </a:r>
            <a:r>
              <a:rPr lang="fa-IR" dirty="0">
                <a:solidFill>
                  <a:schemeClr val="accent1">
                    <a:lumMod val="50000"/>
                  </a:schemeClr>
                </a:solidFill>
                <a:cs typeface="B Koodak" panose="00000700000000000000" pitchFamily="2" charset="-78"/>
              </a:rPr>
              <a:t>چقدر است؟</a:t>
            </a:r>
          </a:p>
        </p:txBody>
      </p:sp>
      <p:sp>
        <p:nvSpPr>
          <p:cNvPr id="32" name="TextBox 31"/>
          <p:cNvSpPr txBox="1"/>
          <p:nvPr/>
        </p:nvSpPr>
        <p:spPr>
          <a:xfrm>
            <a:off x="6757650" y="6034197"/>
            <a:ext cx="5236312" cy="369332"/>
          </a:xfrm>
          <a:prstGeom prst="rect">
            <a:avLst/>
          </a:prstGeom>
          <a:noFill/>
        </p:spPr>
        <p:txBody>
          <a:bodyPr wrap="square" rtlCol="0">
            <a:spAutoFit/>
          </a:bodyPr>
          <a:lstStyle/>
          <a:p>
            <a:pPr algn="r" rtl="1"/>
            <a:r>
              <a:rPr lang="fa-IR" dirty="0">
                <a:solidFill>
                  <a:schemeClr val="accent1">
                    <a:lumMod val="50000"/>
                  </a:schemeClr>
                </a:solidFill>
                <a:cs typeface="B Koodak" panose="00000700000000000000" pitchFamily="2" charset="-78"/>
              </a:rPr>
              <a:t>ز) میزان سود این میوه فروش چقدر است؟</a:t>
            </a:r>
          </a:p>
        </p:txBody>
      </p:sp>
      <p:sp>
        <p:nvSpPr>
          <p:cNvPr id="33" name="Rectangle 32"/>
          <p:cNvSpPr/>
          <p:nvPr/>
        </p:nvSpPr>
        <p:spPr>
          <a:xfrm>
            <a:off x="4930528" y="1635761"/>
            <a:ext cx="3272808" cy="369332"/>
          </a:xfrm>
          <a:prstGeom prst="rect">
            <a:avLst/>
          </a:prstGeom>
        </p:spPr>
        <p:txBody>
          <a:bodyPr wrap="square">
            <a:spAutoFit/>
          </a:bodyPr>
          <a:lstStyle/>
          <a:p>
            <a:pPr algn="ctr" rtl="1"/>
            <a:r>
              <a:rPr lang="fa-IR" dirty="0">
                <a:solidFill>
                  <a:schemeClr val="accent5">
                    <a:lumMod val="50000"/>
                  </a:schemeClr>
                </a:solidFill>
                <a:cs typeface="B Koodak" panose="00000700000000000000" pitchFamily="2" charset="-78"/>
              </a:rPr>
              <a:t>و هر کیلو سیب را </a:t>
            </a:r>
            <a:r>
              <a:rPr lang="fa-IR" dirty="0">
                <a:solidFill>
                  <a:srgbClr val="00B050"/>
                </a:solidFill>
                <a:cs typeface="B Koodak" panose="00000700000000000000" pitchFamily="2" charset="-78"/>
              </a:rPr>
              <a:t>3000</a:t>
            </a:r>
            <a:r>
              <a:rPr lang="fa-IR" dirty="0">
                <a:solidFill>
                  <a:schemeClr val="accent5">
                    <a:lumMod val="50000"/>
                  </a:schemeClr>
                </a:solidFill>
                <a:cs typeface="B Koodak" panose="00000700000000000000" pitchFamily="2" charset="-78"/>
              </a:rPr>
              <a:t> تومان </a:t>
            </a:r>
            <a:r>
              <a:rPr lang="fa-IR" dirty="0">
                <a:solidFill>
                  <a:srgbClr val="00B050"/>
                </a:solidFill>
                <a:cs typeface="B Koodak" panose="00000700000000000000" pitchFamily="2" charset="-78"/>
              </a:rPr>
              <a:t>فروختم</a:t>
            </a:r>
          </a:p>
        </p:txBody>
      </p:sp>
      <p:sp>
        <p:nvSpPr>
          <p:cNvPr id="34" name="Rectangle 33"/>
          <p:cNvSpPr/>
          <p:nvPr/>
        </p:nvSpPr>
        <p:spPr>
          <a:xfrm>
            <a:off x="4863548" y="2090622"/>
            <a:ext cx="3450885" cy="369332"/>
          </a:xfrm>
          <a:prstGeom prst="rect">
            <a:avLst/>
          </a:prstGeom>
        </p:spPr>
        <p:txBody>
          <a:bodyPr wrap="square">
            <a:spAutoFit/>
          </a:bodyPr>
          <a:lstStyle/>
          <a:p>
            <a:pPr algn="ctr" rtl="1"/>
            <a:r>
              <a:rPr lang="fa-IR" dirty="0">
                <a:solidFill>
                  <a:schemeClr val="accent5">
                    <a:lumMod val="50000"/>
                  </a:schemeClr>
                </a:solidFill>
                <a:cs typeface="B Koodak" panose="00000700000000000000" pitchFamily="2" charset="-78"/>
              </a:rPr>
              <a:t>من هر کیلو پرتقال را </a:t>
            </a:r>
            <a:r>
              <a:rPr lang="fa-IR" dirty="0">
                <a:solidFill>
                  <a:srgbClr val="FF0000"/>
                </a:solidFill>
                <a:cs typeface="B Koodak" panose="00000700000000000000" pitchFamily="2" charset="-78"/>
              </a:rPr>
              <a:t>1500</a:t>
            </a:r>
            <a:r>
              <a:rPr lang="fa-IR" dirty="0">
                <a:solidFill>
                  <a:schemeClr val="accent5">
                    <a:lumMod val="50000"/>
                  </a:schemeClr>
                </a:solidFill>
                <a:cs typeface="B Koodak" panose="00000700000000000000" pitchFamily="2" charset="-78"/>
              </a:rPr>
              <a:t> تومان </a:t>
            </a:r>
            <a:r>
              <a:rPr lang="fa-IR" dirty="0">
                <a:solidFill>
                  <a:srgbClr val="FF0000"/>
                </a:solidFill>
                <a:cs typeface="B Koodak" panose="00000700000000000000" pitchFamily="2" charset="-78"/>
              </a:rPr>
              <a:t>خریدم</a:t>
            </a:r>
          </a:p>
        </p:txBody>
      </p:sp>
      <p:sp>
        <p:nvSpPr>
          <p:cNvPr id="35" name="Rectangle 34"/>
          <p:cNvSpPr/>
          <p:nvPr/>
        </p:nvSpPr>
        <p:spPr>
          <a:xfrm>
            <a:off x="4819589" y="2455920"/>
            <a:ext cx="3450885" cy="369332"/>
          </a:xfrm>
          <a:prstGeom prst="rect">
            <a:avLst/>
          </a:prstGeom>
        </p:spPr>
        <p:txBody>
          <a:bodyPr wrap="square">
            <a:spAutoFit/>
          </a:bodyPr>
          <a:lstStyle/>
          <a:p>
            <a:pPr algn="ctr" rtl="1"/>
            <a:r>
              <a:rPr lang="fa-IR" dirty="0">
                <a:solidFill>
                  <a:schemeClr val="accent5">
                    <a:lumMod val="50000"/>
                  </a:schemeClr>
                </a:solidFill>
                <a:cs typeface="B Koodak" panose="00000700000000000000" pitchFamily="2" charset="-78"/>
              </a:rPr>
              <a:t>و هر کیلو پرتقال را </a:t>
            </a:r>
            <a:r>
              <a:rPr lang="fa-IR" dirty="0">
                <a:solidFill>
                  <a:srgbClr val="00B050"/>
                </a:solidFill>
                <a:cs typeface="B Koodak" panose="00000700000000000000" pitchFamily="2" charset="-78"/>
              </a:rPr>
              <a:t>2000</a:t>
            </a:r>
            <a:r>
              <a:rPr lang="fa-IR" dirty="0">
                <a:solidFill>
                  <a:schemeClr val="accent5">
                    <a:lumMod val="50000"/>
                  </a:schemeClr>
                </a:solidFill>
                <a:cs typeface="B Koodak" panose="00000700000000000000" pitchFamily="2" charset="-78"/>
              </a:rPr>
              <a:t> تومان </a:t>
            </a:r>
            <a:r>
              <a:rPr lang="fa-IR" dirty="0">
                <a:solidFill>
                  <a:srgbClr val="00B050"/>
                </a:solidFill>
                <a:cs typeface="B Koodak" panose="00000700000000000000" pitchFamily="2" charset="-78"/>
              </a:rPr>
              <a:t>فروختم</a:t>
            </a:r>
            <a:endParaRPr lang="en-US" dirty="0">
              <a:solidFill>
                <a:srgbClr val="00B050"/>
              </a:solidFill>
              <a:cs typeface="B Koodak" panose="00000700000000000000" pitchFamily="2" charset="-78"/>
            </a:endParaRPr>
          </a:p>
        </p:txBody>
      </p:sp>
      <p:sp>
        <p:nvSpPr>
          <p:cNvPr id="36" name="TextBox 35"/>
          <p:cNvSpPr txBox="1"/>
          <p:nvPr/>
        </p:nvSpPr>
        <p:spPr>
          <a:xfrm>
            <a:off x="6313454" y="4610140"/>
            <a:ext cx="2857285" cy="369332"/>
          </a:xfrm>
          <a:prstGeom prst="rect">
            <a:avLst/>
          </a:prstGeom>
          <a:noFill/>
        </p:spPr>
        <p:txBody>
          <a:bodyPr wrap="square" rtlCol="0">
            <a:spAutoFit/>
          </a:bodyPr>
          <a:lstStyle/>
          <a:p>
            <a:r>
              <a:rPr lang="fa-IR" dirty="0">
                <a:cs typeface="B Koodak" panose="00000700000000000000" pitchFamily="2" charset="-78"/>
              </a:rPr>
              <a:t>تومان </a:t>
            </a:r>
            <a:r>
              <a:rPr lang="fa-IR" dirty="0">
                <a:solidFill>
                  <a:srgbClr val="FF6600"/>
                </a:solidFill>
                <a:cs typeface="B Koodak" panose="00000700000000000000" pitchFamily="2" charset="-78"/>
              </a:rPr>
              <a:t>120000</a:t>
            </a:r>
            <a:r>
              <a:rPr lang="fa-IR" dirty="0">
                <a:cs typeface="B Koodak" panose="00000700000000000000" pitchFamily="2" charset="-78"/>
              </a:rPr>
              <a:t> = 3000 × 40</a:t>
            </a:r>
            <a:endParaRPr lang="en-US" dirty="0">
              <a:cs typeface="B Koodak" panose="00000700000000000000" pitchFamily="2" charset="-78"/>
            </a:endParaRPr>
          </a:p>
        </p:txBody>
      </p:sp>
      <p:sp>
        <p:nvSpPr>
          <p:cNvPr id="37" name="TextBox 36"/>
          <p:cNvSpPr txBox="1"/>
          <p:nvPr/>
        </p:nvSpPr>
        <p:spPr>
          <a:xfrm>
            <a:off x="5779131" y="4143940"/>
            <a:ext cx="3448488" cy="369332"/>
          </a:xfrm>
          <a:prstGeom prst="rect">
            <a:avLst/>
          </a:prstGeom>
          <a:noFill/>
        </p:spPr>
        <p:txBody>
          <a:bodyPr wrap="square" rtlCol="0">
            <a:spAutoFit/>
          </a:bodyPr>
          <a:lstStyle/>
          <a:p>
            <a:r>
              <a:rPr lang="fa-IR" dirty="0">
                <a:cs typeface="B Koodak" panose="00000700000000000000" pitchFamily="2" charset="-78"/>
              </a:rPr>
              <a:t>تومان 220000 = </a:t>
            </a:r>
            <a:r>
              <a:rPr lang="fa-IR" dirty="0">
                <a:solidFill>
                  <a:srgbClr val="3399FF"/>
                </a:solidFill>
                <a:cs typeface="B Koodak" panose="00000700000000000000" pitchFamily="2" charset="-78"/>
              </a:rPr>
              <a:t>120000</a:t>
            </a:r>
            <a:r>
              <a:rPr lang="fa-IR" dirty="0">
                <a:cs typeface="B Koodak" panose="00000700000000000000" pitchFamily="2" charset="-78"/>
              </a:rPr>
              <a:t> + </a:t>
            </a:r>
            <a:r>
              <a:rPr lang="fa-IR" dirty="0">
                <a:solidFill>
                  <a:srgbClr val="FF33CC"/>
                </a:solidFill>
                <a:cs typeface="B Koodak" panose="00000700000000000000" pitchFamily="2" charset="-78"/>
              </a:rPr>
              <a:t>100000</a:t>
            </a:r>
            <a:endParaRPr lang="en-US" dirty="0">
              <a:solidFill>
                <a:srgbClr val="FF33CC"/>
              </a:solidFill>
              <a:cs typeface="B Koodak" panose="00000700000000000000" pitchFamily="2" charset="-78"/>
            </a:endParaRPr>
          </a:p>
        </p:txBody>
      </p:sp>
      <p:sp>
        <p:nvSpPr>
          <p:cNvPr id="38" name="TextBox 37"/>
          <p:cNvSpPr txBox="1"/>
          <p:nvPr/>
        </p:nvSpPr>
        <p:spPr>
          <a:xfrm>
            <a:off x="6313454" y="3731691"/>
            <a:ext cx="2857285" cy="369332"/>
          </a:xfrm>
          <a:prstGeom prst="rect">
            <a:avLst/>
          </a:prstGeom>
          <a:noFill/>
        </p:spPr>
        <p:txBody>
          <a:bodyPr wrap="square" rtlCol="0">
            <a:spAutoFit/>
          </a:bodyPr>
          <a:lstStyle/>
          <a:p>
            <a:r>
              <a:rPr lang="fa-IR" dirty="0">
                <a:cs typeface="B Koodak" panose="00000700000000000000" pitchFamily="2" charset="-78"/>
              </a:rPr>
              <a:t>تومان </a:t>
            </a:r>
            <a:r>
              <a:rPr lang="fa-IR" dirty="0">
                <a:solidFill>
                  <a:srgbClr val="3399FF"/>
                </a:solidFill>
                <a:cs typeface="B Koodak" panose="00000700000000000000" pitchFamily="2" charset="-78"/>
              </a:rPr>
              <a:t>120000</a:t>
            </a:r>
            <a:r>
              <a:rPr lang="fa-IR" dirty="0">
                <a:cs typeface="B Koodak" panose="00000700000000000000" pitchFamily="2" charset="-78"/>
              </a:rPr>
              <a:t> = 1500 × 80</a:t>
            </a:r>
            <a:endParaRPr lang="en-US" dirty="0">
              <a:cs typeface="B Koodak" panose="00000700000000000000" pitchFamily="2" charset="-78"/>
            </a:endParaRPr>
          </a:p>
        </p:txBody>
      </p:sp>
      <p:sp>
        <p:nvSpPr>
          <p:cNvPr id="39" name="TextBox 38"/>
          <p:cNvSpPr txBox="1"/>
          <p:nvPr/>
        </p:nvSpPr>
        <p:spPr>
          <a:xfrm>
            <a:off x="6313454" y="3297424"/>
            <a:ext cx="2857285" cy="369332"/>
          </a:xfrm>
          <a:prstGeom prst="rect">
            <a:avLst/>
          </a:prstGeom>
          <a:noFill/>
        </p:spPr>
        <p:txBody>
          <a:bodyPr wrap="square" rtlCol="0">
            <a:spAutoFit/>
          </a:bodyPr>
          <a:lstStyle/>
          <a:p>
            <a:r>
              <a:rPr lang="fa-IR" dirty="0">
                <a:cs typeface="B Koodak" panose="00000700000000000000" pitchFamily="2" charset="-78"/>
              </a:rPr>
              <a:t>تومان </a:t>
            </a:r>
            <a:r>
              <a:rPr lang="fa-IR" dirty="0">
                <a:solidFill>
                  <a:srgbClr val="FF33CC"/>
                </a:solidFill>
                <a:cs typeface="B Koodak" panose="00000700000000000000" pitchFamily="2" charset="-78"/>
              </a:rPr>
              <a:t>100000</a:t>
            </a:r>
            <a:r>
              <a:rPr lang="fa-IR" dirty="0">
                <a:cs typeface="B Koodak" panose="00000700000000000000" pitchFamily="2" charset="-78"/>
              </a:rPr>
              <a:t> = 2500 × 40</a:t>
            </a:r>
            <a:endParaRPr lang="en-US" dirty="0">
              <a:cs typeface="B Koodak" panose="00000700000000000000" pitchFamily="2" charset="-78"/>
            </a:endParaRPr>
          </a:p>
        </p:txBody>
      </p:sp>
      <p:sp>
        <p:nvSpPr>
          <p:cNvPr id="40" name="TextBox 39"/>
          <p:cNvSpPr txBox="1"/>
          <p:nvPr/>
        </p:nvSpPr>
        <p:spPr>
          <a:xfrm>
            <a:off x="6311584" y="5040340"/>
            <a:ext cx="2857285" cy="369332"/>
          </a:xfrm>
          <a:prstGeom prst="rect">
            <a:avLst/>
          </a:prstGeom>
          <a:noFill/>
        </p:spPr>
        <p:txBody>
          <a:bodyPr wrap="square" rtlCol="0">
            <a:spAutoFit/>
          </a:bodyPr>
          <a:lstStyle/>
          <a:p>
            <a:r>
              <a:rPr lang="fa-IR" dirty="0">
                <a:cs typeface="B Koodak" panose="00000700000000000000" pitchFamily="2" charset="-78"/>
              </a:rPr>
              <a:t>تومان </a:t>
            </a:r>
            <a:r>
              <a:rPr lang="fa-IR" dirty="0">
                <a:solidFill>
                  <a:srgbClr val="CC9900"/>
                </a:solidFill>
                <a:cs typeface="B Koodak" panose="00000700000000000000" pitchFamily="2" charset="-78"/>
              </a:rPr>
              <a:t>160000</a:t>
            </a:r>
            <a:r>
              <a:rPr lang="fa-IR" dirty="0">
                <a:cs typeface="B Koodak" panose="00000700000000000000" pitchFamily="2" charset="-78"/>
              </a:rPr>
              <a:t> = 2000 × 80</a:t>
            </a:r>
            <a:endParaRPr lang="en-US" dirty="0">
              <a:cs typeface="B Koodak" panose="00000700000000000000" pitchFamily="2" charset="-78"/>
            </a:endParaRPr>
          </a:p>
        </p:txBody>
      </p:sp>
      <p:sp>
        <p:nvSpPr>
          <p:cNvPr id="41" name="TextBox 40"/>
          <p:cNvSpPr txBox="1"/>
          <p:nvPr/>
        </p:nvSpPr>
        <p:spPr>
          <a:xfrm>
            <a:off x="5769806" y="5535562"/>
            <a:ext cx="3448488" cy="369332"/>
          </a:xfrm>
          <a:prstGeom prst="rect">
            <a:avLst/>
          </a:prstGeom>
          <a:noFill/>
        </p:spPr>
        <p:txBody>
          <a:bodyPr wrap="square" rtlCol="0">
            <a:spAutoFit/>
          </a:bodyPr>
          <a:lstStyle/>
          <a:p>
            <a:r>
              <a:rPr lang="fa-IR" dirty="0">
                <a:cs typeface="B Koodak" panose="00000700000000000000" pitchFamily="2" charset="-78"/>
              </a:rPr>
              <a:t>تومان 280000 = </a:t>
            </a:r>
            <a:r>
              <a:rPr lang="fa-IR" dirty="0">
                <a:solidFill>
                  <a:srgbClr val="CC9900"/>
                </a:solidFill>
                <a:cs typeface="B Koodak" panose="00000700000000000000" pitchFamily="2" charset="-78"/>
              </a:rPr>
              <a:t>160000</a:t>
            </a:r>
            <a:r>
              <a:rPr lang="fa-IR" dirty="0">
                <a:cs typeface="B Koodak" panose="00000700000000000000" pitchFamily="2" charset="-78"/>
              </a:rPr>
              <a:t> + </a:t>
            </a:r>
            <a:r>
              <a:rPr lang="fa-IR" dirty="0">
                <a:solidFill>
                  <a:srgbClr val="FF6600"/>
                </a:solidFill>
                <a:cs typeface="B Koodak" panose="00000700000000000000" pitchFamily="2" charset="-78"/>
              </a:rPr>
              <a:t>120000</a:t>
            </a:r>
            <a:endParaRPr lang="en-US" dirty="0">
              <a:solidFill>
                <a:srgbClr val="FF6600"/>
              </a:solidFill>
              <a:cs typeface="B Koodak" panose="00000700000000000000" pitchFamily="2" charset="-78"/>
            </a:endParaRPr>
          </a:p>
        </p:txBody>
      </p:sp>
      <p:sp>
        <p:nvSpPr>
          <p:cNvPr id="42" name="TextBox 41"/>
          <p:cNvSpPr txBox="1"/>
          <p:nvPr/>
        </p:nvSpPr>
        <p:spPr>
          <a:xfrm>
            <a:off x="5581926" y="5968392"/>
            <a:ext cx="3448488" cy="369332"/>
          </a:xfrm>
          <a:prstGeom prst="rect">
            <a:avLst/>
          </a:prstGeom>
          <a:noFill/>
        </p:spPr>
        <p:txBody>
          <a:bodyPr wrap="square" rtlCol="0">
            <a:spAutoFit/>
          </a:bodyPr>
          <a:lstStyle/>
          <a:p>
            <a:r>
              <a:rPr lang="fa-IR" dirty="0">
                <a:cs typeface="B Koodak" panose="00000700000000000000" pitchFamily="2" charset="-78"/>
              </a:rPr>
              <a:t>تومان 60000 = 220000 - 280000</a:t>
            </a:r>
            <a:endParaRPr lang="en-US" dirty="0">
              <a:cs typeface="B Koodak" panose="00000700000000000000" pitchFamily="2" charset="-78"/>
            </a:endParaRPr>
          </a:p>
        </p:txBody>
      </p:sp>
    </p:spTree>
    <p:extLst>
      <p:ext uri="{BB962C8B-B14F-4D97-AF65-F5344CB8AC3E}">
        <p14:creationId xmlns:p14="http://schemas.microsoft.com/office/powerpoint/2010/main" val="389431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outVertic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outVertical)">
                                      <p:cBhvr>
                                        <p:cTn id="50" dur="500"/>
                                        <p:tgtEl>
                                          <p:spTgt spid="3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left)">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37"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outVertical)">
                                      <p:cBhvr>
                                        <p:cTn id="75" dur="500"/>
                                        <p:tgtEl>
                                          <p:spTgt spid="35"/>
                                        </p:tgtEl>
                                      </p:cBhvr>
                                    </p:animEffect>
                                  </p:childTnLst>
                                </p:cTn>
                              </p:par>
                              <p:par>
                                <p:cTn id="76" presetID="42"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anim calcmode="lin" valueType="num">
                                      <p:cBhvr>
                                        <p:cTn id="84" dur="1000" fill="hold"/>
                                        <p:tgtEl>
                                          <p:spTgt spid="18"/>
                                        </p:tgtEl>
                                        <p:attrNameLst>
                                          <p:attrName>ppt_x</p:attrName>
                                        </p:attrNameLst>
                                      </p:cBhvr>
                                      <p:tavLst>
                                        <p:tav tm="0">
                                          <p:val>
                                            <p:strVal val="#ppt_x"/>
                                          </p:val>
                                        </p:tav>
                                        <p:tav tm="100000">
                                          <p:val>
                                            <p:strVal val="#ppt_x"/>
                                          </p:val>
                                        </p:tav>
                                      </p:tavLst>
                                    </p:anim>
                                    <p:anim calcmode="lin" valueType="num">
                                      <p:cBhvr>
                                        <p:cTn id="8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right)">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left)">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right)">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left)">
                                      <p:cBhvr>
                                        <p:cTn id="105" dur="500"/>
                                        <p:tgtEl>
                                          <p:spTgt spid="4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2"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right)">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left)">
                                      <p:cBhvr>
                                        <p:cTn id="1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7" grpId="0"/>
      <p:bldP spid="18"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275" y="374610"/>
            <a:ext cx="8721414" cy="2454614"/>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endParaRPr lang="en-US" b="1" dirty="0">
              <a:solidFill>
                <a:schemeClr val="bg1"/>
              </a:solidFill>
              <a:cs typeface="B Nazanin" panose="00000400000000000000" pitchFamily="2" charset="-78"/>
            </a:endParaRPr>
          </a:p>
        </p:txBody>
      </p:sp>
      <p:sp>
        <p:nvSpPr>
          <p:cNvPr id="5" name="Pentagon 4"/>
          <p:cNvSpPr/>
          <p:nvPr/>
        </p:nvSpPr>
        <p:spPr>
          <a:xfrm flipH="1">
            <a:off x="9490945" y="373244"/>
            <a:ext cx="2222348" cy="2455980"/>
          </a:xfrm>
          <a:prstGeom prst="homePlate">
            <a:avLst>
              <a:gd name="adj" fmla="val 342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bg1"/>
                </a:solidFill>
                <a:latin typeface="IRAban" panose="02000503000000020002" pitchFamily="2" charset="-78"/>
                <a:cs typeface="IRAban" panose="02000503000000020002" pitchFamily="2" charset="-78"/>
              </a:rPr>
              <a:t>راهبرد حل مسئله ساده تر</a:t>
            </a:r>
          </a:p>
        </p:txBody>
      </p:sp>
      <p:sp>
        <p:nvSpPr>
          <p:cNvPr id="6" name="TextBox 5"/>
          <p:cNvSpPr txBox="1"/>
          <p:nvPr/>
        </p:nvSpPr>
        <p:spPr>
          <a:xfrm>
            <a:off x="1524275" y="428567"/>
            <a:ext cx="7966670" cy="2400657"/>
          </a:xfrm>
          <a:prstGeom prst="rect">
            <a:avLst/>
          </a:prstGeom>
          <a:solidFill>
            <a:srgbClr val="00B050"/>
          </a:solidFill>
        </p:spPr>
        <p:txBody>
          <a:bodyPr wrap="square" rtlCol="0">
            <a:spAutoFit/>
          </a:bodyPr>
          <a:lstStyle/>
          <a:p>
            <a:pPr algn="just" rtl="1">
              <a:lnSpc>
                <a:spcPct val="150000"/>
              </a:lnSpc>
            </a:pPr>
            <a:r>
              <a:rPr lang="fa-IR" sz="2000" dirty="0">
                <a:solidFill>
                  <a:schemeClr val="bg1"/>
                </a:solidFill>
                <a:cs typeface="B Koodak" panose="00000700000000000000" pitchFamily="2" charset="-78"/>
              </a:rPr>
              <a:t>برای حل بعضی از مسئله ها،ابتدا مسئله ای ساده تر را که با مسئله اصلی در ارتباط است، حل میکنیم. سپس با استفاده از نتیجه و پاسخ  مسئله ساده شده، جواب مسئله اصلی را به دست می آوریم. برای ساده کردن مسئله می توان از عددهای تقریبی یا عددهای کوچکتر استفاده کرد. برای نتیجه گیری و پیدا کردن پاسخ  مسئله اصلی از راهبرد الگویابی استفاده میکنیم و الگوی کشف شده در مسئله ساده را به  مسئله اصلی مرتبط میکنیم.</a:t>
            </a:r>
            <a:endParaRPr lang="en-US" sz="2400" dirty="0">
              <a:solidFill>
                <a:schemeClr val="bg1"/>
              </a:solidFill>
              <a:latin typeface="Koo"/>
              <a:cs typeface="B Koodak" panose="00000700000000000000" pitchFamily="2" charset="-78"/>
            </a:endParaRPr>
          </a:p>
        </p:txBody>
      </p:sp>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backgroundRemoval t="0" b="35167" l="64167" r="100000">
                        <a14:foregroundMark x1="82500" y1="6000" x2="82500" y2="5500"/>
                        <a14:foregroundMark x1="86167" y1="7000" x2="86833" y2="6000"/>
                        <a14:foregroundMark x1="88833" y1="9000" x2="89500" y2="6500"/>
                        <a14:foregroundMark x1="91667" y1="10167" x2="93000" y2="9000"/>
                        <a14:foregroundMark x1="94667" y1="13333" x2="95167" y2="12167"/>
                        <a14:foregroundMark x1="95333" y1="17000" x2="95333" y2="17000"/>
                        <a14:foregroundMark x1="96000" y1="19333" x2="96000" y2="19333"/>
                        <a14:foregroundMark x1="94167" y1="23000" x2="94167" y2="23000"/>
                        <a14:foregroundMark x1="92833" y1="26667" x2="92833" y2="26667"/>
                        <a14:foregroundMark x1="90500" y1="28167" x2="90500" y2="28167"/>
                        <a14:foregroundMark x1="87667" y1="30333" x2="87667" y2="30333"/>
                        <a14:foregroundMark x1="84833" y1="31167" x2="84833" y2="31167"/>
                        <a14:foregroundMark x1="82500" y1="31333" x2="82500" y2="31333"/>
                        <a14:foregroundMark x1="79667" y1="30500" x2="79667" y2="30500"/>
                        <a14:foregroundMark x1="75833" y1="28667" x2="75833" y2="28667"/>
                        <a14:foregroundMark x1="74333" y1="26167" x2="74333" y2="26167"/>
                        <a14:foregroundMark x1="72000" y1="23833" x2="72000" y2="23833"/>
                        <a14:foregroundMark x1="71000" y1="20167" x2="71000" y2="20167"/>
                        <a14:foregroundMark x1="70833" y1="17000" x2="70833" y2="17000"/>
                        <a14:foregroundMark x1="71500" y1="13500" x2="71500" y2="13500"/>
                        <a14:foregroundMark x1="73167" y1="10167" x2="73167" y2="10167"/>
                        <a14:foregroundMark x1="75500" y1="7833" x2="75500" y2="7833"/>
                        <a14:foregroundMark x1="78500" y1="5500" x2="78500" y2="5500"/>
                        <a14:foregroundMark x1="85500" y1="8833" x2="85500" y2="8833"/>
                        <a14:foregroundMark x1="82500" y1="8333" x2="82500" y2="8333"/>
                        <a14:foregroundMark x1="80000" y1="8333" x2="80000" y2="8333"/>
                        <a14:foregroundMark x1="76833" y1="9667" x2="76833" y2="9667"/>
                        <a14:foregroundMark x1="74833" y1="12000" x2="74833" y2="12000"/>
                        <a14:foregroundMark x1="72833" y1="15167" x2="72833" y2="15167"/>
                        <a14:foregroundMark x1="73000" y1="17500" x2="73000" y2="17500"/>
                        <a14:foregroundMark x1="72833" y1="20667" x2="72833" y2="20667"/>
                        <a14:foregroundMark x1="73833" y1="23167" x2="73833" y2="23167"/>
                        <a14:foregroundMark x1="75500" y1="25167" x2="75500" y2="25167"/>
                        <a14:foregroundMark x1="77667" y1="27167" x2="77667" y2="27167"/>
                        <a14:foregroundMark x1="79833" y1="28333" x2="79833" y2="28333"/>
                        <a14:foregroundMark x1="83000" y1="28667" x2="83000" y2="28667"/>
                        <a14:foregroundMark x1="85000" y1="29000" x2="85000" y2="29000"/>
                        <a14:foregroundMark x1="89167" y1="26833" x2="89167" y2="26833"/>
                        <a14:foregroundMark x1="91333" y1="25167" x2="91333" y2="25167"/>
                        <a14:foregroundMark x1="92833" y1="22000" x2="92833" y2="22000"/>
                        <a14:foregroundMark x1="93167" y1="19333" x2="93167" y2="19333"/>
                        <a14:foregroundMark x1="92500" y1="13500" x2="92500" y2="13500"/>
                        <a14:foregroundMark x1="90000" y1="11167" x2="90000" y2="11167"/>
                      </a14:backgroundRemoval>
                    </a14:imgEffect>
                  </a14:imgLayer>
                </a14:imgProps>
              </a:ext>
              <a:ext uri="{28A0092B-C50C-407E-A947-70E740481C1C}">
                <a14:useLocalDpi xmlns:a14="http://schemas.microsoft.com/office/drawing/2010/main" val="0"/>
              </a:ext>
            </a:extLst>
          </a:blip>
          <a:srcRect l="65093" b="63568"/>
          <a:stretch/>
        </p:blipFill>
        <p:spPr>
          <a:xfrm>
            <a:off x="-141135" y="2938194"/>
            <a:ext cx="3919693" cy="4090799"/>
          </a:xfrm>
          <a:prstGeom prst="rect">
            <a:avLst/>
          </a:prstGeom>
        </p:spPr>
      </p:pic>
      <p:sp>
        <p:nvSpPr>
          <p:cNvPr id="18" name="Rectangle 17"/>
          <p:cNvSpPr/>
          <p:nvPr/>
        </p:nvSpPr>
        <p:spPr>
          <a:xfrm>
            <a:off x="163995" y="2880552"/>
            <a:ext cx="11800114"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1ــ قطر خورشید  </a:t>
            </a:r>
            <a:endParaRPr lang="en-US" sz="2000" dirty="0">
              <a:cs typeface="B Koodak" panose="00000700000000000000" pitchFamily="2" charset="-78"/>
            </a:endParaRPr>
          </a:p>
        </p:txBody>
      </p:sp>
      <p:cxnSp>
        <p:nvCxnSpPr>
          <p:cNvPr id="21" name="Straight Arrow Connector 20"/>
          <p:cNvCxnSpPr/>
          <p:nvPr/>
        </p:nvCxnSpPr>
        <p:spPr>
          <a:xfrm>
            <a:off x="873381" y="5057265"/>
            <a:ext cx="200297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2406" y="4719833"/>
            <a:ext cx="3135086" cy="369332"/>
          </a:xfrm>
          <a:prstGeom prst="rect">
            <a:avLst/>
          </a:prstGeom>
          <a:noFill/>
        </p:spPr>
        <p:txBody>
          <a:bodyPr wrap="square" rtlCol="0">
            <a:spAutoFit/>
          </a:bodyPr>
          <a:lstStyle/>
          <a:p>
            <a:pPr algn="ctr"/>
            <a:r>
              <a:rPr lang="fa-IR" dirty="0">
                <a:cs typeface="B Koodak" panose="00000700000000000000" pitchFamily="2" charset="-78"/>
              </a:rPr>
              <a:t>1392530 کیلومتر</a:t>
            </a:r>
            <a:endParaRPr lang="en-US" dirty="0">
              <a:cs typeface="B Koodak" panose="00000700000000000000" pitchFamily="2" charset="-78"/>
            </a:endParaRPr>
          </a:p>
        </p:txBody>
      </p:sp>
      <p:sp>
        <p:nvSpPr>
          <p:cNvPr id="53" name="Rectangle 52"/>
          <p:cNvSpPr/>
          <p:nvPr/>
        </p:nvSpPr>
        <p:spPr>
          <a:xfrm>
            <a:off x="5693785" y="3488890"/>
            <a:ext cx="6096000" cy="707886"/>
          </a:xfrm>
          <a:prstGeom prst="rect">
            <a:avLst/>
          </a:prstGeom>
        </p:spPr>
        <p:txBody>
          <a:bodyPr>
            <a:spAutoFit/>
          </a:bodyPr>
          <a:lstStyle/>
          <a:p>
            <a:pPr algn="r" rtl="1"/>
            <a:r>
              <a:rPr lang="fa-IR" sz="2000" dirty="0">
                <a:solidFill>
                  <a:schemeClr val="accent2">
                    <a:lumMod val="75000"/>
                  </a:schemeClr>
                </a:solidFill>
                <a:latin typeface="AmuzehNewNormalPS"/>
                <a:cs typeface="B Koodak" panose="00000700000000000000" pitchFamily="2" charset="-78"/>
              </a:rPr>
              <a:t>برای ساده شدن مسئله بهتر است از عددهای تقریبی استفاده کنید</a:t>
            </a:r>
            <a:br>
              <a:rPr lang="fa-IR" sz="2000" dirty="0">
                <a:solidFill>
                  <a:schemeClr val="accent2">
                    <a:lumMod val="75000"/>
                  </a:schemeClr>
                </a:solidFill>
                <a:latin typeface="AmuzehNewNormalPS"/>
                <a:cs typeface="B Koodak" panose="00000700000000000000" pitchFamily="2" charset="-78"/>
              </a:rPr>
            </a:br>
            <a:endParaRPr lang="en-US" sz="2000" dirty="0">
              <a:solidFill>
                <a:schemeClr val="accent2">
                  <a:lumMod val="75000"/>
                </a:schemeClr>
              </a:solidFill>
              <a:cs typeface="B Koodak" panose="00000700000000000000" pitchFamily="2" charset="-78"/>
            </a:endParaRPr>
          </a:p>
        </p:txBody>
      </p:sp>
      <p:sp>
        <p:nvSpPr>
          <p:cNvPr id="54" name="Rectangle 53"/>
          <p:cNvSpPr/>
          <p:nvPr/>
        </p:nvSpPr>
        <p:spPr>
          <a:xfrm>
            <a:off x="5693785" y="3924646"/>
            <a:ext cx="6096000" cy="707886"/>
          </a:xfrm>
          <a:prstGeom prst="rect">
            <a:avLst/>
          </a:prstGeom>
        </p:spPr>
        <p:txBody>
          <a:bodyPr>
            <a:spAutoFit/>
          </a:bodyPr>
          <a:lstStyle/>
          <a:p>
            <a:pPr algn="r" rtl="1"/>
            <a:r>
              <a:rPr lang="fa-IR" sz="2000" dirty="0">
                <a:solidFill>
                  <a:schemeClr val="accent2">
                    <a:lumMod val="75000"/>
                  </a:schemeClr>
                </a:solidFill>
                <a:latin typeface="AmuzehNewNormalPS"/>
                <a:cs typeface="B Koodak" panose="00000700000000000000" pitchFamily="2" charset="-78"/>
              </a:rPr>
              <a:t>خلاصه مسئله ساده شده را بنویسید و پاسخ دهید.</a:t>
            </a:r>
            <a:br>
              <a:rPr lang="fa-IR" sz="2000" dirty="0">
                <a:solidFill>
                  <a:schemeClr val="accent2">
                    <a:lumMod val="75000"/>
                  </a:schemeClr>
                </a:solidFill>
                <a:latin typeface="AmuzehNewNormalPS"/>
                <a:cs typeface="B Koodak" panose="00000700000000000000" pitchFamily="2" charset="-78"/>
              </a:rPr>
            </a:br>
            <a:endParaRPr lang="en-US" sz="2000" dirty="0">
              <a:solidFill>
                <a:schemeClr val="accent2">
                  <a:lumMod val="75000"/>
                </a:schemeClr>
              </a:solidFill>
              <a:cs typeface="B Koodak" panose="00000700000000000000" pitchFamily="2" charset="-78"/>
            </a:endParaRPr>
          </a:p>
        </p:txBody>
      </p:sp>
      <p:pic>
        <p:nvPicPr>
          <p:cNvPr id="55" name="Picture 54"/>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10000" b="90000" l="10000" r="90000">
                        <a14:backgroundMark x1="63738" y1="82109" x2="59904" y2="83227"/>
                      </a14:backgroundRemoval>
                    </a14:imgEffect>
                    <a14:imgEffect>
                      <a14:artisticFilmGrain/>
                    </a14:imgEffect>
                  </a14:imgLayer>
                </a14:imgProps>
              </a:ext>
              <a:ext uri="{28A0092B-C50C-407E-A947-70E740481C1C}">
                <a14:useLocalDpi xmlns:a14="http://schemas.microsoft.com/office/drawing/2010/main" val="0"/>
              </a:ext>
            </a:extLst>
          </a:blip>
          <a:stretch>
            <a:fillRect/>
          </a:stretch>
        </p:blipFill>
        <p:spPr>
          <a:xfrm>
            <a:off x="3390695" y="3725795"/>
            <a:ext cx="2662940" cy="2662940"/>
          </a:xfrm>
          <a:prstGeom prst="rect">
            <a:avLst/>
          </a:prstGeom>
        </p:spPr>
      </p:pic>
      <p:cxnSp>
        <p:nvCxnSpPr>
          <p:cNvPr id="51" name="Straight Arrow Connector 50"/>
          <p:cNvCxnSpPr/>
          <p:nvPr/>
        </p:nvCxnSpPr>
        <p:spPr>
          <a:xfrm>
            <a:off x="3836614" y="5057265"/>
            <a:ext cx="180554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154622" y="4695725"/>
            <a:ext cx="3135086" cy="369332"/>
          </a:xfrm>
          <a:prstGeom prst="rect">
            <a:avLst/>
          </a:prstGeom>
          <a:noFill/>
        </p:spPr>
        <p:txBody>
          <a:bodyPr wrap="square" rtlCol="0">
            <a:spAutoFit/>
          </a:bodyPr>
          <a:lstStyle/>
          <a:p>
            <a:pPr algn="ctr"/>
            <a:r>
              <a:rPr lang="fa-IR" dirty="0">
                <a:solidFill>
                  <a:srgbClr val="231F20"/>
                </a:solidFill>
                <a:latin typeface="AmuzehNewNormalPS"/>
                <a:cs typeface="B Koodak" panose="00000700000000000000" pitchFamily="2" charset="-78"/>
              </a:rPr>
              <a:t>12756/6 کیلومتر</a:t>
            </a:r>
            <a:endParaRPr lang="en-US" dirty="0">
              <a:cs typeface="B Koodak" panose="00000700000000000000" pitchFamily="2" charset="-78"/>
            </a:endParaRPr>
          </a:p>
        </p:txBody>
      </p:sp>
      <p:sp>
        <p:nvSpPr>
          <p:cNvPr id="60" name="Rectangle 59"/>
          <p:cNvSpPr/>
          <p:nvPr/>
        </p:nvSpPr>
        <p:spPr>
          <a:xfrm>
            <a:off x="5043337" y="2886132"/>
            <a:ext cx="3807453" cy="400110"/>
          </a:xfrm>
          <a:prstGeom prst="rect">
            <a:avLst/>
          </a:prstGeom>
        </p:spPr>
        <p:txBody>
          <a:bodyPr wrap="none">
            <a:spAutoFit/>
          </a:bodyPr>
          <a:lstStyle/>
          <a:p>
            <a:r>
              <a:rPr lang="fa-IR" sz="2000" dirty="0">
                <a:solidFill>
                  <a:srgbClr val="231F20"/>
                </a:solidFill>
                <a:latin typeface="AmuzehNewNormalPS"/>
                <a:cs typeface="B Koodak" panose="00000700000000000000" pitchFamily="2" charset="-78"/>
              </a:rPr>
              <a:t>وقطر کره زمین                                 است. </a:t>
            </a:r>
            <a:endParaRPr lang="en-US" sz="2000" dirty="0"/>
          </a:p>
        </p:txBody>
      </p:sp>
      <p:sp>
        <p:nvSpPr>
          <p:cNvPr id="61" name="Rectangle 60"/>
          <p:cNvSpPr/>
          <p:nvPr/>
        </p:nvSpPr>
        <p:spPr>
          <a:xfrm>
            <a:off x="1052995" y="2889508"/>
            <a:ext cx="4124848" cy="400110"/>
          </a:xfrm>
          <a:prstGeom prst="rect">
            <a:avLst/>
          </a:prstGeom>
        </p:spPr>
        <p:txBody>
          <a:bodyPr wrap="none">
            <a:spAutoFit/>
          </a:bodyPr>
          <a:lstStyle/>
          <a:p>
            <a:pPr algn="r" rtl="1"/>
            <a:r>
              <a:rPr lang="fa-IR" sz="2000" dirty="0">
                <a:solidFill>
                  <a:srgbClr val="231F20"/>
                </a:solidFill>
                <a:latin typeface="AmuzehNewNormalPS"/>
                <a:cs typeface="B Koodak" panose="00000700000000000000" pitchFamily="2" charset="-78"/>
              </a:rPr>
              <a:t>قطر خورشید تقریباً چند برابر قطر زمین است؟</a:t>
            </a:r>
            <a:endParaRPr lang="en-US" sz="20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62" name="TextBox 61"/>
              <p:cNvSpPr txBox="1"/>
              <p:nvPr/>
            </p:nvSpPr>
            <p:spPr>
              <a:xfrm>
                <a:off x="1107803" y="5097766"/>
                <a:ext cx="14731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1000000</m:t>
                      </m:r>
                    </m:oMath>
                  </m:oMathPara>
                </a14:m>
                <a:endParaRPr lang="en-US" sz="2400" dirty="0">
                  <a:cs typeface="B Koodak" panose="00000700000000000000" pitchFamily="2" charset="-78"/>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107803" y="5097766"/>
                <a:ext cx="1473160" cy="369332"/>
              </a:xfrm>
              <a:prstGeom prst="rect">
                <a:avLst/>
              </a:prstGeom>
              <a:blipFill>
                <a:blip r:embed="rId6"/>
                <a:stretch>
                  <a:fillRect l="-2075" r="-3734"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167907" y="5070547"/>
                <a:ext cx="11365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10000</m:t>
                      </m:r>
                    </m:oMath>
                  </m:oMathPara>
                </a14:m>
                <a:endParaRPr lang="en-US" sz="2400" dirty="0">
                  <a:cs typeface="B Koodak" panose="00000700000000000000" pitchFamily="2" charset="-78"/>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167907" y="5070547"/>
                <a:ext cx="1136529" cy="369332"/>
              </a:xfrm>
              <a:prstGeom prst="rect">
                <a:avLst/>
              </a:prstGeom>
              <a:blipFill>
                <a:blip r:embed="rId7"/>
                <a:stretch>
                  <a:fillRect l="-3226" r="-4839" b="-8333"/>
                </a:stretch>
              </a:blipFill>
            </p:spPr>
            <p:txBody>
              <a:bodyPr/>
              <a:lstStyle/>
              <a:p>
                <a:r>
                  <a:rPr lang="en-US">
                    <a:noFill/>
                  </a:rPr>
                  <a:t> </a:t>
                </a:r>
              </a:p>
            </p:txBody>
          </p:sp>
        </mc:Fallback>
      </mc:AlternateContent>
      <p:sp>
        <p:nvSpPr>
          <p:cNvPr id="64" name="Rectangle 63"/>
          <p:cNvSpPr/>
          <p:nvPr/>
        </p:nvSpPr>
        <p:spPr>
          <a:xfrm>
            <a:off x="5642158" y="2887245"/>
            <a:ext cx="1529586" cy="400110"/>
          </a:xfrm>
          <a:prstGeom prst="rect">
            <a:avLst/>
          </a:prstGeom>
        </p:spPr>
        <p:txBody>
          <a:bodyPr wrap="none">
            <a:spAutoFit/>
          </a:bodyPr>
          <a:lstStyle/>
          <a:p>
            <a:r>
              <a:rPr lang="fa-IR" sz="2000" dirty="0">
                <a:solidFill>
                  <a:schemeClr val="accent1">
                    <a:lumMod val="75000"/>
                  </a:schemeClr>
                </a:solidFill>
                <a:latin typeface="AmuzehNewNormalPS"/>
                <a:cs typeface="B Koodak" panose="00000700000000000000" pitchFamily="2" charset="-78"/>
              </a:rPr>
              <a:t>10000کیلومتر</a:t>
            </a:r>
            <a:endParaRPr lang="en-US" dirty="0">
              <a:solidFill>
                <a:schemeClr val="accent1">
                  <a:lumMod val="75000"/>
                </a:schemeClr>
              </a:solidFill>
            </a:endParaRPr>
          </a:p>
        </p:txBody>
      </p:sp>
      <p:sp>
        <p:nvSpPr>
          <p:cNvPr id="65" name="Rectangle 64"/>
          <p:cNvSpPr/>
          <p:nvPr/>
        </p:nvSpPr>
        <p:spPr>
          <a:xfrm>
            <a:off x="8663183" y="2896621"/>
            <a:ext cx="1808508" cy="400110"/>
          </a:xfrm>
          <a:prstGeom prst="rect">
            <a:avLst/>
          </a:prstGeom>
        </p:spPr>
        <p:txBody>
          <a:bodyPr wrap="none">
            <a:spAutoFit/>
          </a:bodyPr>
          <a:lstStyle/>
          <a:p>
            <a:r>
              <a:rPr lang="fa-IR" sz="2000" dirty="0">
                <a:solidFill>
                  <a:srgbClr val="231F20"/>
                </a:solidFill>
                <a:latin typeface="AmuzehNewNormalPS"/>
                <a:cs typeface="B Koodak" panose="00000700000000000000" pitchFamily="2" charset="-78"/>
              </a:rPr>
              <a:t>1392530کیلومتر</a:t>
            </a:r>
            <a:endParaRPr lang="en-US" dirty="0"/>
          </a:p>
        </p:txBody>
      </p:sp>
      <p:sp>
        <p:nvSpPr>
          <p:cNvPr id="66" name="Rectangle 65"/>
          <p:cNvSpPr/>
          <p:nvPr/>
        </p:nvSpPr>
        <p:spPr>
          <a:xfrm>
            <a:off x="8617791" y="2889508"/>
            <a:ext cx="1917513" cy="400110"/>
          </a:xfrm>
          <a:prstGeom prst="rect">
            <a:avLst/>
          </a:prstGeom>
        </p:spPr>
        <p:txBody>
          <a:bodyPr wrap="none">
            <a:spAutoFit/>
          </a:bodyPr>
          <a:lstStyle/>
          <a:p>
            <a:r>
              <a:rPr lang="fa-IR" sz="2000" dirty="0">
                <a:solidFill>
                  <a:schemeClr val="accent1">
                    <a:lumMod val="75000"/>
                  </a:schemeClr>
                </a:solidFill>
                <a:latin typeface="AmuzehNewNormalPS"/>
                <a:cs typeface="B Koodak" panose="00000700000000000000" pitchFamily="2" charset="-78"/>
              </a:rPr>
              <a:t>1000000 کیلومتر </a:t>
            </a:r>
            <a:endParaRPr lang="en-US" sz="2000" dirty="0">
              <a:solidFill>
                <a:schemeClr val="accent1">
                  <a:lumMod val="75000"/>
                </a:schemeClr>
              </a:solidFill>
            </a:endParaRPr>
          </a:p>
        </p:txBody>
      </p:sp>
      <p:sp>
        <p:nvSpPr>
          <p:cNvPr id="67" name="Rectangle 66"/>
          <p:cNvSpPr/>
          <p:nvPr/>
        </p:nvSpPr>
        <p:spPr>
          <a:xfrm>
            <a:off x="5549924" y="2876156"/>
            <a:ext cx="1875835" cy="400110"/>
          </a:xfrm>
          <a:prstGeom prst="rect">
            <a:avLst/>
          </a:prstGeom>
        </p:spPr>
        <p:txBody>
          <a:bodyPr wrap="none">
            <a:spAutoFit/>
          </a:bodyPr>
          <a:lstStyle/>
          <a:p>
            <a:r>
              <a:rPr lang="fa-IR" sz="2000" dirty="0">
                <a:solidFill>
                  <a:srgbClr val="231F20"/>
                </a:solidFill>
                <a:latin typeface="AmuzehNewNormalPS"/>
                <a:cs typeface="B Koodak" panose="00000700000000000000" pitchFamily="2" charset="-78"/>
              </a:rPr>
              <a:t>12756/6 کیلومتر </a:t>
            </a:r>
            <a:endParaRPr lang="en-US" sz="2000" dirty="0"/>
          </a:p>
        </p:txBody>
      </p:sp>
      <mc:AlternateContent xmlns:mc="http://schemas.openxmlformats.org/markup-compatibility/2006" xmlns:a14="http://schemas.microsoft.com/office/drawing/2010/main">
        <mc:Choice Requires="a14">
          <p:sp>
            <p:nvSpPr>
              <p:cNvPr id="69" name="TextBox 68"/>
              <p:cNvSpPr txBox="1"/>
              <p:nvPr/>
            </p:nvSpPr>
            <p:spPr>
              <a:xfrm>
                <a:off x="6544869" y="4748324"/>
                <a:ext cx="439383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600" b="0" i="0" smtClean="0">
                          <a:solidFill>
                            <a:schemeClr val="accent1">
                              <a:lumMod val="50000"/>
                            </a:schemeClr>
                          </a:solidFill>
                          <a:latin typeface="Cambria Math" panose="02040503050406030204" pitchFamily="18" charset="0"/>
                          <a:cs typeface="B Koodak" panose="00000700000000000000" pitchFamily="2" charset="-78"/>
                        </a:rPr>
                        <m:t>1000000</m:t>
                      </m:r>
                      <m:r>
                        <m:rPr>
                          <m:nor/>
                        </m:rPr>
                        <a:rPr lang="fa-IR" sz="3600" b="0" i="0" smtClean="0">
                          <a:solidFill>
                            <a:schemeClr val="accent1">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3600" b="0" i="0" smtClean="0">
                          <a:solidFill>
                            <a:schemeClr val="accent1">
                              <a:lumMod val="50000"/>
                            </a:schemeClr>
                          </a:solidFill>
                          <a:latin typeface="Cambria Math" panose="02040503050406030204" pitchFamily="18" charset="0"/>
                          <a:ea typeface="Cambria Math" panose="02040503050406030204" pitchFamily="18" charset="0"/>
                          <a:cs typeface="B Koodak" panose="00000700000000000000" pitchFamily="2" charset="-78"/>
                        </a:rPr>
                        <m:t>10000</m:t>
                      </m:r>
                      <m:r>
                        <m:rPr>
                          <m:nor/>
                        </m:rPr>
                        <a:rPr lang="fa-IR" sz="3600" b="0" i="0" smtClean="0">
                          <a:solidFill>
                            <a:schemeClr val="accent1">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3600" b="0" i="0" smtClean="0">
                          <a:solidFill>
                            <a:schemeClr val="accent1">
                              <a:lumMod val="50000"/>
                            </a:schemeClr>
                          </a:solidFill>
                          <a:latin typeface="Cambria Math" panose="02040503050406030204" pitchFamily="18" charset="0"/>
                          <a:ea typeface="Cambria Math" panose="02040503050406030204" pitchFamily="18" charset="0"/>
                          <a:cs typeface="B Koodak" panose="00000700000000000000" pitchFamily="2" charset="-78"/>
                        </a:rPr>
                        <m:t>100 </m:t>
                      </m:r>
                    </m:oMath>
                  </m:oMathPara>
                </a14:m>
                <a:endParaRPr lang="en-US" dirty="0">
                  <a:cs typeface="B Koodak" panose="00000700000000000000" pitchFamily="2" charset="-78"/>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544869" y="4748324"/>
                <a:ext cx="4393832" cy="553998"/>
              </a:xfrm>
              <a:prstGeom prst="rect">
                <a:avLst/>
              </a:prstGeom>
              <a:blipFill>
                <a:blip r:embed="rId8"/>
                <a:stretch>
                  <a:fillRect/>
                </a:stretch>
              </a:blipFill>
            </p:spPr>
            <p:txBody>
              <a:bodyPr/>
              <a:lstStyle/>
              <a:p>
                <a:r>
                  <a:rPr lang="en-US">
                    <a:noFill/>
                  </a:rPr>
                  <a:t> </a:t>
                </a:r>
              </a:p>
            </p:txBody>
          </p:sp>
        </mc:Fallback>
      </mc:AlternateContent>
      <p:sp>
        <p:nvSpPr>
          <p:cNvPr id="70" name="TextBox 69"/>
          <p:cNvSpPr txBox="1"/>
          <p:nvPr/>
        </p:nvSpPr>
        <p:spPr>
          <a:xfrm>
            <a:off x="10736662" y="4779102"/>
            <a:ext cx="914400" cy="523220"/>
          </a:xfrm>
          <a:prstGeom prst="rect">
            <a:avLst/>
          </a:prstGeom>
          <a:noFill/>
        </p:spPr>
        <p:txBody>
          <a:bodyPr wrap="square" rtlCol="0">
            <a:spAutoFit/>
          </a:bodyPr>
          <a:lstStyle/>
          <a:p>
            <a:r>
              <a:rPr lang="fa-IR" sz="2800" dirty="0">
                <a:solidFill>
                  <a:schemeClr val="accent1">
                    <a:lumMod val="50000"/>
                  </a:schemeClr>
                </a:solidFill>
                <a:cs typeface="B Koodak" panose="00000700000000000000" pitchFamily="2" charset="-78"/>
              </a:rPr>
              <a:t>برابر</a:t>
            </a:r>
            <a:endParaRPr lang="en-US" sz="2800" dirty="0">
              <a:solidFill>
                <a:schemeClr val="accent1">
                  <a:lumMod val="50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71" name="TextBox 70"/>
              <p:cNvSpPr txBox="1"/>
              <p:nvPr/>
            </p:nvSpPr>
            <p:spPr>
              <a:xfrm>
                <a:off x="5850106" y="5631023"/>
                <a:ext cx="54983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600" b="0" i="0" smtClean="0">
                          <a:latin typeface="Cambria Math" panose="02040503050406030204" pitchFamily="18" charset="0"/>
                          <a:cs typeface="B Koodak" panose="00000700000000000000" pitchFamily="2" charset="-78"/>
                        </a:rPr>
                        <m:t>1392530</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rPr>
                        <m:t>12756</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rPr>
                        <m:t>6</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rPr>
                        <m:t>109</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rPr>
                        <m:t>16 </m:t>
                      </m:r>
                    </m:oMath>
                  </m:oMathPara>
                </a14:m>
                <a:endParaRPr lang="en-US" dirty="0">
                  <a:cs typeface="B Koodak" panose="00000700000000000000" pitchFamily="2" charset="-78"/>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5850106" y="5631023"/>
                <a:ext cx="5498300" cy="553998"/>
              </a:xfrm>
              <a:prstGeom prst="rect">
                <a:avLst/>
              </a:prstGeom>
              <a:blipFill>
                <a:blip r:embed="rId9"/>
                <a:stretch>
                  <a:fillRect/>
                </a:stretch>
              </a:blipFill>
            </p:spPr>
            <p:txBody>
              <a:bodyPr/>
              <a:lstStyle/>
              <a:p>
                <a:r>
                  <a:rPr lang="en-US">
                    <a:noFill/>
                  </a:rPr>
                  <a:t> </a:t>
                </a:r>
              </a:p>
            </p:txBody>
          </p:sp>
        </mc:Fallback>
      </mc:AlternateContent>
      <p:sp>
        <p:nvSpPr>
          <p:cNvPr id="72" name="TextBox 71"/>
          <p:cNvSpPr txBox="1"/>
          <p:nvPr/>
        </p:nvSpPr>
        <p:spPr>
          <a:xfrm>
            <a:off x="11166495" y="5646412"/>
            <a:ext cx="914400" cy="523220"/>
          </a:xfrm>
          <a:prstGeom prst="rect">
            <a:avLst/>
          </a:prstGeom>
          <a:noFill/>
        </p:spPr>
        <p:txBody>
          <a:bodyPr wrap="square" rtlCol="0">
            <a:spAutoFit/>
          </a:bodyPr>
          <a:lstStyle/>
          <a:p>
            <a:r>
              <a:rPr lang="fa-IR" sz="2800" dirty="0">
                <a:cs typeface="B Koodak" panose="00000700000000000000" pitchFamily="2" charset="-78"/>
              </a:rPr>
              <a:t>برابر</a:t>
            </a:r>
            <a:endParaRPr lang="en-US" sz="2800" dirty="0">
              <a:cs typeface="B Koodak" panose="00000700000000000000" pitchFamily="2" charset="-78"/>
            </a:endParaRPr>
          </a:p>
        </p:txBody>
      </p:sp>
    </p:spTree>
    <p:extLst>
      <p:ext uri="{BB962C8B-B14F-4D97-AF65-F5344CB8AC3E}">
        <p14:creationId xmlns:p14="http://schemas.microsoft.com/office/powerpoint/2010/main" val="377485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dissolve">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dissolve">
                                      <p:cBhvr>
                                        <p:cTn id="32" dur="500"/>
                                        <p:tgtEl>
                                          <p:spTgt spid="6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dissolve">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par>
                                <p:cTn id="48" presetID="53" presetClass="entr" presetSubtype="16"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dissolv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right)">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p:tgtEl>
                                          <p:spTgt spid="62"/>
                                        </p:tgtEl>
                                        <p:attrNameLst>
                                          <p:attrName>ppt_y</p:attrName>
                                        </p:attrNameLst>
                                      </p:cBhvr>
                                      <p:tavLst>
                                        <p:tav tm="0">
                                          <p:val>
                                            <p:strVal val="#ppt_y+#ppt_h*1.125000"/>
                                          </p:val>
                                        </p:tav>
                                        <p:tav tm="100000">
                                          <p:val>
                                            <p:strVal val="#ppt_y"/>
                                          </p:val>
                                        </p:tav>
                                      </p:tavLst>
                                    </p:anim>
                                    <p:animEffect transition="in" filter="wipe(up)">
                                      <p:cBhvr>
                                        <p:cTn id="68" dur="500"/>
                                        <p:tgtEl>
                                          <p:spTgt spid="62"/>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p:tgtEl>
                                          <p:spTgt spid="63"/>
                                        </p:tgtEl>
                                        <p:attrNameLst>
                                          <p:attrName>ppt_y</p:attrName>
                                        </p:attrNameLst>
                                      </p:cBhvr>
                                      <p:tavLst>
                                        <p:tav tm="0">
                                          <p:val>
                                            <p:strVal val="#ppt_y+#ppt_h*1.125000"/>
                                          </p:val>
                                        </p:tav>
                                        <p:tav tm="100000">
                                          <p:val>
                                            <p:strVal val="#ppt_y"/>
                                          </p:val>
                                        </p:tav>
                                      </p:tavLst>
                                    </p:anim>
                                    <p:animEffect transition="in" filter="wipe(up)">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right)">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xit" presetSubtype="32" fill="hold" grpId="1" nodeType="clickEffect">
                                  <p:stCondLst>
                                    <p:cond delay="0"/>
                                  </p:stCondLst>
                                  <p:childTnLst>
                                    <p:anim calcmode="lin" valueType="num">
                                      <p:cBhvr>
                                        <p:cTn id="81" dur="500"/>
                                        <p:tgtEl>
                                          <p:spTgt spid="65"/>
                                        </p:tgtEl>
                                        <p:attrNameLst>
                                          <p:attrName>ppt_w</p:attrName>
                                        </p:attrNameLst>
                                      </p:cBhvr>
                                      <p:tavLst>
                                        <p:tav tm="0">
                                          <p:val>
                                            <p:strVal val="ppt_w"/>
                                          </p:val>
                                        </p:tav>
                                        <p:tav tm="100000">
                                          <p:val>
                                            <p:fltVal val="0"/>
                                          </p:val>
                                        </p:tav>
                                      </p:tavLst>
                                    </p:anim>
                                    <p:anim calcmode="lin" valueType="num">
                                      <p:cBhvr>
                                        <p:cTn id="82" dur="500"/>
                                        <p:tgtEl>
                                          <p:spTgt spid="65"/>
                                        </p:tgtEl>
                                        <p:attrNameLst>
                                          <p:attrName>ppt_h</p:attrName>
                                        </p:attrNameLst>
                                      </p:cBhvr>
                                      <p:tavLst>
                                        <p:tav tm="0">
                                          <p:val>
                                            <p:strVal val="ppt_h"/>
                                          </p:val>
                                        </p:tav>
                                        <p:tav tm="100000">
                                          <p:val>
                                            <p:fltVal val="0"/>
                                          </p:val>
                                        </p:tav>
                                      </p:tavLst>
                                    </p:anim>
                                    <p:animEffect transition="out" filter="fade">
                                      <p:cBhvr>
                                        <p:cTn id="83" dur="500"/>
                                        <p:tgtEl>
                                          <p:spTgt spid="65"/>
                                        </p:tgtEl>
                                      </p:cBhvr>
                                    </p:animEffect>
                                    <p:set>
                                      <p:cBhvr>
                                        <p:cTn id="84" dur="1" fill="hold">
                                          <p:stCondLst>
                                            <p:cond delay="499"/>
                                          </p:stCondLst>
                                        </p:cTn>
                                        <p:tgtEl>
                                          <p:spTgt spid="65"/>
                                        </p:tgtEl>
                                        <p:attrNameLst>
                                          <p:attrName>style.visibility</p:attrName>
                                        </p:attrNameLst>
                                      </p:cBhvr>
                                      <p:to>
                                        <p:strVal val="hidden"/>
                                      </p:to>
                                    </p:set>
                                  </p:childTnLst>
                                </p:cTn>
                              </p:par>
                              <p:par>
                                <p:cTn id="85" presetID="53" presetClass="exit" presetSubtype="32" fill="hold" grpId="1" nodeType="withEffect">
                                  <p:stCondLst>
                                    <p:cond delay="0"/>
                                  </p:stCondLst>
                                  <p:childTnLst>
                                    <p:anim calcmode="lin" valueType="num">
                                      <p:cBhvr>
                                        <p:cTn id="86" dur="500"/>
                                        <p:tgtEl>
                                          <p:spTgt spid="67"/>
                                        </p:tgtEl>
                                        <p:attrNameLst>
                                          <p:attrName>ppt_w</p:attrName>
                                        </p:attrNameLst>
                                      </p:cBhvr>
                                      <p:tavLst>
                                        <p:tav tm="0">
                                          <p:val>
                                            <p:strVal val="ppt_w"/>
                                          </p:val>
                                        </p:tav>
                                        <p:tav tm="100000">
                                          <p:val>
                                            <p:fltVal val="0"/>
                                          </p:val>
                                        </p:tav>
                                      </p:tavLst>
                                    </p:anim>
                                    <p:anim calcmode="lin" valueType="num">
                                      <p:cBhvr>
                                        <p:cTn id="87" dur="500"/>
                                        <p:tgtEl>
                                          <p:spTgt spid="67"/>
                                        </p:tgtEl>
                                        <p:attrNameLst>
                                          <p:attrName>ppt_h</p:attrName>
                                        </p:attrNameLst>
                                      </p:cBhvr>
                                      <p:tavLst>
                                        <p:tav tm="0">
                                          <p:val>
                                            <p:strVal val="ppt_h"/>
                                          </p:val>
                                        </p:tav>
                                        <p:tav tm="100000">
                                          <p:val>
                                            <p:fltVal val="0"/>
                                          </p:val>
                                        </p:tav>
                                      </p:tavLst>
                                    </p:anim>
                                    <p:animEffect transition="out" filter="fade">
                                      <p:cBhvr>
                                        <p:cTn id="88" dur="500"/>
                                        <p:tgtEl>
                                          <p:spTgt spid="67"/>
                                        </p:tgtEl>
                                      </p:cBhvr>
                                    </p:animEffect>
                                    <p:set>
                                      <p:cBhvr>
                                        <p:cTn id="89" dur="1" fill="hold">
                                          <p:stCondLst>
                                            <p:cond delay="499"/>
                                          </p:stCondLst>
                                        </p:cTn>
                                        <p:tgtEl>
                                          <p:spTgt spid="67"/>
                                        </p:tgtEl>
                                        <p:attrNameLst>
                                          <p:attrName>style.visibility</p:attrName>
                                        </p:attrNameLst>
                                      </p:cBhvr>
                                      <p:to>
                                        <p:strVal val="hidden"/>
                                      </p:to>
                                    </p:set>
                                  </p:childTnLst>
                                </p:cTn>
                              </p:par>
                              <p:par>
                                <p:cTn id="90" presetID="31" presetClass="entr" presetSubtype="0" fill="hold" grpId="0" nodeType="with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p:cTn id="92" dur="1000" fill="hold"/>
                                        <p:tgtEl>
                                          <p:spTgt spid="64"/>
                                        </p:tgtEl>
                                        <p:attrNameLst>
                                          <p:attrName>ppt_w</p:attrName>
                                        </p:attrNameLst>
                                      </p:cBhvr>
                                      <p:tavLst>
                                        <p:tav tm="0">
                                          <p:val>
                                            <p:fltVal val="0"/>
                                          </p:val>
                                        </p:tav>
                                        <p:tav tm="100000">
                                          <p:val>
                                            <p:strVal val="#ppt_w"/>
                                          </p:val>
                                        </p:tav>
                                      </p:tavLst>
                                    </p:anim>
                                    <p:anim calcmode="lin" valueType="num">
                                      <p:cBhvr>
                                        <p:cTn id="93" dur="1000" fill="hold"/>
                                        <p:tgtEl>
                                          <p:spTgt spid="64"/>
                                        </p:tgtEl>
                                        <p:attrNameLst>
                                          <p:attrName>ppt_h</p:attrName>
                                        </p:attrNameLst>
                                      </p:cBhvr>
                                      <p:tavLst>
                                        <p:tav tm="0">
                                          <p:val>
                                            <p:fltVal val="0"/>
                                          </p:val>
                                        </p:tav>
                                        <p:tav tm="100000">
                                          <p:val>
                                            <p:strVal val="#ppt_h"/>
                                          </p:val>
                                        </p:tav>
                                      </p:tavLst>
                                    </p:anim>
                                    <p:anim calcmode="lin" valueType="num">
                                      <p:cBhvr>
                                        <p:cTn id="94" dur="1000" fill="hold"/>
                                        <p:tgtEl>
                                          <p:spTgt spid="64"/>
                                        </p:tgtEl>
                                        <p:attrNameLst>
                                          <p:attrName>style.rotation</p:attrName>
                                        </p:attrNameLst>
                                      </p:cBhvr>
                                      <p:tavLst>
                                        <p:tav tm="0">
                                          <p:val>
                                            <p:fltVal val="90"/>
                                          </p:val>
                                        </p:tav>
                                        <p:tav tm="100000">
                                          <p:val>
                                            <p:fltVal val="0"/>
                                          </p:val>
                                        </p:tav>
                                      </p:tavLst>
                                    </p:anim>
                                    <p:animEffect transition="in" filter="fade">
                                      <p:cBhvr>
                                        <p:cTn id="95" dur="1000"/>
                                        <p:tgtEl>
                                          <p:spTgt spid="6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p:cTn id="98" dur="1000" fill="hold"/>
                                        <p:tgtEl>
                                          <p:spTgt spid="66"/>
                                        </p:tgtEl>
                                        <p:attrNameLst>
                                          <p:attrName>ppt_w</p:attrName>
                                        </p:attrNameLst>
                                      </p:cBhvr>
                                      <p:tavLst>
                                        <p:tav tm="0">
                                          <p:val>
                                            <p:fltVal val="0"/>
                                          </p:val>
                                        </p:tav>
                                        <p:tav tm="100000">
                                          <p:val>
                                            <p:strVal val="#ppt_w"/>
                                          </p:val>
                                        </p:tav>
                                      </p:tavLst>
                                    </p:anim>
                                    <p:anim calcmode="lin" valueType="num">
                                      <p:cBhvr>
                                        <p:cTn id="99" dur="1000" fill="hold"/>
                                        <p:tgtEl>
                                          <p:spTgt spid="66"/>
                                        </p:tgtEl>
                                        <p:attrNameLst>
                                          <p:attrName>ppt_h</p:attrName>
                                        </p:attrNameLst>
                                      </p:cBhvr>
                                      <p:tavLst>
                                        <p:tav tm="0">
                                          <p:val>
                                            <p:fltVal val="0"/>
                                          </p:val>
                                        </p:tav>
                                        <p:tav tm="100000">
                                          <p:val>
                                            <p:strVal val="#ppt_h"/>
                                          </p:val>
                                        </p:tav>
                                      </p:tavLst>
                                    </p:anim>
                                    <p:anim calcmode="lin" valueType="num">
                                      <p:cBhvr>
                                        <p:cTn id="100" dur="1000" fill="hold"/>
                                        <p:tgtEl>
                                          <p:spTgt spid="66"/>
                                        </p:tgtEl>
                                        <p:attrNameLst>
                                          <p:attrName>style.rotation</p:attrName>
                                        </p:attrNameLst>
                                      </p:cBhvr>
                                      <p:tavLst>
                                        <p:tav tm="0">
                                          <p:val>
                                            <p:fltVal val="90"/>
                                          </p:val>
                                        </p:tav>
                                        <p:tav tm="100000">
                                          <p:val>
                                            <p:fltVal val="0"/>
                                          </p:val>
                                        </p:tav>
                                      </p:tavLst>
                                    </p:anim>
                                    <p:animEffect transition="in" filter="fade">
                                      <p:cBhvr>
                                        <p:cTn id="101" dur="10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fade">
                                      <p:cBhvr>
                                        <p:cTn id="106" dur="1000"/>
                                        <p:tgtEl>
                                          <p:spTgt spid="69"/>
                                        </p:tgtEl>
                                      </p:cBhvr>
                                    </p:animEffect>
                                    <p:anim calcmode="lin" valueType="num">
                                      <p:cBhvr>
                                        <p:cTn id="107" dur="1000" fill="hold"/>
                                        <p:tgtEl>
                                          <p:spTgt spid="69"/>
                                        </p:tgtEl>
                                        <p:attrNameLst>
                                          <p:attrName>ppt_x</p:attrName>
                                        </p:attrNameLst>
                                      </p:cBhvr>
                                      <p:tavLst>
                                        <p:tav tm="0">
                                          <p:val>
                                            <p:strVal val="#ppt_x"/>
                                          </p:val>
                                        </p:tav>
                                        <p:tav tm="100000">
                                          <p:val>
                                            <p:strVal val="#ppt_x"/>
                                          </p:val>
                                        </p:tav>
                                      </p:tavLst>
                                    </p:anim>
                                    <p:anim calcmode="lin" valueType="num">
                                      <p:cBhvr>
                                        <p:cTn id="108" dur="1000" fill="hold"/>
                                        <p:tgtEl>
                                          <p:spTgt spid="69"/>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1000"/>
                                        <p:tgtEl>
                                          <p:spTgt spid="70"/>
                                        </p:tgtEl>
                                      </p:cBhvr>
                                    </p:animEffect>
                                    <p:anim calcmode="lin" valueType="num">
                                      <p:cBhvr>
                                        <p:cTn id="112" dur="1000" fill="hold"/>
                                        <p:tgtEl>
                                          <p:spTgt spid="70"/>
                                        </p:tgtEl>
                                        <p:attrNameLst>
                                          <p:attrName>ppt_x</p:attrName>
                                        </p:attrNameLst>
                                      </p:cBhvr>
                                      <p:tavLst>
                                        <p:tav tm="0">
                                          <p:val>
                                            <p:strVal val="#ppt_x"/>
                                          </p:val>
                                        </p:tav>
                                        <p:tav tm="100000">
                                          <p:val>
                                            <p:strVal val="#ppt_x"/>
                                          </p:val>
                                        </p:tav>
                                      </p:tavLst>
                                    </p:anim>
                                    <p:anim calcmode="lin" valueType="num">
                                      <p:cBhvr>
                                        <p:cTn id="11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2" nodeType="click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p:cTn id="118" dur="1000" fill="hold"/>
                                        <p:tgtEl>
                                          <p:spTgt spid="65"/>
                                        </p:tgtEl>
                                        <p:attrNameLst>
                                          <p:attrName>ppt_w</p:attrName>
                                        </p:attrNameLst>
                                      </p:cBhvr>
                                      <p:tavLst>
                                        <p:tav tm="0">
                                          <p:val>
                                            <p:fltVal val="0"/>
                                          </p:val>
                                        </p:tav>
                                        <p:tav tm="100000">
                                          <p:val>
                                            <p:strVal val="#ppt_w"/>
                                          </p:val>
                                        </p:tav>
                                      </p:tavLst>
                                    </p:anim>
                                    <p:anim calcmode="lin" valueType="num">
                                      <p:cBhvr>
                                        <p:cTn id="119" dur="1000" fill="hold"/>
                                        <p:tgtEl>
                                          <p:spTgt spid="65"/>
                                        </p:tgtEl>
                                        <p:attrNameLst>
                                          <p:attrName>ppt_h</p:attrName>
                                        </p:attrNameLst>
                                      </p:cBhvr>
                                      <p:tavLst>
                                        <p:tav tm="0">
                                          <p:val>
                                            <p:fltVal val="0"/>
                                          </p:val>
                                        </p:tav>
                                        <p:tav tm="100000">
                                          <p:val>
                                            <p:strVal val="#ppt_h"/>
                                          </p:val>
                                        </p:tav>
                                      </p:tavLst>
                                    </p:anim>
                                    <p:anim calcmode="lin" valueType="num">
                                      <p:cBhvr>
                                        <p:cTn id="120" dur="1000" fill="hold"/>
                                        <p:tgtEl>
                                          <p:spTgt spid="65"/>
                                        </p:tgtEl>
                                        <p:attrNameLst>
                                          <p:attrName>style.rotation</p:attrName>
                                        </p:attrNameLst>
                                      </p:cBhvr>
                                      <p:tavLst>
                                        <p:tav tm="0">
                                          <p:val>
                                            <p:fltVal val="90"/>
                                          </p:val>
                                        </p:tav>
                                        <p:tav tm="100000">
                                          <p:val>
                                            <p:fltVal val="0"/>
                                          </p:val>
                                        </p:tav>
                                      </p:tavLst>
                                    </p:anim>
                                    <p:animEffect transition="in" filter="fade">
                                      <p:cBhvr>
                                        <p:cTn id="121" dur="1000"/>
                                        <p:tgtEl>
                                          <p:spTgt spid="65"/>
                                        </p:tgtEl>
                                      </p:cBhvr>
                                    </p:animEffect>
                                  </p:childTnLst>
                                </p:cTn>
                              </p:par>
                              <p:par>
                                <p:cTn id="122" presetID="31" presetClass="entr" presetSubtype="0" fill="hold" grpId="2" nodeType="withEffect">
                                  <p:stCondLst>
                                    <p:cond delay="0"/>
                                  </p:stCondLst>
                                  <p:childTnLst>
                                    <p:set>
                                      <p:cBhvr>
                                        <p:cTn id="123" dur="1" fill="hold">
                                          <p:stCondLst>
                                            <p:cond delay="0"/>
                                          </p:stCondLst>
                                        </p:cTn>
                                        <p:tgtEl>
                                          <p:spTgt spid="67"/>
                                        </p:tgtEl>
                                        <p:attrNameLst>
                                          <p:attrName>style.visibility</p:attrName>
                                        </p:attrNameLst>
                                      </p:cBhvr>
                                      <p:to>
                                        <p:strVal val="visible"/>
                                      </p:to>
                                    </p:set>
                                    <p:anim calcmode="lin" valueType="num">
                                      <p:cBhvr>
                                        <p:cTn id="124" dur="1000" fill="hold"/>
                                        <p:tgtEl>
                                          <p:spTgt spid="67"/>
                                        </p:tgtEl>
                                        <p:attrNameLst>
                                          <p:attrName>ppt_w</p:attrName>
                                        </p:attrNameLst>
                                      </p:cBhvr>
                                      <p:tavLst>
                                        <p:tav tm="0">
                                          <p:val>
                                            <p:fltVal val="0"/>
                                          </p:val>
                                        </p:tav>
                                        <p:tav tm="100000">
                                          <p:val>
                                            <p:strVal val="#ppt_w"/>
                                          </p:val>
                                        </p:tav>
                                      </p:tavLst>
                                    </p:anim>
                                    <p:anim calcmode="lin" valueType="num">
                                      <p:cBhvr>
                                        <p:cTn id="125" dur="1000" fill="hold"/>
                                        <p:tgtEl>
                                          <p:spTgt spid="67"/>
                                        </p:tgtEl>
                                        <p:attrNameLst>
                                          <p:attrName>ppt_h</p:attrName>
                                        </p:attrNameLst>
                                      </p:cBhvr>
                                      <p:tavLst>
                                        <p:tav tm="0">
                                          <p:val>
                                            <p:fltVal val="0"/>
                                          </p:val>
                                        </p:tav>
                                        <p:tav tm="100000">
                                          <p:val>
                                            <p:strVal val="#ppt_h"/>
                                          </p:val>
                                        </p:tav>
                                      </p:tavLst>
                                    </p:anim>
                                    <p:anim calcmode="lin" valueType="num">
                                      <p:cBhvr>
                                        <p:cTn id="126" dur="1000" fill="hold"/>
                                        <p:tgtEl>
                                          <p:spTgt spid="67"/>
                                        </p:tgtEl>
                                        <p:attrNameLst>
                                          <p:attrName>style.rotation</p:attrName>
                                        </p:attrNameLst>
                                      </p:cBhvr>
                                      <p:tavLst>
                                        <p:tav tm="0">
                                          <p:val>
                                            <p:fltVal val="90"/>
                                          </p:val>
                                        </p:tav>
                                        <p:tav tm="100000">
                                          <p:val>
                                            <p:fltVal val="0"/>
                                          </p:val>
                                        </p:tav>
                                      </p:tavLst>
                                    </p:anim>
                                    <p:animEffect transition="in" filter="fade">
                                      <p:cBhvr>
                                        <p:cTn id="127" dur="1000"/>
                                        <p:tgtEl>
                                          <p:spTgt spid="67"/>
                                        </p:tgtEl>
                                      </p:cBhvr>
                                    </p:animEffect>
                                  </p:childTnLst>
                                </p:cTn>
                              </p:par>
                              <p:par>
                                <p:cTn id="128" presetID="53" presetClass="exit" presetSubtype="32" fill="hold" grpId="1" nodeType="withEffect">
                                  <p:stCondLst>
                                    <p:cond delay="0"/>
                                  </p:stCondLst>
                                  <p:childTnLst>
                                    <p:anim calcmode="lin" valueType="num">
                                      <p:cBhvr>
                                        <p:cTn id="129" dur="500"/>
                                        <p:tgtEl>
                                          <p:spTgt spid="64"/>
                                        </p:tgtEl>
                                        <p:attrNameLst>
                                          <p:attrName>ppt_w</p:attrName>
                                        </p:attrNameLst>
                                      </p:cBhvr>
                                      <p:tavLst>
                                        <p:tav tm="0">
                                          <p:val>
                                            <p:strVal val="ppt_w"/>
                                          </p:val>
                                        </p:tav>
                                        <p:tav tm="100000">
                                          <p:val>
                                            <p:fltVal val="0"/>
                                          </p:val>
                                        </p:tav>
                                      </p:tavLst>
                                    </p:anim>
                                    <p:anim calcmode="lin" valueType="num">
                                      <p:cBhvr>
                                        <p:cTn id="130" dur="500"/>
                                        <p:tgtEl>
                                          <p:spTgt spid="64"/>
                                        </p:tgtEl>
                                        <p:attrNameLst>
                                          <p:attrName>ppt_h</p:attrName>
                                        </p:attrNameLst>
                                      </p:cBhvr>
                                      <p:tavLst>
                                        <p:tav tm="0">
                                          <p:val>
                                            <p:strVal val="ppt_h"/>
                                          </p:val>
                                        </p:tav>
                                        <p:tav tm="100000">
                                          <p:val>
                                            <p:fltVal val="0"/>
                                          </p:val>
                                        </p:tav>
                                      </p:tavLst>
                                    </p:anim>
                                    <p:animEffect transition="out" filter="fade">
                                      <p:cBhvr>
                                        <p:cTn id="131" dur="500"/>
                                        <p:tgtEl>
                                          <p:spTgt spid="64"/>
                                        </p:tgtEl>
                                      </p:cBhvr>
                                    </p:animEffect>
                                    <p:set>
                                      <p:cBhvr>
                                        <p:cTn id="132" dur="1" fill="hold">
                                          <p:stCondLst>
                                            <p:cond delay="499"/>
                                          </p:stCondLst>
                                        </p:cTn>
                                        <p:tgtEl>
                                          <p:spTgt spid="64"/>
                                        </p:tgtEl>
                                        <p:attrNameLst>
                                          <p:attrName>style.visibility</p:attrName>
                                        </p:attrNameLst>
                                      </p:cBhvr>
                                      <p:to>
                                        <p:strVal val="hidden"/>
                                      </p:to>
                                    </p:set>
                                  </p:childTnLst>
                                </p:cTn>
                              </p:par>
                              <p:par>
                                <p:cTn id="133" presetID="53" presetClass="exit" presetSubtype="32" fill="hold" grpId="1" nodeType="withEffect">
                                  <p:stCondLst>
                                    <p:cond delay="0"/>
                                  </p:stCondLst>
                                  <p:childTnLst>
                                    <p:anim calcmode="lin" valueType="num">
                                      <p:cBhvr>
                                        <p:cTn id="134" dur="500"/>
                                        <p:tgtEl>
                                          <p:spTgt spid="66"/>
                                        </p:tgtEl>
                                        <p:attrNameLst>
                                          <p:attrName>ppt_w</p:attrName>
                                        </p:attrNameLst>
                                      </p:cBhvr>
                                      <p:tavLst>
                                        <p:tav tm="0">
                                          <p:val>
                                            <p:strVal val="ppt_w"/>
                                          </p:val>
                                        </p:tav>
                                        <p:tav tm="100000">
                                          <p:val>
                                            <p:fltVal val="0"/>
                                          </p:val>
                                        </p:tav>
                                      </p:tavLst>
                                    </p:anim>
                                    <p:anim calcmode="lin" valueType="num">
                                      <p:cBhvr>
                                        <p:cTn id="135" dur="500"/>
                                        <p:tgtEl>
                                          <p:spTgt spid="66"/>
                                        </p:tgtEl>
                                        <p:attrNameLst>
                                          <p:attrName>ppt_h</p:attrName>
                                        </p:attrNameLst>
                                      </p:cBhvr>
                                      <p:tavLst>
                                        <p:tav tm="0">
                                          <p:val>
                                            <p:strVal val="ppt_h"/>
                                          </p:val>
                                        </p:tav>
                                        <p:tav tm="100000">
                                          <p:val>
                                            <p:fltVal val="0"/>
                                          </p:val>
                                        </p:tav>
                                      </p:tavLst>
                                    </p:anim>
                                    <p:animEffect transition="out" filter="fad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72"/>
                                        </p:tgtEl>
                                        <p:attrNameLst>
                                          <p:attrName>style.visibility</p:attrName>
                                        </p:attrNameLst>
                                      </p:cBhvr>
                                      <p:to>
                                        <p:strVal val="visible"/>
                                      </p:to>
                                    </p:set>
                                    <p:animEffect transition="in" filter="fade">
                                      <p:cBhvr>
                                        <p:cTn id="142" dur="1000"/>
                                        <p:tgtEl>
                                          <p:spTgt spid="72"/>
                                        </p:tgtEl>
                                      </p:cBhvr>
                                    </p:animEffect>
                                    <p:anim calcmode="lin" valueType="num">
                                      <p:cBhvr>
                                        <p:cTn id="143" dur="1000" fill="hold"/>
                                        <p:tgtEl>
                                          <p:spTgt spid="72"/>
                                        </p:tgtEl>
                                        <p:attrNameLst>
                                          <p:attrName>ppt_x</p:attrName>
                                        </p:attrNameLst>
                                      </p:cBhvr>
                                      <p:tavLst>
                                        <p:tav tm="0">
                                          <p:val>
                                            <p:strVal val="#ppt_x"/>
                                          </p:val>
                                        </p:tav>
                                        <p:tav tm="100000">
                                          <p:val>
                                            <p:strVal val="#ppt_x"/>
                                          </p:val>
                                        </p:tav>
                                      </p:tavLst>
                                    </p:anim>
                                    <p:anim calcmode="lin" valueType="num">
                                      <p:cBhvr>
                                        <p:cTn id="144" dur="1000" fill="hold"/>
                                        <p:tgtEl>
                                          <p:spTgt spid="72"/>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fade">
                                      <p:cBhvr>
                                        <p:cTn id="147" dur="1000"/>
                                        <p:tgtEl>
                                          <p:spTgt spid="71"/>
                                        </p:tgtEl>
                                      </p:cBhvr>
                                    </p:animEffect>
                                    <p:anim calcmode="lin" valueType="num">
                                      <p:cBhvr>
                                        <p:cTn id="148" dur="1000" fill="hold"/>
                                        <p:tgtEl>
                                          <p:spTgt spid="71"/>
                                        </p:tgtEl>
                                        <p:attrNameLst>
                                          <p:attrName>ppt_x</p:attrName>
                                        </p:attrNameLst>
                                      </p:cBhvr>
                                      <p:tavLst>
                                        <p:tav tm="0">
                                          <p:val>
                                            <p:strVal val="#ppt_x"/>
                                          </p:val>
                                        </p:tav>
                                        <p:tav tm="100000">
                                          <p:val>
                                            <p:strVal val="#ppt_x"/>
                                          </p:val>
                                        </p:tav>
                                      </p:tavLst>
                                    </p:anim>
                                    <p:anim calcmode="lin" valueType="num">
                                      <p:cBhvr>
                                        <p:cTn id="14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53" grpId="0"/>
      <p:bldP spid="54" grpId="0"/>
      <p:bldP spid="52" grpId="0"/>
      <p:bldP spid="60" grpId="0"/>
      <p:bldP spid="61" grpId="0"/>
      <p:bldP spid="62" grpId="0"/>
      <p:bldP spid="63" grpId="0"/>
      <p:bldP spid="64" grpId="0"/>
      <p:bldP spid="64" grpId="1"/>
      <p:bldP spid="65" grpId="0"/>
      <p:bldP spid="65" grpId="1"/>
      <p:bldP spid="65" grpId="2"/>
      <p:bldP spid="66" grpId="0"/>
      <p:bldP spid="66" grpId="1"/>
      <p:bldP spid="67" grpId="0"/>
      <p:bldP spid="67" grpId="1"/>
      <p:bldP spid="67" grpId="2"/>
      <p:bldP spid="69" grpId="0"/>
      <p:bldP spid="70" grpId="0"/>
      <p:bldP spid="71"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9429" y="573079"/>
            <a:ext cx="6096000" cy="461665"/>
          </a:xfrm>
          <a:prstGeom prst="rect">
            <a:avLst/>
          </a:prstGeom>
        </p:spPr>
        <p:txBody>
          <a:bodyPr>
            <a:spAutoFit/>
          </a:bodyPr>
          <a:lstStyle/>
          <a:p>
            <a:pPr algn="r" rtl="1"/>
            <a:r>
              <a:rPr lang="fa-IR" sz="2400" dirty="0">
                <a:solidFill>
                  <a:srgbClr val="231F20"/>
                </a:solidFill>
                <a:latin typeface="AmuzehNewNormalPS"/>
                <a:cs typeface="B Koodak" panose="00000700000000000000" pitchFamily="2" charset="-78"/>
              </a:rPr>
              <a:t>2ـ حاصل عبارت مقابل را به دست آورید.</a:t>
            </a:r>
            <a:endParaRPr lang="en-US" sz="24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5" name="TextBox 4"/>
              <p:cNvSpPr txBox="1"/>
              <p:nvPr/>
            </p:nvSpPr>
            <p:spPr>
              <a:xfrm>
                <a:off x="7315902" y="5342460"/>
                <a:ext cx="3949883" cy="6901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2</m:t>
                          </m:r>
                        </m:den>
                      </m:f>
                      <m:r>
                        <m:rPr>
                          <m:nor/>
                        </m:rPr>
                        <a:rPr lang="fa-IR" sz="2400" b="0" i="0" smtClean="0">
                          <a:latin typeface="Cambria Math" panose="02040503050406030204" pitchFamily="18" charset="0"/>
                          <a:cs typeface="B Koodak" panose="00000700000000000000" pitchFamily="2" charset="-78"/>
                        </a:rPr>
                        <m:t>+</m:t>
                      </m:r>
                      <m:f>
                        <m:fPr>
                          <m:ctrlPr>
                            <a:rPr lang="fa-IR"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4</m:t>
                          </m:r>
                        </m:den>
                      </m:f>
                      <m:r>
                        <m:rPr>
                          <m:nor/>
                        </m:rPr>
                        <a:rPr lang="fa-IR" sz="2400" b="0" i="0" smtClean="0">
                          <a:latin typeface="Cambria Math" panose="02040503050406030204" pitchFamily="18" charset="0"/>
                          <a:cs typeface="B Koodak" panose="00000700000000000000" pitchFamily="2" charset="-78"/>
                        </a:rPr>
                        <m:t>+</m:t>
                      </m:r>
                      <m:f>
                        <m:fPr>
                          <m:ctrlPr>
                            <a:rPr lang="fa-IR"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8</m:t>
                          </m:r>
                        </m:den>
                      </m:f>
                      <m:r>
                        <m:rPr>
                          <m:nor/>
                        </m:rPr>
                        <a:rPr lang="fa-IR" sz="2400" b="0" i="0" smtClean="0">
                          <a:latin typeface="Cambria Math" panose="02040503050406030204" pitchFamily="18" charset="0"/>
                          <a:cs typeface="B Koodak" panose="00000700000000000000" pitchFamily="2" charset="-78"/>
                        </a:rPr>
                        <m:t>+</m:t>
                      </m:r>
                      <m:f>
                        <m:fPr>
                          <m:ctrlPr>
                            <a:rPr lang="fa-IR"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16</m:t>
                          </m:r>
                        </m:den>
                      </m:f>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m:t>
                      </m:r>
                      <m:f>
                        <m:fPr>
                          <m:ctrlPr>
                            <a:rPr lang="fa-IR"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2024</m:t>
                          </m:r>
                        </m:den>
                      </m:f>
                      <m:r>
                        <m:rPr>
                          <m:nor/>
                        </m:rPr>
                        <a:rPr lang="fa-IR" sz="2400" b="0" i="0" smtClean="0">
                          <a:latin typeface="Cambria Math" panose="02040503050406030204" pitchFamily="18" charset="0"/>
                          <a:cs typeface="B Koodak" panose="00000700000000000000" pitchFamily="2" charset="-78"/>
                        </a:rPr>
                        <m:t>=</m:t>
                      </m:r>
                    </m:oMath>
                  </m:oMathPara>
                </a14:m>
                <a:endParaRPr lang="en-US" sz="2400" dirty="0">
                  <a:cs typeface="B Koodak" panose="00000700000000000000" pitchFamily="2" charset="-7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315902" y="5342460"/>
                <a:ext cx="3949883" cy="690125"/>
              </a:xfrm>
              <a:prstGeom prst="rect">
                <a:avLst/>
              </a:prstGeom>
              <a:blipFill>
                <a:blip r:embed="rId2"/>
                <a:stretch>
                  <a:fillRect/>
                </a:stretch>
              </a:blipFill>
            </p:spPr>
            <p:txBody>
              <a:bodyPr/>
              <a:lstStyle/>
              <a:p>
                <a:r>
                  <a:rPr lang="en-US">
                    <a:noFill/>
                  </a:rPr>
                  <a:t> </a:t>
                </a:r>
              </a:p>
            </p:txBody>
          </p:sp>
        </mc:Fallback>
      </mc:AlternateContent>
      <p:sp>
        <p:nvSpPr>
          <p:cNvPr id="6" name="Rectangle 5"/>
          <p:cNvSpPr/>
          <p:nvPr/>
        </p:nvSpPr>
        <p:spPr>
          <a:xfrm>
            <a:off x="5879429" y="1979851"/>
            <a:ext cx="6096000" cy="400110"/>
          </a:xfrm>
          <a:prstGeom prst="rect">
            <a:avLst/>
          </a:prstGeom>
        </p:spPr>
        <p:txBody>
          <a:bodyPr>
            <a:spAutoFit/>
          </a:bodyPr>
          <a:lstStyle/>
          <a:p>
            <a:pPr algn="r" rtl="1"/>
            <a:r>
              <a:rPr lang="fa-IR" sz="2000" dirty="0">
                <a:solidFill>
                  <a:schemeClr val="accent2">
                    <a:lumMod val="50000"/>
                  </a:schemeClr>
                </a:solidFill>
                <a:latin typeface="AmuzehNewNormalPS"/>
                <a:cs typeface="B Koodak" panose="00000700000000000000" pitchFamily="2" charset="-78"/>
              </a:rPr>
              <a:t>به جای حل کردن عبارت بالا، ابتدا ساده  شده این مسئله را حل کنید</a:t>
            </a:r>
            <a:endParaRPr lang="en-US" sz="2000" dirty="0">
              <a:solidFill>
                <a:schemeClr val="accent2">
                  <a:lumMod val="50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7" name="Rectangle 6"/>
              <p:cNvSpPr/>
              <p:nvPr/>
            </p:nvSpPr>
            <p:spPr>
              <a:xfrm>
                <a:off x="683692" y="2742999"/>
                <a:ext cx="1026242" cy="770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2</m:t>
                          </m:r>
                        </m:den>
                      </m:f>
                      <m:r>
                        <m:rPr>
                          <m:nor/>
                        </m:rPr>
                        <a:rPr lang="fa-IR" sz="2400">
                          <a:solidFill>
                            <a:schemeClr val="accent2">
                              <a:lumMod val="75000"/>
                            </a:schemeClr>
                          </a:solidFill>
                          <a:latin typeface="Cambria Math" panose="02040503050406030204" pitchFamily="18" charset="0"/>
                          <a:cs typeface="B Koodak" panose="00000700000000000000" pitchFamily="2" charset="-78"/>
                        </a:rPr>
                        <m:t>+</m:t>
                      </m:r>
                      <m:f>
                        <m:fPr>
                          <m:ctrlPr>
                            <a:rPr lang="fa-IR" sz="2400" i="1">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4</m:t>
                          </m:r>
                        </m:den>
                      </m:f>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m:t>
                      </m:r>
                    </m:oMath>
                  </m:oMathPara>
                </a14:m>
                <a:endParaRPr lang="en-US" sz="2400" dirty="0">
                  <a:solidFill>
                    <a:schemeClr val="accent2">
                      <a:lumMod val="75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83692" y="2742999"/>
                <a:ext cx="1026242" cy="7702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00966" y="2742053"/>
                <a:ext cx="1438214" cy="770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2</m:t>
                          </m:r>
                        </m:den>
                      </m:f>
                      <m:r>
                        <m:rPr>
                          <m:nor/>
                        </m:rPr>
                        <a:rPr lang="fa-IR" sz="2400">
                          <a:solidFill>
                            <a:schemeClr val="accent2">
                              <a:lumMod val="75000"/>
                            </a:schemeClr>
                          </a:solidFill>
                          <a:latin typeface="Cambria Math" panose="02040503050406030204" pitchFamily="18" charset="0"/>
                          <a:cs typeface="B Koodak" panose="00000700000000000000" pitchFamily="2" charset="-78"/>
                        </a:rPr>
                        <m:t>+</m:t>
                      </m:r>
                      <m:f>
                        <m:fPr>
                          <m:ctrlPr>
                            <a:rPr lang="fa-IR" sz="2400" i="1">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4</m:t>
                          </m:r>
                        </m:den>
                      </m:f>
                      <m:r>
                        <m:rPr>
                          <m:nor/>
                        </m:rPr>
                        <a:rPr lang="fa-IR" sz="2400">
                          <a:solidFill>
                            <a:schemeClr val="accent2">
                              <a:lumMod val="75000"/>
                            </a:schemeClr>
                          </a:solidFill>
                          <a:latin typeface="Cambria Math" panose="02040503050406030204" pitchFamily="18" charset="0"/>
                          <a:cs typeface="B Koodak" panose="00000700000000000000" pitchFamily="2" charset="-78"/>
                        </a:rPr>
                        <m:t>+</m:t>
                      </m:r>
                      <m:f>
                        <m:fPr>
                          <m:ctrlPr>
                            <a:rPr lang="fa-IR" sz="2400" i="1">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8</m:t>
                          </m:r>
                        </m:den>
                      </m:f>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m:t>
                      </m:r>
                    </m:oMath>
                  </m:oMathPara>
                </a14:m>
                <a:endParaRPr lang="en-US" sz="2400" dirty="0">
                  <a:solidFill>
                    <a:schemeClr val="accent2">
                      <a:lumMod val="75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900966" y="2742053"/>
                <a:ext cx="1438214" cy="770275"/>
              </a:xfrm>
              <a:prstGeom prst="rect">
                <a:avLst/>
              </a:prstGeom>
              <a:blipFill>
                <a:blip r:embed="rId4"/>
                <a:stretch>
                  <a:fillRect/>
                </a:stretch>
              </a:blipFill>
            </p:spPr>
            <p:txBody>
              <a:bodyPr/>
              <a:lstStyle/>
              <a:p>
                <a:r>
                  <a:rPr lang="en-US">
                    <a:noFill/>
                  </a:rPr>
                  <a:t> </a:t>
                </a:r>
              </a:p>
            </p:txBody>
          </p:sp>
        </mc:Fallback>
      </mc:AlternateContent>
      <p:sp>
        <p:nvSpPr>
          <p:cNvPr id="9" name="Teardrop 8"/>
          <p:cNvSpPr/>
          <p:nvPr/>
        </p:nvSpPr>
        <p:spPr>
          <a:xfrm>
            <a:off x="272153" y="2977126"/>
            <a:ext cx="503480" cy="416373"/>
          </a:xfrm>
          <a:prstGeom prst="teardrop">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1</a:t>
            </a:r>
            <a:endParaRPr lang="en-US" dirty="0">
              <a:solidFill>
                <a:schemeClr val="tx1"/>
              </a:solidFill>
            </a:endParaRPr>
          </a:p>
        </p:txBody>
      </p:sp>
      <p:sp>
        <p:nvSpPr>
          <p:cNvPr id="10" name="Teardrop 9"/>
          <p:cNvSpPr/>
          <p:nvPr/>
        </p:nvSpPr>
        <p:spPr>
          <a:xfrm>
            <a:off x="3397486" y="2977126"/>
            <a:ext cx="503480" cy="416373"/>
          </a:xfrm>
          <a:prstGeom prst="teardrop">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rPr>
              <a:t>2</a:t>
            </a:r>
            <a:endParaRPr lang="en-US" sz="2000" dirty="0">
              <a:solidFill>
                <a:schemeClr val="tx1"/>
              </a:solidFill>
            </a:endParaRPr>
          </a:p>
        </p:txBody>
      </p:sp>
      <p:sp>
        <p:nvSpPr>
          <p:cNvPr id="11" name="Rectangle 10"/>
          <p:cNvSpPr/>
          <p:nvPr/>
        </p:nvSpPr>
        <p:spPr>
          <a:xfrm>
            <a:off x="1655772" y="4344867"/>
            <a:ext cx="10319658" cy="400110"/>
          </a:xfrm>
          <a:prstGeom prst="rect">
            <a:avLst/>
          </a:prstGeom>
        </p:spPr>
        <p:txBody>
          <a:bodyPr wrap="square">
            <a:spAutoFit/>
          </a:bodyPr>
          <a:lstStyle/>
          <a:p>
            <a:pPr algn="r" rtl="1"/>
            <a:r>
              <a:rPr lang="fa-IR" sz="2000" dirty="0">
                <a:solidFill>
                  <a:schemeClr val="accent2">
                    <a:lumMod val="50000"/>
                  </a:schemeClr>
                </a:solidFill>
                <a:latin typeface="AmuzehNewNormalPS"/>
                <a:cs typeface="B Koodak" panose="00000700000000000000" pitchFamily="2" charset="-78"/>
              </a:rPr>
              <a:t>در پاسخ ها چه الگو و رابطه ای تشخیص میدهید که به کمک آن بتوانید پاسخ  مسئله اصلی را بدون محاسبه بنویسید؟</a:t>
            </a:r>
            <a:endParaRPr lang="en-US" sz="2000" dirty="0">
              <a:solidFill>
                <a:schemeClr val="accent2">
                  <a:lumMod val="50000"/>
                </a:schemeClr>
              </a:solidFill>
              <a:cs typeface="B Koodak" panose="00000700000000000000" pitchFamily="2" charset="-78"/>
            </a:endParaRPr>
          </a:p>
        </p:txBody>
      </p:sp>
      <p:sp>
        <p:nvSpPr>
          <p:cNvPr id="12" name="Notched Right Arrow 11"/>
          <p:cNvSpPr/>
          <p:nvPr/>
        </p:nvSpPr>
        <p:spPr>
          <a:xfrm>
            <a:off x="308767" y="5250773"/>
            <a:ext cx="1749334" cy="1045028"/>
          </a:xfrm>
          <a:prstGeom prst="notchedRigh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accent2">
                    <a:lumMod val="50000"/>
                  </a:schemeClr>
                </a:solidFill>
                <a:latin typeface="IRAban" panose="02000503000000020002" pitchFamily="2" charset="-78"/>
                <a:cs typeface="IRAban" panose="02000503000000020002" pitchFamily="2" charset="-78"/>
              </a:rPr>
              <a:t>الگویابی</a:t>
            </a:r>
            <a:endParaRPr lang="en-US" dirty="0">
              <a:solidFill>
                <a:schemeClr val="accent2">
                  <a:lumMod val="50000"/>
                </a:schemeClr>
              </a:solidFill>
              <a:latin typeface="IRAban" panose="02000503000000020002" pitchFamily="2" charset="-78"/>
              <a:cs typeface="IRAban" panose="02000503000000020002" pitchFamily="2" charset="-78"/>
            </a:endParaRPr>
          </a:p>
        </p:txBody>
      </p:sp>
      <p:sp>
        <p:nvSpPr>
          <p:cNvPr id="13" name="TextBox 12"/>
          <p:cNvSpPr txBox="1"/>
          <p:nvPr/>
        </p:nvSpPr>
        <p:spPr>
          <a:xfrm>
            <a:off x="1897434" y="5348969"/>
            <a:ext cx="5418471" cy="338554"/>
          </a:xfrm>
          <a:prstGeom prst="rect">
            <a:avLst/>
          </a:prstGeom>
          <a:noFill/>
        </p:spPr>
        <p:txBody>
          <a:bodyPr wrap="none" rtlCol="0">
            <a:spAutoFit/>
          </a:bodyPr>
          <a:lstStyle/>
          <a:p>
            <a:r>
              <a:rPr lang="fa-IR" sz="1600" dirty="0">
                <a:latin typeface="IRAban" panose="02000503000000020002" pitchFamily="2" charset="-78"/>
                <a:cs typeface="IRAban" panose="02000503000000020002" pitchFamily="2" charset="-78"/>
              </a:rPr>
              <a:t>در تمامی موارد مخرج جواب برابر با مخرج آخرین کسراست.</a:t>
            </a:r>
            <a:endParaRPr lang="en-US" sz="1600" dirty="0">
              <a:latin typeface="IRAban" panose="02000503000000020002" pitchFamily="2" charset="-78"/>
              <a:cs typeface="IRAban" panose="02000503000000020002" pitchFamily="2" charset="-78"/>
            </a:endParaRPr>
          </a:p>
        </p:txBody>
      </p:sp>
      <p:sp>
        <p:nvSpPr>
          <p:cNvPr id="14" name="TextBox 13"/>
          <p:cNvSpPr txBox="1"/>
          <p:nvPr/>
        </p:nvSpPr>
        <p:spPr>
          <a:xfrm>
            <a:off x="2469705" y="5782703"/>
            <a:ext cx="4273927" cy="338554"/>
          </a:xfrm>
          <a:prstGeom prst="rect">
            <a:avLst/>
          </a:prstGeom>
          <a:noFill/>
        </p:spPr>
        <p:txBody>
          <a:bodyPr wrap="none" rtlCol="0">
            <a:spAutoFit/>
          </a:bodyPr>
          <a:lstStyle/>
          <a:p>
            <a:r>
              <a:rPr lang="fa-IR" sz="1600" dirty="0">
                <a:latin typeface="IRAban" panose="02000503000000020002" pitchFamily="2" charset="-78"/>
                <a:cs typeface="IRAban" panose="02000503000000020002" pitchFamily="2" charset="-78"/>
              </a:rPr>
              <a:t>و صورت جواب یک واحد از مخرج کمتر میباشد.</a:t>
            </a:r>
            <a:endParaRPr lang="en-US" sz="1600" dirty="0">
              <a:latin typeface="IRAban" panose="02000503000000020002" pitchFamily="2" charset="-78"/>
              <a:cs typeface="IRAban" panose="02000503000000020002" pitchFamily="2" charset="-78"/>
            </a:endParaRPr>
          </a:p>
        </p:txBody>
      </p:sp>
      <mc:AlternateContent xmlns:mc="http://schemas.openxmlformats.org/markup-compatibility/2006" xmlns:a14="http://schemas.microsoft.com/office/drawing/2010/main">
        <mc:Choice Requires="a14">
          <p:sp>
            <p:nvSpPr>
              <p:cNvPr id="15" name="TextBox 14"/>
              <p:cNvSpPr txBox="1"/>
              <p:nvPr/>
            </p:nvSpPr>
            <p:spPr>
              <a:xfrm>
                <a:off x="1929546" y="458848"/>
                <a:ext cx="3949883" cy="6869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2</m:t>
                          </m:r>
                        </m:den>
                      </m:f>
                      <m:r>
                        <m:rPr>
                          <m:nor/>
                        </m:rPr>
                        <a:rPr lang="fa-IR" sz="2400" b="0" i="0" smtClean="0">
                          <a:latin typeface="Cambria Math" panose="02040503050406030204" pitchFamily="18" charset="0"/>
                          <a:cs typeface="B Koodak" panose="00000700000000000000" pitchFamily="2" charset="-78"/>
                        </a:rPr>
                        <m:t>+</m:t>
                      </m:r>
                      <m:f>
                        <m:fPr>
                          <m:ctrlPr>
                            <a:rPr lang="fa-IR"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4</m:t>
                          </m:r>
                        </m:den>
                      </m:f>
                      <m:r>
                        <m:rPr>
                          <m:nor/>
                        </m:rPr>
                        <a:rPr lang="fa-IR" sz="2400" b="0" i="0" smtClean="0">
                          <a:latin typeface="Cambria Math" panose="02040503050406030204" pitchFamily="18" charset="0"/>
                          <a:cs typeface="B Koodak" panose="00000700000000000000" pitchFamily="2" charset="-78"/>
                        </a:rPr>
                        <m:t>+</m:t>
                      </m:r>
                      <m:f>
                        <m:fPr>
                          <m:ctrlPr>
                            <a:rPr lang="fa-IR"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8</m:t>
                          </m:r>
                        </m:den>
                      </m:f>
                      <m:r>
                        <m:rPr>
                          <m:nor/>
                        </m:rPr>
                        <a:rPr lang="fa-IR" sz="2400" b="0" i="0" smtClean="0">
                          <a:latin typeface="Cambria Math" panose="02040503050406030204" pitchFamily="18" charset="0"/>
                          <a:cs typeface="B Koodak" panose="00000700000000000000" pitchFamily="2" charset="-78"/>
                        </a:rPr>
                        <m:t>+</m:t>
                      </m:r>
                      <m:f>
                        <m:fPr>
                          <m:ctrlPr>
                            <a:rPr lang="fa-IR"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16</m:t>
                          </m:r>
                        </m:den>
                      </m:f>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m:t>
                      </m:r>
                      <m:f>
                        <m:fPr>
                          <m:ctrlPr>
                            <a:rPr lang="fa-IR"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2024</m:t>
                          </m:r>
                        </m:den>
                      </m:f>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m:t>
                      </m:r>
                    </m:oMath>
                  </m:oMathPara>
                </a14:m>
                <a:endParaRPr lang="en-US" sz="2400" dirty="0">
                  <a:cs typeface="B Koodak" panose="00000700000000000000"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29546" y="458848"/>
                <a:ext cx="3949883" cy="686983"/>
              </a:xfrm>
              <a:prstGeom prst="rect">
                <a:avLst/>
              </a:prstGeom>
              <a:blipFill>
                <a:blip r:embed="rId5"/>
                <a:stretch>
                  <a:fillRect/>
                </a:stretch>
              </a:blipFill>
            </p:spPr>
            <p:txBody>
              <a:bodyPr/>
              <a:lstStyle/>
              <a:p>
                <a:r>
                  <a:rPr lang="en-US">
                    <a:noFill/>
                  </a:rPr>
                  <a:t> </a:t>
                </a:r>
              </a:p>
            </p:txBody>
          </p:sp>
        </mc:Fallback>
      </mc:AlternateContent>
      <p:sp>
        <p:nvSpPr>
          <p:cNvPr id="16" name="Oval 15"/>
          <p:cNvSpPr/>
          <p:nvPr/>
        </p:nvSpPr>
        <p:spPr>
          <a:xfrm>
            <a:off x="2112971" y="301014"/>
            <a:ext cx="862149" cy="98334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545008" y="2753342"/>
                <a:ext cx="421910" cy="770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1">
                                  <a:lumMod val="75000"/>
                                </a:schemeClr>
                              </a:solidFill>
                              <a:latin typeface="Cambria Math" panose="02040503050406030204" pitchFamily="18" charset="0"/>
                              <a:cs typeface="B Koodak" panose="00000700000000000000" pitchFamily="2" charset="-78"/>
                            </a:rPr>
                          </m:ctrlPr>
                        </m:fPr>
                        <m:num>
                          <m:r>
                            <m:rPr>
                              <m:nor/>
                            </m:rPr>
                            <a:rPr lang="fa-IR" sz="2400">
                              <a:solidFill>
                                <a:schemeClr val="accent1">
                                  <a:lumMod val="75000"/>
                                </a:schemeClr>
                              </a:solidFill>
                              <a:latin typeface="Cambria Math" panose="02040503050406030204" pitchFamily="18" charset="0"/>
                              <a:cs typeface="B Koodak" panose="00000700000000000000" pitchFamily="2" charset="-78"/>
                            </a:rPr>
                            <m:t>3</m:t>
                          </m:r>
                        </m:num>
                        <m:den>
                          <m:r>
                            <m:rPr>
                              <m:nor/>
                            </m:rPr>
                            <a:rPr lang="fa-IR" sz="2400">
                              <a:solidFill>
                                <a:schemeClr val="accent1">
                                  <a:lumMod val="75000"/>
                                </a:schemeClr>
                              </a:solidFill>
                              <a:latin typeface="Cambria Math" panose="02040503050406030204" pitchFamily="18" charset="0"/>
                              <a:cs typeface="B Koodak" panose="00000700000000000000" pitchFamily="2" charset="-78"/>
                            </a:rPr>
                            <m:t>4</m:t>
                          </m:r>
                        </m:den>
                      </m:f>
                    </m:oMath>
                  </m:oMathPara>
                </a14:m>
                <a:endParaRPr lang="en-US" sz="2400" dirty="0">
                  <a:solidFill>
                    <a:schemeClr val="accent1">
                      <a:lumMod val="75000"/>
                    </a:schemeClr>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1545008" y="2753342"/>
                <a:ext cx="421910" cy="7705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91998" y="2777959"/>
                <a:ext cx="421910" cy="762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1">
                                  <a:lumMod val="75000"/>
                                </a:schemeClr>
                              </a:solidFill>
                              <a:latin typeface="Cambria Math" panose="02040503050406030204" pitchFamily="18" charset="0"/>
                              <a:cs typeface="B Koodak" panose="00000700000000000000" pitchFamily="2" charset="-78"/>
                            </a:rPr>
                          </m:ctrlPr>
                        </m:fPr>
                        <m:num>
                          <m:r>
                            <m:rPr>
                              <m:nor/>
                            </m:rPr>
                            <a:rPr lang="fa-IR" sz="2400">
                              <a:solidFill>
                                <a:schemeClr val="accent1">
                                  <a:lumMod val="75000"/>
                                </a:schemeClr>
                              </a:solidFill>
                              <a:latin typeface="Cambria Math" panose="02040503050406030204" pitchFamily="18" charset="0"/>
                              <a:cs typeface="B Koodak" panose="00000700000000000000" pitchFamily="2" charset="-78"/>
                            </a:rPr>
                            <m:t>7</m:t>
                          </m:r>
                        </m:num>
                        <m:den>
                          <m:r>
                            <m:rPr>
                              <m:nor/>
                            </m:rPr>
                            <a:rPr lang="fa-IR" sz="2400">
                              <a:solidFill>
                                <a:schemeClr val="accent1">
                                  <a:lumMod val="75000"/>
                                </a:schemeClr>
                              </a:solidFill>
                              <a:latin typeface="Cambria Math" panose="02040503050406030204" pitchFamily="18" charset="0"/>
                              <a:cs typeface="B Koodak" panose="00000700000000000000" pitchFamily="2" charset="-78"/>
                            </a:rPr>
                            <m:t>8</m:t>
                          </m:r>
                        </m:den>
                      </m:f>
                    </m:oMath>
                  </m:oMathPara>
                </a14:m>
                <a:endParaRPr lang="en-US" sz="2400" dirty="0">
                  <a:solidFill>
                    <a:schemeClr val="accent1">
                      <a:lumMod val="75000"/>
                    </a:schemeClr>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91998" y="2777959"/>
                <a:ext cx="421910" cy="762453"/>
              </a:xfrm>
              <a:prstGeom prst="rect">
                <a:avLst/>
              </a:prstGeom>
              <a:blipFill>
                <a:blip r:embed="rId7"/>
                <a:stretch>
                  <a:fillRect/>
                </a:stretch>
              </a:blipFill>
            </p:spPr>
            <p:txBody>
              <a:bodyPr/>
              <a:lstStyle/>
              <a:p>
                <a:r>
                  <a:rPr lang="en-US">
                    <a:noFill/>
                  </a:rPr>
                  <a:t> </a:t>
                </a:r>
              </a:p>
            </p:txBody>
          </p:sp>
        </mc:Fallback>
      </mc:AlternateContent>
      <p:sp>
        <p:nvSpPr>
          <p:cNvPr id="19" name="Oval 18"/>
          <p:cNvSpPr/>
          <p:nvPr/>
        </p:nvSpPr>
        <p:spPr>
          <a:xfrm>
            <a:off x="2112971" y="310667"/>
            <a:ext cx="1284515" cy="98334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Rectangle 20"/>
              <p:cNvSpPr/>
              <p:nvPr/>
            </p:nvSpPr>
            <p:spPr>
              <a:xfrm>
                <a:off x="5180323" y="2753342"/>
                <a:ext cx="1026243" cy="770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a:solidFill>
                                <a:schemeClr val="accent2">
                                  <a:lumMod val="75000"/>
                                </a:schemeClr>
                              </a:solidFill>
                              <a:latin typeface="Cambria Math" panose="02040503050406030204" pitchFamily="18" charset="0"/>
                              <a:cs typeface="B Koodak" panose="00000700000000000000" pitchFamily="2" charset="-78"/>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4</m:t>
                          </m:r>
                        </m:den>
                      </m:f>
                      <m:r>
                        <m:rPr>
                          <m:nor/>
                        </m:rPr>
                        <a:rPr lang="fa-IR" sz="2400">
                          <a:solidFill>
                            <a:schemeClr val="accent2">
                              <a:lumMod val="75000"/>
                            </a:schemeClr>
                          </a:solidFill>
                          <a:latin typeface="Cambria Math" panose="02040503050406030204" pitchFamily="18" charset="0"/>
                          <a:cs typeface="B Koodak" panose="00000700000000000000" pitchFamily="2" charset="-78"/>
                        </a:rPr>
                        <m:t>+</m:t>
                      </m:r>
                      <m:f>
                        <m:fPr>
                          <m:ctrlPr>
                            <a:rPr lang="fa-IR" sz="2400" i="1">
                              <a:solidFill>
                                <a:schemeClr val="accent2">
                                  <a:lumMod val="75000"/>
                                </a:schemeClr>
                              </a:solidFill>
                              <a:latin typeface="Cambria Math" panose="02040503050406030204" pitchFamily="18" charset="0"/>
                              <a:cs typeface="B Koodak" panose="00000700000000000000" pitchFamily="2" charset="-78"/>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8</m:t>
                          </m:r>
                        </m:den>
                      </m:f>
                      <m:r>
                        <m:rPr>
                          <m:nor/>
                        </m:rPr>
                        <a:rPr lang="fa-IR" sz="2400">
                          <a:solidFill>
                            <a:schemeClr val="accent2">
                              <a:lumMod val="75000"/>
                            </a:schemeClr>
                          </a:solidFill>
                          <a:latin typeface="Cambria Math" panose="02040503050406030204" pitchFamily="18" charset="0"/>
                          <a:cs typeface="B Koodak" panose="00000700000000000000" pitchFamily="2" charset="-78"/>
                        </a:rPr>
                        <m:t>=</m:t>
                      </m:r>
                    </m:oMath>
                  </m:oMathPara>
                </a14:m>
                <a:endParaRPr lang="en-US" sz="2400" dirty="0">
                  <a:solidFill>
                    <a:schemeClr val="accent2">
                      <a:lumMod val="75000"/>
                    </a:schemeClr>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5180323" y="2753342"/>
                <a:ext cx="1026243" cy="7705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795783" y="5480536"/>
                <a:ext cx="1042272" cy="604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1">
                                  <a:lumMod val="75000"/>
                                </a:schemeClr>
                              </a:solidFill>
                              <a:latin typeface="Cambria Math" panose="02040503050406030204" pitchFamily="18" charset="0"/>
                              <a:cs typeface="B Koodak" panose="00000700000000000000" pitchFamily="2" charset="-78"/>
                            </a:rPr>
                          </m:ctrlPr>
                        </m:fPr>
                        <m:num>
                          <m:r>
                            <m:rPr>
                              <m:nor/>
                            </m:rPr>
                            <a:rPr lang="fa-IR" sz="2400" b="0" i="0" smtClean="0">
                              <a:solidFill>
                                <a:schemeClr val="accent1">
                                  <a:lumMod val="75000"/>
                                </a:schemeClr>
                              </a:solidFill>
                              <a:latin typeface="Cambria Math" panose="02040503050406030204" pitchFamily="18" charset="0"/>
                              <a:cs typeface="B Koodak" panose="00000700000000000000" pitchFamily="2" charset="-78"/>
                            </a:rPr>
                            <m:t>            </m:t>
                          </m:r>
                        </m:num>
                        <m:den>
                          <m:r>
                            <m:rPr>
                              <m:nor/>
                            </m:rPr>
                            <a:rPr lang="fa-IR" sz="2400" b="0" i="0" smtClean="0">
                              <a:solidFill>
                                <a:schemeClr val="accent1">
                                  <a:lumMod val="75000"/>
                                </a:schemeClr>
                              </a:solidFill>
                              <a:latin typeface="Cambria Math" panose="02040503050406030204" pitchFamily="18" charset="0"/>
                              <a:cs typeface="B Koodak" panose="00000700000000000000" pitchFamily="2" charset="-78"/>
                            </a:rPr>
                            <m:t>        </m:t>
                          </m:r>
                        </m:den>
                      </m:f>
                    </m:oMath>
                  </m:oMathPara>
                </a14:m>
                <a:endParaRPr lang="en-US" sz="2400" dirty="0">
                  <a:solidFill>
                    <a:schemeClr val="accent1">
                      <a:lumMod val="75000"/>
                    </a:schemeClr>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10795783" y="5480536"/>
                <a:ext cx="1042272" cy="604333"/>
              </a:xfrm>
              <a:prstGeom prst="rect">
                <a:avLst/>
              </a:prstGeom>
              <a:blipFill>
                <a:blip r:embed="rId9"/>
                <a:stretch>
                  <a:fillRect/>
                </a:stretch>
              </a:blipFill>
            </p:spPr>
            <p:txBody>
              <a:bodyPr/>
              <a:lstStyle/>
              <a:p>
                <a:r>
                  <a:rPr lang="en-US">
                    <a:noFill/>
                  </a:rPr>
                  <a:t> </a:t>
                </a:r>
              </a:p>
            </p:txBody>
          </p:sp>
        </mc:Fallback>
      </mc:AlternateContent>
      <p:sp>
        <p:nvSpPr>
          <p:cNvPr id="23" name="TextBox 22"/>
          <p:cNvSpPr txBox="1"/>
          <p:nvPr/>
        </p:nvSpPr>
        <p:spPr>
          <a:xfrm>
            <a:off x="10911840" y="5722100"/>
            <a:ext cx="1280160"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2024</a:t>
            </a:r>
            <a:endParaRPr lang="en-US" sz="2400" dirty="0">
              <a:solidFill>
                <a:schemeClr val="accent1">
                  <a:lumMod val="75000"/>
                </a:schemeClr>
              </a:solidFill>
              <a:cs typeface="B Koodak" panose="00000700000000000000" pitchFamily="2" charset="-78"/>
            </a:endParaRPr>
          </a:p>
        </p:txBody>
      </p:sp>
      <p:sp>
        <p:nvSpPr>
          <p:cNvPr id="24" name="TextBox 23"/>
          <p:cNvSpPr txBox="1"/>
          <p:nvPr/>
        </p:nvSpPr>
        <p:spPr>
          <a:xfrm>
            <a:off x="10911840" y="5311622"/>
            <a:ext cx="1280160" cy="461665"/>
          </a:xfrm>
          <a:prstGeom prst="rect">
            <a:avLst/>
          </a:prstGeom>
          <a:noFill/>
        </p:spPr>
        <p:txBody>
          <a:bodyPr wrap="square" rtlCol="0">
            <a:spAutoFit/>
          </a:bodyPr>
          <a:lstStyle/>
          <a:p>
            <a:r>
              <a:rPr lang="fa-IR" sz="2400" dirty="0">
                <a:solidFill>
                  <a:schemeClr val="accent1">
                    <a:lumMod val="75000"/>
                  </a:schemeClr>
                </a:solidFill>
                <a:cs typeface="B Koodak" panose="00000700000000000000" pitchFamily="2" charset="-78"/>
              </a:rPr>
              <a:t>2023</a:t>
            </a:r>
            <a:endParaRPr lang="en-US" sz="2400" dirty="0">
              <a:solidFill>
                <a:schemeClr val="accent1">
                  <a:lumMod val="75000"/>
                </a:schemeClr>
              </a:solidFill>
              <a:cs typeface="B Koodak" panose="00000700000000000000" pitchFamily="2" charset="-78"/>
            </a:endParaRPr>
          </a:p>
        </p:txBody>
      </p:sp>
    </p:spTree>
    <p:extLst>
      <p:ext uri="{BB962C8B-B14F-4D97-AF65-F5344CB8AC3E}">
        <p14:creationId xmlns:p14="http://schemas.microsoft.com/office/powerpoint/2010/main" val="90997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fade">
                                      <p:cBhvr>
                                        <p:cTn id="47" dur="500"/>
                                        <p:tgtEl>
                                          <p:spTgt spid="1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par>
                                <p:cTn id="53" presetID="10" presetClass="exit" presetSubtype="0" fill="hold" grpId="1"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ppt_w</p:attrName>
                                        </p:attrNameLst>
                                      </p:cBhvr>
                                      <p:tavLst>
                                        <p:tav tm="0">
                                          <p:val>
                                            <p:fltVal val="0"/>
                                          </p:val>
                                        </p:tav>
                                        <p:tav tm="100000">
                                          <p:val>
                                            <p:strVal val="#ppt_w"/>
                                          </p:val>
                                        </p:tav>
                                      </p:tavLst>
                                    </p:anim>
                                    <p:anim calcmode="lin" valueType="num">
                                      <p:cBhvr>
                                        <p:cTn id="79" dur="500" fill="hold"/>
                                        <p:tgtEl>
                                          <p:spTgt spid="23"/>
                                        </p:tgtEl>
                                        <p:attrNameLst>
                                          <p:attrName>ppt_h</p:attrName>
                                        </p:attrNameLst>
                                      </p:cBhvr>
                                      <p:tavLst>
                                        <p:tav tm="0">
                                          <p:val>
                                            <p:fltVal val="0"/>
                                          </p:val>
                                        </p:tav>
                                        <p:tav tm="100000">
                                          <p:val>
                                            <p:strVal val="#ppt_h"/>
                                          </p:val>
                                        </p:tav>
                                      </p:tavLst>
                                    </p:anim>
                                    <p:animEffect transition="in" filter="fade">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P spid="11" grpId="0"/>
      <p:bldP spid="12" grpId="0" animBg="1"/>
      <p:bldP spid="13" grpId="0"/>
      <p:bldP spid="14" grpId="0"/>
      <p:bldP spid="16" grpId="0" animBg="1"/>
      <p:bldP spid="16" grpId="1" animBg="1"/>
      <p:bldP spid="17" grpId="0"/>
      <p:bldP spid="19" grpId="0" animBg="1"/>
      <p:bldP spid="19" grpId="1" animBg="1"/>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951" y="318657"/>
            <a:ext cx="10249989" cy="400110"/>
          </a:xfrm>
          <a:prstGeom prst="rect">
            <a:avLst/>
          </a:prstGeom>
        </p:spPr>
        <p:txBody>
          <a:bodyPr wrap="square">
            <a:spAutoFit/>
          </a:bodyPr>
          <a:lstStyle/>
          <a:p>
            <a:pPr algn="r" rtl="1"/>
            <a:r>
              <a:rPr lang="fa-IR" sz="2000" dirty="0">
                <a:latin typeface="AmuzehNewNormalPS"/>
                <a:cs typeface="B Koodak" panose="00000700000000000000" pitchFamily="2" charset="-78"/>
              </a:rPr>
              <a:t>3ـ اگر 10نقطه را که هیچ سه تای آنها روی یک خط نیستند، دو به دو به هم وصل کنیم؛ چند پاره خط به وجود می آید؟</a:t>
            </a:r>
            <a:endParaRPr lang="en-US" sz="2000" dirty="0">
              <a:cs typeface="B Koodak" panose="00000700000000000000" pitchFamily="2" charset="-78"/>
            </a:endParaRPr>
          </a:p>
        </p:txBody>
      </p:sp>
      <p:sp>
        <p:nvSpPr>
          <p:cNvPr id="3" name="Rectangle 2"/>
          <p:cNvSpPr/>
          <p:nvPr/>
        </p:nvSpPr>
        <p:spPr>
          <a:xfrm>
            <a:off x="5728940" y="1072178"/>
            <a:ext cx="6096000" cy="553998"/>
          </a:xfrm>
          <a:prstGeom prst="rect">
            <a:avLst/>
          </a:prstGeom>
        </p:spPr>
        <p:txBody>
          <a:bodyPr>
            <a:spAutoFit/>
          </a:bodyPr>
          <a:lstStyle/>
          <a:p>
            <a:pPr algn="r" rtl="1">
              <a:lnSpc>
                <a:spcPct val="150000"/>
              </a:lnSpc>
            </a:pPr>
            <a:r>
              <a:rPr lang="fa-IR" sz="2000" dirty="0">
                <a:solidFill>
                  <a:schemeClr val="accent2">
                    <a:lumMod val="50000"/>
                  </a:schemeClr>
                </a:solidFill>
                <a:latin typeface="AmuzehNewNormalPS"/>
                <a:cs typeface="B Koodak" panose="00000700000000000000" pitchFamily="2" charset="-78"/>
              </a:rPr>
              <a:t>تعداد پاره خط ها در واقع مجموع تعداد ضلع ها و تعداد قطرهاست.</a:t>
            </a:r>
          </a:p>
        </p:txBody>
      </p:sp>
      <p:sp>
        <p:nvSpPr>
          <p:cNvPr id="5" name="Oval 4"/>
          <p:cNvSpPr/>
          <p:nvPr/>
        </p:nvSpPr>
        <p:spPr>
          <a:xfrm>
            <a:off x="2306984" y="1550409"/>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00481" y="2133113"/>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190005" y="2110702"/>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a:stCxn id="5" idx="5"/>
            <a:endCxn id="7" idx="1"/>
          </p:cNvCxnSpPr>
          <p:nvPr/>
        </p:nvCxnSpPr>
        <p:spPr>
          <a:xfrm>
            <a:off x="2393705" y="1631136"/>
            <a:ext cx="811179" cy="4934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6"/>
            <a:endCxn id="7" idx="2"/>
          </p:cNvCxnSpPr>
          <p:nvPr/>
        </p:nvCxnSpPr>
        <p:spPr>
          <a:xfrm flipV="1">
            <a:off x="1902081" y="2157991"/>
            <a:ext cx="1287924" cy="224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7"/>
            <a:endCxn id="5" idx="3"/>
          </p:cNvCxnSpPr>
          <p:nvPr/>
        </p:nvCxnSpPr>
        <p:spPr>
          <a:xfrm flipV="1">
            <a:off x="1887202" y="1631136"/>
            <a:ext cx="434661" cy="51582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78544" y="1550409"/>
            <a:ext cx="996246" cy="736769"/>
          </a:xfrm>
          <a:prstGeom prst="ellipse">
            <a:avLst/>
          </a:prstGeom>
          <a:solidFill>
            <a:schemeClr val="accent5">
              <a:lumMod val="40000"/>
              <a:lumOff val="60000"/>
            </a:schemeClr>
          </a:solidFill>
          <a:ln>
            <a:solidFill>
              <a:schemeClr val="accent2">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accent1">
                    <a:lumMod val="50000"/>
                  </a:schemeClr>
                </a:solidFill>
                <a:cs typeface="B Koodak" panose="00000700000000000000" pitchFamily="2" charset="-78"/>
              </a:rPr>
              <a:t>3 نقطه</a:t>
            </a:r>
            <a:endParaRPr lang="en-US" dirty="0">
              <a:solidFill>
                <a:schemeClr val="accent1">
                  <a:lumMod val="50000"/>
                </a:schemeClr>
              </a:solidFill>
              <a:cs typeface="B Koodak" panose="00000700000000000000" pitchFamily="2" charset="-78"/>
            </a:endParaRPr>
          </a:p>
        </p:txBody>
      </p:sp>
      <p:sp>
        <p:nvSpPr>
          <p:cNvPr id="21" name="Oval 20"/>
          <p:cNvSpPr/>
          <p:nvPr/>
        </p:nvSpPr>
        <p:spPr>
          <a:xfrm>
            <a:off x="381199" y="3211144"/>
            <a:ext cx="996246" cy="736769"/>
          </a:xfrm>
          <a:prstGeom prst="ellipse">
            <a:avLst/>
          </a:prstGeom>
          <a:solidFill>
            <a:schemeClr val="accent5">
              <a:lumMod val="40000"/>
              <a:lumOff val="60000"/>
            </a:schemeClr>
          </a:solidFill>
          <a:ln>
            <a:solidFill>
              <a:schemeClr val="accent2">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accent1">
                    <a:lumMod val="50000"/>
                  </a:schemeClr>
                </a:solidFill>
                <a:cs typeface="B Koodak" panose="00000700000000000000" pitchFamily="2" charset="-78"/>
              </a:rPr>
              <a:t>4 نقطه</a:t>
            </a:r>
            <a:endParaRPr lang="en-US" dirty="0">
              <a:solidFill>
                <a:schemeClr val="accent1">
                  <a:lumMod val="50000"/>
                </a:schemeClr>
              </a:solidFill>
              <a:cs typeface="B Koodak" panose="00000700000000000000" pitchFamily="2" charset="-78"/>
            </a:endParaRPr>
          </a:p>
        </p:txBody>
      </p:sp>
      <p:sp>
        <p:nvSpPr>
          <p:cNvPr id="23" name="Oval 22"/>
          <p:cNvSpPr/>
          <p:nvPr/>
        </p:nvSpPr>
        <p:spPr>
          <a:xfrm>
            <a:off x="2306984" y="3167201"/>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800481" y="3749905"/>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190005" y="3727494"/>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p:cNvCxnSpPr>
            <a:stCxn id="23" idx="5"/>
            <a:endCxn id="25" idx="1"/>
          </p:cNvCxnSpPr>
          <p:nvPr/>
        </p:nvCxnSpPr>
        <p:spPr>
          <a:xfrm>
            <a:off x="2393705" y="3247928"/>
            <a:ext cx="811179" cy="4934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4" idx="6"/>
            <a:endCxn id="29" idx="2"/>
          </p:cNvCxnSpPr>
          <p:nvPr/>
        </p:nvCxnSpPr>
        <p:spPr>
          <a:xfrm>
            <a:off x="1902081" y="3797194"/>
            <a:ext cx="846413" cy="3014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7"/>
            <a:endCxn id="23" idx="3"/>
          </p:cNvCxnSpPr>
          <p:nvPr/>
        </p:nvCxnSpPr>
        <p:spPr>
          <a:xfrm flipV="1">
            <a:off x="1887202" y="3247928"/>
            <a:ext cx="434661" cy="51582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748494" y="4051344"/>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a:stCxn id="29" idx="6"/>
            <a:endCxn id="25" idx="3"/>
          </p:cNvCxnSpPr>
          <p:nvPr/>
        </p:nvCxnSpPr>
        <p:spPr>
          <a:xfrm flipV="1">
            <a:off x="2850094" y="3808221"/>
            <a:ext cx="354790" cy="2904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9" idx="0"/>
            <a:endCxn id="23" idx="4"/>
          </p:cNvCxnSpPr>
          <p:nvPr/>
        </p:nvCxnSpPr>
        <p:spPr>
          <a:xfrm flipH="1" flipV="1">
            <a:off x="2357784" y="3261779"/>
            <a:ext cx="441510" cy="78956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5" idx="2"/>
            <a:endCxn id="24" idx="6"/>
          </p:cNvCxnSpPr>
          <p:nvPr/>
        </p:nvCxnSpPr>
        <p:spPr>
          <a:xfrm flipH="1">
            <a:off x="1902081" y="3774783"/>
            <a:ext cx="1287924" cy="224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85401" y="5171079"/>
            <a:ext cx="996246" cy="736769"/>
          </a:xfrm>
          <a:prstGeom prst="ellipse">
            <a:avLst/>
          </a:prstGeom>
          <a:solidFill>
            <a:schemeClr val="accent5">
              <a:lumMod val="40000"/>
              <a:lumOff val="60000"/>
            </a:schemeClr>
          </a:solidFill>
          <a:ln>
            <a:solidFill>
              <a:schemeClr val="accent2">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accent1">
                    <a:lumMod val="50000"/>
                  </a:schemeClr>
                </a:solidFill>
                <a:cs typeface="B Koodak" panose="00000700000000000000" pitchFamily="2" charset="-78"/>
              </a:rPr>
              <a:t>5 نقطه</a:t>
            </a:r>
            <a:endParaRPr lang="en-US" dirty="0">
              <a:solidFill>
                <a:schemeClr val="accent1">
                  <a:lumMod val="50000"/>
                </a:schemeClr>
              </a:solidFill>
              <a:cs typeface="B Koodak" panose="00000700000000000000" pitchFamily="2" charset="-78"/>
            </a:endParaRPr>
          </a:p>
        </p:txBody>
      </p:sp>
      <p:sp>
        <p:nvSpPr>
          <p:cNvPr id="42" name="Oval 41"/>
          <p:cNvSpPr/>
          <p:nvPr/>
        </p:nvSpPr>
        <p:spPr>
          <a:xfrm>
            <a:off x="2321863" y="4956760"/>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1815360" y="5539464"/>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3204884" y="5517053"/>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a:stCxn id="42" idx="5"/>
            <a:endCxn id="44" idx="1"/>
          </p:cNvCxnSpPr>
          <p:nvPr/>
        </p:nvCxnSpPr>
        <p:spPr>
          <a:xfrm>
            <a:off x="2408584" y="5037487"/>
            <a:ext cx="811179" cy="4934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3" idx="5"/>
            <a:endCxn id="48" idx="2"/>
          </p:cNvCxnSpPr>
          <p:nvPr/>
        </p:nvCxnSpPr>
        <p:spPr>
          <a:xfrm>
            <a:off x="1902081" y="5620191"/>
            <a:ext cx="1177576" cy="5760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3" idx="7"/>
            <a:endCxn id="42" idx="3"/>
          </p:cNvCxnSpPr>
          <p:nvPr/>
        </p:nvCxnSpPr>
        <p:spPr>
          <a:xfrm flipV="1">
            <a:off x="1902081" y="5037487"/>
            <a:ext cx="434661" cy="51582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079657" y="6148944"/>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a:stCxn id="48" idx="6"/>
            <a:endCxn id="44" idx="4"/>
          </p:cNvCxnSpPr>
          <p:nvPr/>
        </p:nvCxnSpPr>
        <p:spPr>
          <a:xfrm flipV="1">
            <a:off x="3181257" y="5611631"/>
            <a:ext cx="74427" cy="58460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2" idx="4"/>
          </p:cNvCxnSpPr>
          <p:nvPr/>
        </p:nvCxnSpPr>
        <p:spPr>
          <a:xfrm flipH="1" flipV="1">
            <a:off x="2372663" y="5051338"/>
            <a:ext cx="757794" cy="109760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4" idx="2"/>
            <a:endCxn id="43" idx="6"/>
          </p:cNvCxnSpPr>
          <p:nvPr/>
        </p:nvCxnSpPr>
        <p:spPr>
          <a:xfrm flipH="1">
            <a:off x="1916960" y="5564342"/>
            <a:ext cx="1287924" cy="224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220263" y="6236190"/>
            <a:ext cx="101600" cy="945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p:cNvCxnSpPr>
            <a:stCxn id="43" idx="4"/>
            <a:endCxn id="52" idx="1"/>
          </p:cNvCxnSpPr>
          <p:nvPr/>
        </p:nvCxnSpPr>
        <p:spPr>
          <a:xfrm>
            <a:off x="1866160" y="5634042"/>
            <a:ext cx="368982" cy="6159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2" idx="6"/>
            <a:endCxn id="48" idx="4"/>
          </p:cNvCxnSpPr>
          <p:nvPr/>
        </p:nvCxnSpPr>
        <p:spPr>
          <a:xfrm flipV="1">
            <a:off x="2321863" y="6243522"/>
            <a:ext cx="808594" cy="3995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2" idx="0"/>
            <a:endCxn id="42" idx="4"/>
          </p:cNvCxnSpPr>
          <p:nvPr/>
        </p:nvCxnSpPr>
        <p:spPr>
          <a:xfrm flipV="1">
            <a:off x="2271063" y="5051338"/>
            <a:ext cx="101600" cy="11848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2" idx="7"/>
            <a:endCxn id="44" idx="3"/>
          </p:cNvCxnSpPr>
          <p:nvPr/>
        </p:nvCxnSpPr>
        <p:spPr>
          <a:xfrm flipV="1">
            <a:off x="2306984" y="5597780"/>
            <a:ext cx="912779" cy="652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7185528" y="1587933"/>
            <a:ext cx="4639412" cy="515526"/>
          </a:xfrm>
          <a:prstGeom prst="rect">
            <a:avLst/>
          </a:prstGeom>
        </p:spPr>
        <p:txBody>
          <a:bodyPr wrap="none">
            <a:spAutoFit/>
          </a:bodyPr>
          <a:lstStyle/>
          <a:p>
            <a:pPr algn="r" rtl="1">
              <a:lnSpc>
                <a:spcPct val="150000"/>
              </a:lnSpc>
            </a:pPr>
            <a:r>
              <a:rPr lang="fa-IR" sz="2000" dirty="0">
                <a:solidFill>
                  <a:schemeClr val="accent2">
                    <a:lumMod val="50000"/>
                  </a:schemeClr>
                </a:solidFill>
                <a:cs typeface="B Koodak" panose="00000700000000000000" pitchFamily="2" charset="-78"/>
              </a:rPr>
              <a:t>یک الگو پیدا کنید و برای  10نقطه نتیجه گیری کنید.</a:t>
            </a:r>
            <a:endParaRPr lang="en-US" sz="2000" dirty="0">
              <a:solidFill>
                <a:schemeClr val="accent2">
                  <a:lumMod val="50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74" name="TextBox 73"/>
              <p:cNvSpPr txBox="1"/>
              <p:nvPr/>
            </p:nvSpPr>
            <p:spPr>
              <a:xfrm>
                <a:off x="3920612" y="1734127"/>
                <a:ext cx="11653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2</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1</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0</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3</m:t>
                      </m:r>
                    </m:oMath>
                  </m:oMathPara>
                </a14:m>
                <a:endParaRPr lang="en-US" sz="2400" dirty="0">
                  <a:cs typeface="B Koodak" panose="00000700000000000000" pitchFamily="2" charset="-78"/>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3920612" y="1734127"/>
                <a:ext cx="1165384" cy="369332"/>
              </a:xfrm>
              <a:prstGeom prst="rect">
                <a:avLst/>
              </a:prstGeom>
              <a:blipFill>
                <a:blip r:embed="rId2"/>
                <a:stretch>
                  <a:fillRect l="-4712" r="-4712"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920612" y="3590117"/>
                <a:ext cx="1474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3</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2</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1</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0</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6</m:t>
                      </m:r>
                    </m:oMath>
                  </m:oMathPara>
                </a14:m>
                <a:endParaRPr lang="en-US" sz="2400" dirty="0">
                  <a:cs typeface="B Koodak" panose="00000700000000000000" pitchFamily="2" charset="-78"/>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3920612" y="3590117"/>
                <a:ext cx="1474763" cy="369332"/>
              </a:xfrm>
              <a:prstGeom prst="rect">
                <a:avLst/>
              </a:prstGeom>
              <a:blipFill>
                <a:blip r:embed="rId3"/>
                <a:stretch>
                  <a:fillRect l="-3719" r="-3719"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3920612" y="5413114"/>
                <a:ext cx="19524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a:latin typeface="Cambria Math" panose="02040503050406030204" pitchFamily="18" charset="0"/>
                          <a:cs typeface="B Koodak" panose="00000700000000000000" pitchFamily="2" charset="-78"/>
                        </a:rPr>
                        <m:t>4</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3</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2</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1</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0</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10</m:t>
                      </m:r>
                    </m:oMath>
                  </m:oMathPara>
                </a14:m>
                <a:endParaRPr lang="en-US" sz="2400" dirty="0">
                  <a:cs typeface="B Koodak" panose="00000700000000000000" pitchFamily="2" charset="-78"/>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3920612" y="5413114"/>
                <a:ext cx="1952458" cy="369332"/>
              </a:xfrm>
              <a:prstGeom prst="rect">
                <a:avLst/>
              </a:prstGeom>
              <a:blipFill>
                <a:blip r:embed="rId4"/>
                <a:stretch>
                  <a:fillRect l="-2813" r="-2500" b="-6557"/>
                </a:stretch>
              </a:blipFill>
            </p:spPr>
            <p:txBody>
              <a:bodyPr/>
              <a:lstStyle/>
              <a:p>
                <a:r>
                  <a:rPr lang="en-US">
                    <a:noFill/>
                  </a:rPr>
                  <a:t> </a:t>
                </a:r>
              </a:p>
            </p:txBody>
          </p:sp>
        </mc:Fallback>
      </mc:AlternateContent>
      <p:sp>
        <p:nvSpPr>
          <p:cNvPr id="77" name="Oval 76"/>
          <p:cNvSpPr/>
          <p:nvPr/>
        </p:nvSpPr>
        <p:spPr>
          <a:xfrm>
            <a:off x="8849725" y="2204788"/>
            <a:ext cx="1189988" cy="867461"/>
          </a:xfrm>
          <a:prstGeom prst="ellipse">
            <a:avLst/>
          </a:prstGeom>
          <a:solidFill>
            <a:schemeClr val="accent5">
              <a:lumMod val="40000"/>
              <a:lumOff val="60000"/>
            </a:schemeClr>
          </a:solidFill>
          <a:ln>
            <a:solidFill>
              <a:schemeClr val="accent2">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accent1">
                    <a:lumMod val="50000"/>
                  </a:schemeClr>
                </a:solidFill>
                <a:cs typeface="B Koodak" panose="00000700000000000000" pitchFamily="2" charset="-78"/>
              </a:rPr>
              <a:t>10 نقطه</a:t>
            </a:r>
            <a:endParaRPr lang="en-US" dirty="0">
              <a:solidFill>
                <a:schemeClr val="accent1">
                  <a:lumMod val="50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78" name="TextBox 77"/>
              <p:cNvSpPr txBox="1"/>
              <p:nvPr/>
            </p:nvSpPr>
            <p:spPr>
              <a:xfrm>
                <a:off x="7412912" y="3267927"/>
                <a:ext cx="406361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800" b="0" i="0" smtClean="0">
                          <a:latin typeface="Cambria Math" panose="02040503050406030204" pitchFamily="18" charset="0"/>
                          <a:cs typeface="B Koodak" panose="00000700000000000000" pitchFamily="2" charset="-78"/>
                        </a:rPr>
                        <m:t>9</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8</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7</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6</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5</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4</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3</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2</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1</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0</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45</m:t>
                      </m:r>
                    </m:oMath>
                  </m:oMathPara>
                </a14:m>
                <a:endParaRPr lang="en-US" sz="2800" dirty="0">
                  <a:cs typeface="B Koodak" panose="00000700000000000000" pitchFamily="2" charset="-78"/>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7412912" y="3267927"/>
                <a:ext cx="4063613" cy="430887"/>
              </a:xfrm>
              <a:prstGeom prst="rect">
                <a:avLst/>
              </a:prstGeom>
              <a:blipFill>
                <a:blip r:embed="rId5"/>
                <a:stretch>
                  <a:fillRect l="-1349" r="-1649" b="-11268"/>
                </a:stretch>
              </a:blipFill>
            </p:spPr>
            <p:txBody>
              <a:bodyPr/>
              <a:lstStyle/>
              <a:p>
                <a:r>
                  <a:rPr lang="en-US">
                    <a:noFill/>
                  </a:rPr>
                  <a:t> </a:t>
                </a:r>
              </a:p>
            </p:txBody>
          </p:sp>
        </mc:Fallback>
      </mc:AlternateContent>
      <p:sp>
        <p:nvSpPr>
          <p:cNvPr id="79" name="TextBox 78"/>
          <p:cNvSpPr txBox="1"/>
          <p:nvPr/>
        </p:nvSpPr>
        <p:spPr>
          <a:xfrm>
            <a:off x="8390370" y="5001978"/>
            <a:ext cx="2627306" cy="584775"/>
          </a:xfrm>
          <a:prstGeom prst="rect">
            <a:avLst/>
          </a:prstGeom>
          <a:noFill/>
        </p:spPr>
        <p:txBody>
          <a:bodyPr wrap="square" rtlCol="0">
            <a:spAutoFit/>
          </a:bodyPr>
          <a:lstStyle/>
          <a:p>
            <a:r>
              <a:rPr lang="fa-IR" sz="3200" dirty="0">
                <a:solidFill>
                  <a:schemeClr val="accent6">
                    <a:lumMod val="50000"/>
                  </a:schemeClr>
                </a:solidFill>
                <a:latin typeface="IRAban" panose="02000503000000020002" pitchFamily="2" charset="-78"/>
                <a:cs typeface="IRAban" panose="02000503000000020002" pitchFamily="2" charset="-78"/>
              </a:rPr>
              <a:t>روش دیگر:</a:t>
            </a:r>
            <a:endParaRPr lang="en-US" sz="3200" dirty="0">
              <a:solidFill>
                <a:schemeClr val="accent6">
                  <a:lumMod val="50000"/>
                </a:schemeClr>
              </a:solidFill>
              <a:latin typeface="IRAban" panose="02000503000000020002" pitchFamily="2" charset="-78"/>
              <a:cs typeface="IRAban" panose="02000503000000020002" pitchFamily="2" charset="-78"/>
            </a:endParaRPr>
          </a:p>
        </p:txBody>
      </p:sp>
      <mc:AlternateContent xmlns:mc="http://schemas.openxmlformats.org/markup-compatibility/2006" xmlns:a14="http://schemas.microsoft.com/office/drawing/2010/main">
        <mc:Choice Requires="a14">
          <p:sp>
            <p:nvSpPr>
              <p:cNvPr id="80" name="TextBox 79"/>
              <p:cNvSpPr txBox="1"/>
              <p:nvPr/>
            </p:nvSpPr>
            <p:spPr>
              <a:xfrm>
                <a:off x="7557105" y="5999671"/>
                <a:ext cx="2627321" cy="6413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6">
                                  <a:lumMod val="75000"/>
                                </a:schemeClr>
                              </a:solidFill>
                              <a:latin typeface="Cambria Math" panose="02040503050406030204" pitchFamily="18" charset="0"/>
                            </a:rPr>
                          </m:ctrlPr>
                        </m:fPr>
                        <m:num>
                          <m:r>
                            <m:rPr>
                              <m:nor/>
                            </m:rPr>
                            <a:rPr lang="fa-IR" sz="2400" b="0" i="0" smtClean="0">
                              <a:solidFill>
                                <a:schemeClr val="accent6">
                                  <a:lumMod val="75000"/>
                                </a:schemeClr>
                              </a:solidFill>
                              <a:latin typeface="Cambria Math" panose="02040503050406030204" pitchFamily="18" charset="0"/>
                              <a:cs typeface="B Koodak" panose="00000700000000000000" pitchFamily="2" charset="-78"/>
                            </a:rPr>
                            <m:t>                                    </m:t>
                          </m:r>
                        </m:num>
                        <m:den>
                          <m:r>
                            <m:rPr>
                              <m:nor/>
                            </m:rPr>
                            <a:rPr lang="fa-IR" sz="2400" b="0" i="0" smtClean="0">
                              <a:solidFill>
                                <a:schemeClr val="accent6">
                                  <a:lumMod val="75000"/>
                                </a:schemeClr>
                              </a:solidFill>
                              <a:latin typeface="Cambria Math" panose="02040503050406030204" pitchFamily="18" charset="0"/>
                              <a:cs typeface="B Koodak" panose="00000700000000000000" pitchFamily="2" charset="-78"/>
                            </a:rPr>
                            <m:t>    2   </m:t>
                          </m:r>
                        </m:den>
                      </m:f>
                      <m:r>
                        <m:rPr>
                          <m:nor/>
                        </m:rPr>
                        <a:rPr lang="fa-IR" sz="2400" b="0" i="0" smtClean="0">
                          <a:solidFill>
                            <a:schemeClr val="accent6">
                              <a:lumMod val="75000"/>
                            </a:schemeClr>
                          </a:solidFill>
                          <a:latin typeface="Cambria Math" panose="02040503050406030204" pitchFamily="18" charset="0"/>
                          <a:cs typeface="B Koodak" panose="00000700000000000000" pitchFamily="2" charset="-78"/>
                        </a:rPr>
                        <m:t>=</m:t>
                      </m:r>
                    </m:oMath>
                  </m:oMathPara>
                </a14:m>
                <a:endParaRPr lang="en-US" sz="2400" dirty="0">
                  <a:solidFill>
                    <a:schemeClr val="accent6">
                      <a:lumMod val="75000"/>
                    </a:schemeClr>
                  </a:solidFill>
                  <a:cs typeface="B Koodak" panose="00000700000000000000" pitchFamily="2" charset="-78"/>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7557105" y="5999671"/>
                <a:ext cx="2627321" cy="641394"/>
              </a:xfrm>
              <a:prstGeom prst="rect">
                <a:avLst/>
              </a:prstGeom>
              <a:blipFill>
                <a:blip r:embed="rId6"/>
                <a:stretch>
                  <a:fillRect b="-28571"/>
                </a:stretch>
              </a:blipFill>
            </p:spPr>
            <p:txBody>
              <a:bodyPr/>
              <a:lstStyle/>
              <a:p>
                <a:r>
                  <a:rPr lang="en-US">
                    <a:noFill/>
                  </a:rPr>
                  <a:t> </a:t>
                </a:r>
              </a:p>
            </p:txBody>
          </p:sp>
        </mc:Fallback>
      </mc:AlternateContent>
      <p:sp>
        <p:nvSpPr>
          <p:cNvPr id="82" name="TextBox 81"/>
          <p:cNvSpPr txBox="1"/>
          <p:nvPr/>
        </p:nvSpPr>
        <p:spPr>
          <a:xfrm>
            <a:off x="7412912" y="5799616"/>
            <a:ext cx="2591414" cy="400110"/>
          </a:xfrm>
          <a:prstGeom prst="rect">
            <a:avLst/>
          </a:prstGeom>
          <a:noFill/>
        </p:spPr>
        <p:txBody>
          <a:bodyPr wrap="square" rtlCol="0">
            <a:spAutoFit/>
          </a:bodyPr>
          <a:lstStyle/>
          <a:p>
            <a:pPr algn="r" rtl="1"/>
            <a:r>
              <a:rPr lang="fa-IR" sz="2000" dirty="0">
                <a:solidFill>
                  <a:schemeClr val="accent6">
                    <a:lumMod val="75000"/>
                  </a:schemeClr>
                </a:solidFill>
                <a:cs typeface="B Koodak" panose="00000700000000000000" pitchFamily="2" charset="-78"/>
              </a:rPr>
              <a:t>(1-تعداد نقاط)× تعداد نقاط</a:t>
            </a:r>
            <a:endParaRPr lang="en-US" sz="2000" dirty="0">
              <a:solidFill>
                <a:schemeClr val="accent6">
                  <a:lumMod val="75000"/>
                </a:schemeClr>
              </a:solidFill>
              <a:cs typeface="B Koodak" panose="00000700000000000000" pitchFamily="2" charset="-78"/>
            </a:endParaRPr>
          </a:p>
        </p:txBody>
      </p:sp>
      <p:sp>
        <p:nvSpPr>
          <p:cNvPr id="83" name="TextBox 82"/>
          <p:cNvSpPr txBox="1"/>
          <p:nvPr/>
        </p:nvSpPr>
        <p:spPr>
          <a:xfrm>
            <a:off x="10210412" y="6015850"/>
            <a:ext cx="1614528" cy="400110"/>
          </a:xfrm>
          <a:prstGeom prst="rect">
            <a:avLst/>
          </a:prstGeom>
          <a:noFill/>
        </p:spPr>
        <p:txBody>
          <a:bodyPr wrap="square" rtlCol="0">
            <a:spAutoFit/>
          </a:bodyPr>
          <a:lstStyle/>
          <a:p>
            <a:pPr algn="r" rtl="1"/>
            <a:r>
              <a:rPr lang="fa-IR" sz="2000" dirty="0">
                <a:solidFill>
                  <a:schemeClr val="accent6">
                    <a:lumMod val="75000"/>
                  </a:schemeClr>
                </a:solidFill>
                <a:cs typeface="B Koodak" panose="00000700000000000000" pitchFamily="2" charset="-78"/>
              </a:rPr>
              <a:t>تعداد پاره خط ها</a:t>
            </a:r>
            <a:endParaRPr lang="en-US" sz="2000" dirty="0">
              <a:solidFill>
                <a:schemeClr val="accent6">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84" name="TextBox 83"/>
              <p:cNvSpPr txBox="1"/>
              <p:nvPr/>
            </p:nvSpPr>
            <p:spPr>
              <a:xfrm>
                <a:off x="8492534" y="4011478"/>
                <a:ext cx="1904367" cy="684226"/>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10</m:t>
                          </m:r>
                          <m:r>
                            <m:rPr>
                              <m:nor/>
                            </m:rPr>
                            <a:rPr lang="fa-IR" sz="24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10</m:t>
                          </m:r>
                          <m:r>
                            <m:rPr>
                              <m:nor/>
                            </m:rPr>
                            <a:rPr lang="fa-IR" sz="24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1</m:t>
                          </m:r>
                          <m:r>
                            <m:rPr>
                              <m:nor/>
                            </m:rPr>
                            <a:rPr lang="fa-IR" sz="24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num>
                        <m:den>
                          <m:r>
                            <m:rPr>
                              <m:nor/>
                            </m:rPr>
                            <a:rPr lang="fa-IR" sz="2400" b="0" i="0" smtClean="0">
                              <a:solidFill>
                                <a:schemeClr val="tx1"/>
                              </a:solidFill>
                              <a:latin typeface="Cambria Math" panose="02040503050406030204" pitchFamily="18" charset="0"/>
                              <a:cs typeface="B Koodak" panose="00000700000000000000" pitchFamily="2" charset="-78"/>
                            </a:rPr>
                            <m:t>2</m:t>
                          </m:r>
                        </m:den>
                      </m:f>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b="0" i="0" smtClean="0">
                          <a:solidFill>
                            <a:schemeClr val="tx1"/>
                          </a:solidFill>
                          <a:latin typeface="Cambria Math" panose="02040503050406030204" pitchFamily="18" charset="0"/>
                          <a:cs typeface="B Koodak" panose="00000700000000000000" pitchFamily="2" charset="-78"/>
                        </a:rPr>
                        <m:t>45</m:t>
                      </m:r>
                    </m:oMath>
                  </m:oMathPara>
                </a14:m>
                <a:endParaRPr lang="en-US" sz="2400" dirty="0">
                  <a:solidFill>
                    <a:schemeClr val="tx1"/>
                  </a:solidFill>
                  <a:cs typeface="B Koodak" panose="00000700000000000000" pitchFamily="2" charset="-78"/>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8492534" y="4011478"/>
                <a:ext cx="1904367" cy="684226"/>
              </a:xfrm>
              <a:prstGeom prst="rect">
                <a:avLst/>
              </a:prstGeom>
              <a:blipFill>
                <a:blip r:embed="rId7"/>
                <a:stretch>
                  <a:fillRect r="-5112" b="-16071"/>
                </a:stretch>
              </a:blipFill>
              <a:ln>
                <a:noFill/>
              </a:ln>
            </p:spPr>
            <p:txBody>
              <a:bodyPr/>
              <a:lstStyle/>
              <a:p>
                <a:r>
                  <a:rPr lang="en-US">
                    <a:noFill/>
                  </a:rPr>
                  <a:t> </a:t>
                </a:r>
              </a:p>
            </p:txBody>
          </p:sp>
        </mc:Fallback>
      </mc:AlternateContent>
      <p:sp>
        <p:nvSpPr>
          <p:cNvPr id="85" name="Curved Left Arrow 84"/>
          <p:cNvSpPr/>
          <p:nvPr/>
        </p:nvSpPr>
        <p:spPr>
          <a:xfrm rot="12186574">
            <a:off x="6881425" y="3962089"/>
            <a:ext cx="814332" cy="1989342"/>
          </a:xfrm>
          <a:prstGeom prst="curvedLeftArrow">
            <a:avLst>
              <a:gd name="adj1" fmla="val 25000"/>
              <a:gd name="adj2" fmla="val 50000"/>
              <a:gd name="adj3" fmla="val 2677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7601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500"/>
                                        <p:tgtEl>
                                          <p:spTgt spid="4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wipe(down)">
                                      <p:cBhvr>
                                        <p:cTn id="108" dur="500"/>
                                        <p:tgtEl>
                                          <p:spTgt spid="45"/>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wipe(down)">
                                      <p:cBhvr>
                                        <p:cTn id="113" dur="500"/>
                                        <p:tgtEl>
                                          <p:spTgt spid="4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down)">
                                      <p:cBhvr>
                                        <p:cTn id="118" dur="500"/>
                                        <p:tgtEl>
                                          <p:spTgt spid="5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down)">
                                      <p:cBhvr>
                                        <p:cTn id="123" dur="500"/>
                                        <p:tgtEl>
                                          <p:spTgt spid="6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down)">
                                      <p:cBhvr>
                                        <p:cTn id="128" dur="500"/>
                                        <p:tgtEl>
                                          <p:spTgt spid="4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66"/>
                                        </p:tgtEl>
                                        <p:attrNameLst>
                                          <p:attrName>style.visibility</p:attrName>
                                        </p:attrNameLst>
                                      </p:cBhvr>
                                      <p:to>
                                        <p:strVal val="visible"/>
                                      </p:to>
                                    </p:set>
                                    <p:animEffect transition="in" filter="wipe(down)">
                                      <p:cBhvr>
                                        <p:cTn id="133" dur="500"/>
                                        <p:tgtEl>
                                          <p:spTgt spid="6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wipe(down)">
                                      <p:cBhvr>
                                        <p:cTn id="138" dur="500"/>
                                        <p:tgtEl>
                                          <p:spTgt spid="6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wipe(down)">
                                      <p:cBhvr>
                                        <p:cTn id="143" dur="500"/>
                                        <p:tgtEl>
                                          <p:spTgt spid="50"/>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wipe(down)">
                                      <p:cBhvr>
                                        <p:cTn id="148" dur="500"/>
                                        <p:tgtEl>
                                          <p:spTgt spid="51"/>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wipe(down)">
                                      <p:cBhvr>
                                        <p:cTn id="153" dur="500"/>
                                        <p:tgtEl>
                                          <p:spTgt spid="46"/>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2" fill="hold" grpId="0" nodeType="clickEffect">
                                  <p:stCondLst>
                                    <p:cond delay="0"/>
                                  </p:stCondLst>
                                  <p:childTnLst>
                                    <p:set>
                                      <p:cBhvr>
                                        <p:cTn id="157" dur="1" fill="hold">
                                          <p:stCondLst>
                                            <p:cond delay="0"/>
                                          </p:stCondLst>
                                        </p:cTn>
                                        <p:tgtEl>
                                          <p:spTgt spid="72"/>
                                        </p:tgtEl>
                                        <p:attrNameLst>
                                          <p:attrName>style.visibility</p:attrName>
                                        </p:attrNameLst>
                                      </p:cBhvr>
                                      <p:to>
                                        <p:strVal val="visible"/>
                                      </p:to>
                                    </p:set>
                                    <p:animEffect transition="in" filter="wipe(right)">
                                      <p:cBhvr>
                                        <p:cTn id="158" dur="500"/>
                                        <p:tgtEl>
                                          <p:spTgt spid="72"/>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fade">
                                      <p:cBhvr>
                                        <p:cTn id="163" dur="1000"/>
                                        <p:tgtEl>
                                          <p:spTgt spid="74"/>
                                        </p:tgtEl>
                                      </p:cBhvr>
                                    </p:animEffect>
                                    <p:anim calcmode="lin" valueType="num">
                                      <p:cBhvr>
                                        <p:cTn id="164" dur="1000" fill="hold"/>
                                        <p:tgtEl>
                                          <p:spTgt spid="74"/>
                                        </p:tgtEl>
                                        <p:attrNameLst>
                                          <p:attrName>ppt_x</p:attrName>
                                        </p:attrNameLst>
                                      </p:cBhvr>
                                      <p:tavLst>
                                        <p:tav tm="0">
                                          <p:val>
                                            <p:strVal val="#ppt_x"/>
                                          </p:val>
                                        </p:tav>
                                        <p:tav tm="100000">
                                          <p:val>
                                            <p:strVal val="#ppt_x"/>
                                          </p:val>
                                        </p:tav>
                                      </p:tavLst>
                                    </p:anim>
                                    <p:anim calcmode="lin" valueType="num">
                                      <p:cBhvr>
                                        <p:cTn id="16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75"/>
                                        </p:tgtEl>
                                        <p:attrNameLst>
                                          <p:attrName>style.visibility</p:attrName>
                                        </p:attrNameLst>
                                      </p:cBhvr>
                                      <p:to>
                                        <p:strVal val="visible"/>
                                      </p:to>
                                    </p:set>
                                    <p:animEffect transition="in" filter="fade">
                                      <p:cBhvr>
                                        <p:cTn id="170" dur="1000"/>
                                        <p:tgtEl>
                                          <p:spTgt spid="75"/>
                                        </p:tgtEl>
                                      </p:cBhvr>
                                    </p:animEffect>
                                    <p:anim calcmode="lin" valueType="num">
                                      <p:cBhvr>
                                        <p:cTn id="171" dur="1000" fill="hold"/>
                                        <p:tgtEl>
                                          <p:spTgt spid="75"/>
                                        </p:tgtEl>
                                        <p:attrNameLst>
                                          <p:attrName>ppt_x</p:attrName>
                                        </p:attrNameLst>
                                      </p:cBhvr>
                                      <p:tavLst>
                                        <p:tav tm="0">
                                          <p:val>
                                            <p:strVal val="#ppt_x"/>
                                          </p:val>
                                        </p:tav>
                                        <p:tav tm="100000">
                                          <p:val>
                                            <p:strVal val="#ppt_x"/>
                                          </p:val>
                                        </p:tav>
                                      </p:tavLst>
                                    </p:anim>
                                    <p:anim calcmode="lin" valueType="num">
                                      <p:cBhvr>
                                        <p:cTn id="172"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76"/>
                                        </p:tgtEl>
                                        <p:attrNameLst>
                                          <p:attrName>style.visibility</p:attrName>
                                        </p:attrNameLst>
                                      </p:cBhvr>
                                      <p:to>
                                        <p:strVal val="visible"/>
                                      </p:to>
                                    </p:set>
                                    <p:animEffect transition="in" filter="fade">
                                      <p:cBhvr>
                                        <p:cTn id="177" dur="1000"/>
                                        <p:tgtEl>
                                          <p:spTgt spid="76"/>
                                        </p:tgtEl>
                                      </p:cBhvr>
                                    </p:animEffect>
                                    <p:anim calcmode="lin" valueType="num">
                                      <p:cBhvr>
                                        <p:cTn id="178" dur="1000" fill="hold"/>
                                        <p:tgtEl>
                                          <p:spTgt spid="76"/>
                                        </p:tgtEl>
                                        <p:attrNameLst>
                                          <p:attrName>ppt_x</p:attrName>
                                        </p:attrNameLst>
                                      </p:cBhvr>
                                      <p:tavLst>
                                        <p:tav tm="0">
                                          <p:val>
                                            <p:strVal val="#ppt_x"/>
                                          </p:val>
                                        </p:tav>
                                        <p:tav tm="100000">
                                          <p:val>
                                            <p:strVal val="#ppt_x"/>
                                          </p:val>
                                        </p:tav>
                                      </p:tavLst>
                                    </p:anim>
                                    <p:anim calcmode="lin" valueType="num">
                                      <p:cBhvr>
                                        <p:cTn id="17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77"/>
                                        </p:tgtEl>
                                        <p:attrNameLst>
                                          <p:attrName>style.visibility</p:attrName>
                                        </p:attrNameLst>
                                      </p:cBhvr>
                                      <p:to>
                                        <p:strVal val="visible"/>
                                      </p:to>
                                    </p:set>
                                    <p:animEffect transition="in" filter="fade">
                                      <p:cBhvr>
                                        <p:cTn id="184" dur="500"/>
                                        <p:tgtEl>
                                          <p:spTgt spid="77"/>
                                        </p:tgtEl>
                                      </p:cBhvr>
                                    </p:animEffect>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78"/>
                                        </p:tgtEl>
                                        <p:attrNameLst>
                                          <p:attrName>style.visibility</p:attrName>
                                        </p:attrNameLst>
                                      </p:cBhvr>
                                      <p:to>
                                        <p:strVal val="visible"/>
                                      </p:to>
                                    </p:set>
                                    <p:animEffect transition="in" filter="fade">
                                      <p:cBhvr>
                                        <p:cTn id="189" dur="1000"/>
                                        <p:tgtEl>
                                          <p:spTgt spid="78"/>
                                        </p:tgtEl>
                                      </p:cBhvr>
                                    </p:animEffect>
                                    <p:anim calcmode="lin" valueType="num">
                                      <p:cBhvr>
                                        <p:cTn id="190" dur="1000" fill="hold"/>
                                        <p:tgtEl>
                                          <p:spTgt spid="78"/>
                                        </p:tgtEl>
                                        <p:attrNameLst>
                                          <p:attrName>ppt_x</p:attrName>
                                        </p:attrNameLst>
                                      </p:cBhvr>
                                      <p:tavLst>
                                        <p:tav tm="0">
                                          <p:val>
                                            <p:strVal val="#ppt_x"/>
                                          </p:val>
                                        </p:tav>
                                        <p:tav tm="100000">
                                          <p:val>
                                            <p:strVal val="#ppt_x"/>
                                          </p:val>
                                        </p:tav>
                                      </p:tavLst>
                                    </p:anim>
                                    <p:anim calcmode="lin" valueType="num">
                                      <p:cBhvr>
                                        <p:cTn id="191"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53" presetClass="entr" presetSubtype="16" fill="hold" grpId="0" nodeType="clickEffect">
                                  <p:stCondLst>
                                    <p:cond delay="0"/>
                                  </p:stCondLst>
                                  <p:childTnLst>
                                    <p:set>
                                      <p:cBhvr>
                                        <p:cTn id="195" dur="1" fill="hold">
                                          <p:stCondLst>
                                            <p:cond delay="0"/>
                                          </p:stCondLst>
                                        </p:cTn>
                                        <p:tgtEl>
                                          <p:spTgt spid="79"/>
                                        </p:tgtEl>
                                        <p:attrNameLst>
                                          <p:attrName>style.visibility</p:attrName>
                                        </p:attrNameLst>
                                      </p:cBhvr>
                                      <p:to>
                                        <p:strVal val="visible"/>
                                      </p:to>
                                    </p:set>
                                    <p:anim calcmode="lin" valueType="num">
                                      <p:cBhvr>
                                        <p:cTn id="196" dur="500" fill="hold"/>
                                        <p:tgtEl>
                                          <p:spTgt spid="79"/>
                                        </p:tgtEl>
                                        <p:attrNameLst>
                                          <p:attrName>ppt_w</p:attrName>
                                        </p:attrNameLst>
                                      </p:cBhvr>
                                      <p:tavLst>
                                        <p:tav tm="0">
                                          <p:val>
                                            <p:fltVal val="0"/>
                                          </p:val>
                                        </p:tav>
                                        <p:tav tm="100000">
                                          <p:val>
                                            <p:strVal val="#ppt_w"/>
                                          </p:val>
                                        </p:tav>
                                      </p:tavLst>
                                    </p:anim>
                                    <p:anim calcmode="lin" valueType="num">
                                      <p:cBhvr>
                                        <p:cTn id="197" dur="500" fill="hold"/>
                                        <p:tgtEl>
                                          <p:spTgt spid="79"/>
                                        </p:tgtEl>
                                        <p:attrNameLst>
                                          <p:attrName>ppt_h</p:attrName>
                                        </p:attrNameLst>
                                      </p:cBhvr>
                                      <p:tavLst>
                                        <p:tav tm="0">
                                          <p:val>
                                            <p:fltVal val="0"/>
                                          </p:val>
                                        </p:tav>
                                        <p:tav tm="100000">
                                          <p:val>
                                            <p:strVal val="#ppt_h"/>
                                          </p:val>
                                        </p:tav>
                                      </p:tavLst>
                                    </p:anim>
                                    <p:animEffect transition="in" filter="fade">
                                      <p:cBhvr>
                                        <p:cTn id="198" dur="500"/>
                                        <p:tgtEl>
                                          <p:spTgt spid="79"/>
                                        </p:tgtEl>
                                      </p:cBhvr>
                                    </p:animEffect>
                                  </p:childTnLst>
                                </p:cTn>
                              </p:par>
                            </p:childTnLst>
                          </p:cTn>
                        </p:par>
                      </p:childTnLst>
                    </p:cTn>
                  </p:par>
                  <p:par>
                    <p:cTn id="199" fill="hold">
                      <p:stCondLst>
                        <p:cond delay="indefinite"/>
                      </p:stCondLst>
                      <p:childTnLst>
                        <p:par>
                          <p:cTn id="200" fill="hold">
                            <p:stCondLst>
                              <p:cond delay="0"/>
                            </p:stCondLst>
                            <p:childTnLst>
                              <p:par>
                                <p:cTn id="201" presetID="14" presetClass="entr" presetSubtype="10" fill="hold" grpId="0" nodeType="clickEffect">
                                  <p:stCondLst>
                                    <p:cond delay="0"/>
                                  </p:stCondLst>
                                  <p:childTnLst>
                                    <p:set>
                                      <p:cBhvr>
                                        <p:cTn id="202" dur="1" fill="hold">
                                          <p:stCondLst>
                                            <p:cond delay="0"/>
                                          </p:stCondLst>
                                        </p:cTn>
                                        <p:tgtEl>
                                          <p:spTgt spid="80"/>
                                        </p:tgtEl>
                                        <p:attrNameLst>
                                          <p:attrName>style.visibility</p:attrName>
                                        </p:attrNameLst>
                                      </p:cBhvr>
                                      <p:to>
                                        <p:strVal val="visible"/>
                                      </p:to>
                                    </p:set>
                                    <p:animEffect transition="in" filter="randombar(horizontal)">
                                      <p:cBhvr>
                                        <p:cTn id="203" dur="500"/>
                                        <p:tgtEl>
                                          <p:spTgt spid="80"/>
                                        </p:tgtEl>
                                      </p:cBhvr>
                                    </p:animEffect>
                                  </p:childTnLst>
                                </p:cTn>
                              </p:par>
                              <p:par>
                                <p:cTn id="204" presetID="14" presetClass="entr" presetSubtype="10" fill="hold" grpId="0" nodeType="withEffect">
                                  <p:stCondLst>
                                    <p:cond delay="0"/>
                                  </p:stCondLst>
                                  <p:childTnLst>
                                    <p:set>
                                      <p:cBhvr>
                                        <p:cTn id="205" dur="1" fill="hold">
                                          <p:stCondLst>
                                            <p:cond delay="0"/>
                                          </p:stCondLst>
                                        </p:cTn>
                                        <p:tgtEl>
                                          <p:spTgt spid="82"/>
                                        </p:tgtEl>
                                        <p:attrNameLst>
                                          <p:attrName>style.visibility</p:attrName>
                                        </p:attrNameLst>
                                      </p:cBhvr>
                                      <p:to>
                                        <p:strVal val="visible"/>
                                      </p:to>
                                    </p:set>
                                    <p:animEffect transition="in" filter="randombar(horizontal)">
                                      <p:cBhvr>
                                        <p:cTn id="206" dur="500"/>
                                        <p:tgtEl>
                                          <p:spTgt spid="82"/>
                                        </p:tgtEl>
                                      </p:cBhvr>
                                    </p:animEffect>
                                  </p:childTnLst>
                                </p:cTn>
                              </p:par>
                              <p:par>
                                <p:cTn id="207" presetID="14" presetClass="entr" presetSubtype="10" fill="hold" grpId="0" nodeType="withEffect">
                                  <p:stCondLst>
                                    <p:cond delay="0"/>
                                  </p:stCondLst>
                                  <p:childTnLst>
                                    <p:set>
                                      <p:cBhvr>
                                        <p:cTn id="208" dur="1" fill="hold">
                                          <p:stCondLst>
                                            <p:cond delay="0"/>
                                          </p:stCondLst>
                                        </p:cTn>
                                        <p:tgtEl>
                                          <p:spTgt spid="83"/>
                                        </p:tgtEl>
                                        <p:attrNameLst>
                                          <p:attrName>style.visibility</p:attrName>
                                        </p:attrNameLst>
                                      </p:cBhvr>
                                      <p:to>
                                        <p:strVal val="visible"/>
                                      </p:to>
                                    </p:set>
                                    <p:animEffect transition="in" filter="randombar(horizontal)">
                                      <p:cBhvr>
                                        <p:cTn id="209" dur="500"/>
                                        <p:tgtEl>
                                          <p:spTgt spid="83"/>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grpId="0" nodeType="clickEffect">
                                  <p:stCondLst>
                                    <p:cond delay="0"/>
                                  </p:stCondLst>
                                  <p:childTnLst>
                                    <p:set>
                                      <p:cBhvr>
                                        <p:cTn id="213" dur="1" fill="hold">
                                          <p:stCondLst>
                                            <p:cond delay="0"/>
                                          </p:stCondLst>
                                        </p:cTn>
                                        <p:tgtEl>
                                          <p:spTgt spid="85"/>
                                        </p:tgtEl>
                                        <p:attrNameLst>
                                          <p:attrName>style.visibility</p:attrName>
                                        </p:attrNameLst>
                                      </p:cBhvr>
                                      <p:to>
                                        <p:strVal val="visible"/>
                                      </p:to>
                                    </p:set>
                                    <p:animEffect transition="in" filter="wipe(down)">
                                      <p:cBhvr>
                                        <p:cTn id="214" dur="500"/>
                                        <p:tgtEl>
                                          <p:spTgt spid="85"/>
                                        </p:tgtEl>
                                      </p:cBhvr>
                                    </p:animEffect>
                                  </p:childTnLst>
                                </p:cTn>
                              </p:par>
                            </p:childTnLst>
                          </p:cTn>
                        </p:par>
                      </p:childTnLst>
                    </p:cTn>
                  </p:par>
                  <p:par>
                    <p:cTn id="215" fill="hold">
                      <p:stCondLst>
                        <p:cond delay="indefinite"/>
                      </p:stCondLst>
                      <p:childTnLst>
                        <p:par>
                          <p:cTn id="216" fill="hold">
                            <p:stCondLst>
                              <p:cond delay="0"/>
                            </p:stCondLst>
                            <p:childTnLst>
                              <p:par>
                                <p:cTn id="217" presetID="42" presetClass="entr" presetSubtype="0" fill="hold" grpId="0" nodeType="clickEffect">
                                  <p:stCondLst>
                                    <p:cond delay="0"/>
                                  </p:stCondLst>
                                  <p:childTnLst>
                                    <p:set>
                                      <p:cBhvr>
                                        <p:cTn id="218" dur="1" fill="hold">
                                          <p:stCondLst>
                                            <p:cond delay="0"/>
                                          </p:stCondLst>
                                        </p:cTn>
                                        <p:tgtEl>
                                          <p:spTgt spid="84"/>
                                        </p:tgtEl>
                                        <p:attrNameLst>
                                          <p:attrName>style.visibility</p:attrName>
                                        </p:attrNameLst>
                                      </p:cBhvr>
                                      <p:to>
                                        <p:strVal val="visible"/>
                                      </p:to>
                                    </p:set>
                                    <p:animEffect transition="in" filter="fade">
                                      <p:cBhvr>
                                        <p:cTn id="219" dur="1000"/>
                                        <p:tgtEl>
                                          <p:spTgt spid="84"/>
                                        </p:tgtEl>
                                      </p:cBhvr>
                                    </p:animEffect>
                                    <p:anim calcmode="lin" valueType="num">
                                      <p:cBhvr>
                                        <p:cTn id="220" dur="1000" fill="hold"/>
                                        <p:tgtEl>
                                          <p:spTgt spid="84"/>
                                        </p:tgtEl>
                                        <p:attrNameLst>
                                          <p:attrName>ppt_x</p:attrName>
                                        </p:attrNameLst>
                                      </p:cBhvr>
                                      <p:tavLst>
                                        <p:tav tm="0">
                                          <p:val>
                                            <p:strVal val="#ppt_x"/>
                                          </p:val>
                                        </p:tav>
                                        <p:tav tm="100000">
                                          <p:val>
                                            <p:strVal val="#ppt_x"/>
                                          </p:val>
                                        </p:tav>
                                      </p:tavLst>
                                    </p:anim>
                                    <p:anim calcmode="lin" valueType="num">
                                      <p:cBhvr>
                                        <p:cTn id="22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20" grpId="0" animBg="1"/>
      <p:bldP spid="21" grpId="0" animBg="1"/>
      <p:bldP spid="23" grpId="0" animBg="1"/>
      <p:bldP spid="24" grpId="0" animBg="1"/>
      <p:bldP spid="25" grpId="0" animBg="1"/>
      <p:bldP spid="29" grpId="0" animBg="1"/>
      <p:bldP spid="41" grpId="0" animBg="1"/>
      <p:bldP spid="42" grpId="0" animBg="1"/>
      <p:bldP spid="43" grpId="0" animBg="1"/>
      <p:bldP spid="44" grpId="0" animBg="1"/>
      <p:bldP spid="48" grpId="0" animBg="1"/>
      <p:bldP spid="52" grpId="0" animBg="1"/>
      <p:bldP spid="72" grpId="0"/>
      <p:bldP spid="74" grpId="0"/>
      <p:bldP spid="75" grpId="0"/>
      <p:bldP spid="76" grpId="0"/>
      <p:bldP spid="77" grpId="0" animBg="1"/>
      <p:bldP spid="78" grpId="0"/>
      <p:bldP spid="79" grpId="0"/>
      <p:bldP spid="80" grpId="0"/>
      <p:bldP spid="82" grpId="0"/>
      <p:bldP spid="83" grpId="0"/>
      <p:bldP spid="84" grpId="0"/>
      <p:bldP spid="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563" b="100000" l="0" r="100000">
                        <a14:foregroundMark x1="36254" y1="88743" x2="55326" y2="94371"/>
                        <a14:foregroundMark x1="60481" y1="44278" x2="60653" y2="45403"/>
                        <a14:foregroundMark x1="61856" y1="42026" x2="61512" y2="40713"/>
                        <a14:foregroundMark x1="57388" y1="45403" x2="57388" y2="45403"/>
                        <a14:backgroundMark x1="63230" y1="47842" x2="60309" y2="49156"/>
                        <a14:backgroundMark x1="62543" y1="43527" x2="62027" y2="43902"/>
                        <a14:backgroundMark x1="62027" y1="46154" x2="57388" y2="48218"/>
                      </a14:backgroundRemoval>
                    </a14:imgEffect>
                  </a14:imgLayer>
                </a14:imgProps>
              </a:ext>
              <a:ext uri="{28A0092B-C50C-407E-A947-70E740481C1C}">
                <a14:useLocalDpi xmlns:a14="http://schemas.microsoft.com/office/drawing/2010/main" val="0"/>
              </a:ext>
            </a:extLst>
          </a:blip>
          <a:stretch>
            <a:fillRect/>
          </a:stretch>
        </p:blipFill>
        <p:spPr>
          <a:xfrm>
            <a:off x="8225181" y="3196240"/>
            <a:ext cx="3661191" cy="3356476"/>
          </a:xfrm>
          <a:prstGeom prst="rect">
            <a:avLst/>
          </a:prstGeom>
        </p:spPr>
      </p:pic>
      <p:sp>
        <p:nvSpPr>
          <p:cNvPr id="3" name="Rectangle 2"/>
          <p:cNvSpPr/>
          <p:nvPr/>
        </p:nvSpPr>
        <p:spPr>
          <a:xfrm>
            <a:off x="1573199" y="312081"/>
            <a:ext cx="8721414" cy="1808283"/>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endParaRPr lang="en-US" b="1" dirty="0">
              <a:solidFill>
                <a:schemeClr val="bg1"/>
              </a:solidFill>
              <a:cs typeface="B Nazanin" panose="00000400000000000000" pitchFamily="2" charset="-78"/>
            </a:endParaRPr>
          </a:p>
        </p:txBody>
      </p:sp>
      <p:sp>
        <p:nvSpPr>
          <p:cNvPr id="5" name="Pentagon 4"/>
          <p:cNvSpPr/>
          <p:nvPr/>
        </p:nvSpPr>
        <p:spPr>
          <a:xfrm flipH="1">
            <a:off x="9539869" y="310715"/>
            <a:ext cx="2222348" cy="1809649"/>
          </a:xfrm>
          <a:prstGeom prst="homePlate">
            <a:avLst>
              <a:gd name="adj" fmla="val 342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bg1"/>
                </a:solidFill>
                <a:latin typeface="IRAban" panose="02000503000000020002" pitchFamily="2" charset="-78"/>
                <a:cs typeface="IRAban" panose="02000503000000020002" pitchFamily="2" charset="-78"/>
              </a:rPr>
              <a:t>راهبرد روش های نمادین</a:t>
            </a:r>
          </a:p>
        </p:txBody>
      </p:sp>
      <p:sp>
        <p:nvSpPr>
          <p:cNvPr id="6" name="TextBox 5"/>
          <p:cNvSpPr txBox="1"/>
          <p:nvPr/>
        </p:nvSpPr>
        <p:spPr>
          <a:xfrm>
            <a:off x="1573199" y="366038"/>
            <a:ext cx="7966670" cy="1754326"/>
          </a:xfrm>
          <a:prstGeom prst="rect">
            <a:avLst/>
          </a:prstGeom>
          <a:solidFill>
            <a:srgbClr val="00B050"/>
          </a:solidFill>
        </p:spPr>
        <p:txBody>
          <a:bodyPr wrap="square" rtlCol="0">
            <a:spAutoFit/>
          </a:bodyPr>
          <a:lstStyle/>
          <a:p>
            <a:pPr algn="just" rtl="1">
              <a:lnSpc>
                <a:spcPct val="150000"/>
              </a:lnSpc>
            </a:pPr>
            <a:r>
              <a:rPr lang="fa-IR" dirty="0">
                <a:solidFill>
                  <a:schemeClr val="bg1"/>
                </a:solidFill>
                <a:cs typeface="B Koodak" panose="00000700000000000000" pitchFamily="2" charset="-78"/>
              </a:rPr>
              <a:t>بسیاری از مسئله ها را میتوانیم به کمک نمادهای جبری به یک معادله تبدیل کنیم.از فصل سوم به بعد میتوانید از این راهبرد نیز برای حل مسئله استفاده کنید. در بعضی از مسئله ها هم میتوانیم از مدلسازی هندسی استفاده کنیم. تبدیل مسئله به یک شکل هندسی و حل هندسی آن نیز نوعی روش نمادین یا مدلسازی به شمار میرود</a:t>
            </a:r>
            <a:endParaRPr lang="en-US" sz="2000" dirty="0">
              <a:solidFill>
                <a:schemeClr val="bg1"/>
              </a:solidFill>
              <a:latin typeface="Koo"/>
              <a:cs typeface="B Koodak" panose="00000700000000000000" pitchFamily="2" charset="-78"/>
            </a:endParaRPr>
          </a:p>
        </p:txBody>
      </p:sp>
      <p:pic>
        <p:nvPicPr>
          <p:cNvPr id="16" name="Picture 1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11500" r="83625">
                        <a14:foregroundMark x1="27750" y1="62375" x2="39125" y2="53375"/>
                        <a14:foregroundMark x1="40750" y1="53750" x2="42375" y2="50375"/>
                        <a14:foregroundMark x1="74000" y1="61375" x2="59375" y2="47750"/>
                        <a14:foregroundMark x1="56750" y1="30500" x2="60375" y2="33875"/>
                        <a14:foregroundMark x1="42750" y1="32125" x2="44750" y2="25875"/>
                      </a14:backgroundRemoval>
                    </a14:imgEffect>
                  </a14:imgLayer>
                </a14:imgProps>
              </a:ext>
              <a:ext uri="{28A0092B-C50C-407E-A947-70E740481C1C}">
                <a14:useLocalDpi xmlns:a14="http://schemas.microsoft.com/office/drawing/2010/main" val="0"/>
              </a:ext>
            </a:extLst>
          </a:blip>
          <a:srcRect l="19933" r="18050" b="5057"/>
          <a:stretch/>
        </p:blipFill>
        <p:spPr>
          <a:xfrm>
            <a:off x="360701" y="3284405"/>
            <a:ext cx="2053855" cy="3144335"/>
          </a:xfrm>
          <a:prstGeom prst="rect">
            <a:avLst/>
          </a:prstGeom>
        </p:spPr>
      </p:pic>
      <p:pic>
        <p:nvPicPr>
          <p:cNvPr id="20" name="Picture 19"/>
          <p:cNvPicPr>
            <a:picLocks noChangeAspect="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backgroundRemoval t="4538" b="90000" l="10000" r="90000"/>
                    </a14:imgEffect>
                  </a14:imgLayer>
                </a14:imgProps>
              </a:ext>
              <a:ext uri="{28A0092B-C50C-407E-A947-70E740481C1C}">
                <a14:useLocalDpi xmlns:a14="http://schemas.microsoft.com/office/drawing/2010/main" val="0"/>
              </a:ext>
            </a:extLst>
          </a:blip>
          <a:stretch>
            <a:fillRect/>
          </a:stretch>
        </p:blipFill>
        <p:spPr>
          <a:xfrm>
            <a:off x="9125168" y="5351783"/>
            <a:ext cx="750172" cy="750172"/>
          </a:xfrm>
          <a:prstGeom prst="rect">
            <a:avLst/>
          </a:prstGeom>
        </p:spPr>
      </p:pic>
      <p:sp>
        <p:nvSpPr>
          <p:cNvPr id="21" name="Rectangle 20"/>
          <p:cNvSpPr/>
          <p:nvPr/>
        </p:nvSpPr>
        <p:spPr>
          <a:xfrm>
            <a:off x="1251562" y="2203049"/>
            <a:ext cx="10564728"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1ـ احمد 30000تومان پول داشت. </a:t>
            </a:r>
            <a:endParaRPr lang="en-US" sz="2000" dirty="0">
              <a:cs typeface="B Koodak" panose="00000700000000000000" pitchFamily="2" charset="-78"/>
            </a:endParaRPr>
          </a:p>
        </p:txBody>
      </p:sp>
      <p:sp>
        <p:nvSpPr>
          <p:cNvPr id="22" name="Rectangle 21"/>
          <p:cNvSpPr/>
          <p:nvPr/>
        </p:nvSpPr>
        <p:spPr>
          <a:xfrm>
            <a:off x="4686991" y="2203049"/>
            <a:ext cx="4163319" cy="400110"/>
          </a:xfrm>
          <a:prstGeom prst="rect">
            <a:avLst/>
          </a:prstGeom>
        </p:spPr>
        <p:txBody>
          <a:bodyPr wrap="none">
            <a:spAutoFit/>
          </a:bodyPr>
          <a:lstStyle/>
          <a:p>
            <a:pPr algn="r" rtl="1"/>
            <a:r>
              <a:rPr lang="fa-IR" sz="2000" dirty="0">
                <a:solidFill>
                  <a:srgbClr val="231F20"/>
                </a:solidFill>
                <a:latin typeface="AmuzehNewNormalPS"/>
                <a:cs typeface="B Koodak" panose="00000700000000000000" pitchFamily="2" charset="-78"/>
              </a:rPr>
              <a:t>او 4دفتر خرید و 2000تومان برایش باقی ماند.</a:t>
            </a:r>
            <a:endParaRPr lang="en-US" sz="2000" dirty="0">
              <a:cs typeface="B Koodak" panose="00000700000000000000" pitchFamily="2" charset="-78"/>
            </a:endParaRPr>
          </a:p>
        </p:txBody>
      </p:sp>
      <p:sp>
        <p:nvSpPr>
          <p:cNvPr id="27" name="Rectangle 26"/>
          <p:cNvSpPr/>
          <p:nvPr/>
        </p:nvSpPr>
        <p:spPr>
          <a:xfrm>
            <a:off x="2368188" y="2203643"/>
            <a:ext cx="2476961" cy="400110"/>
          </a:xfrm>
          <a:prstGeom prst="rect">
            <a:avLst/>
          </a:prstGeom>
        </p:spPr>
        <p:txBody>
          <a:bodyPr wrap="none">
            <a:spAutoFit/>
          </a:bodyPr>
          <a:lstStyle/>
          <a:p>
            <a:pPr algn="r" rtl="1"/>
            <a:r>
              <a:rPr lang="fa-IR" sz="2000" dirty="0">
                <a:solidFill>
                  <a:srgbClr val="231F20"/>
                </a:solidFill>
                <a:latin typeface="AmuzehNewNormalPS"/>
                <a:cs typeface="B Koodak" panose="00000700000000000000" pitchFamily="2" charset="-78"/>
              </a:rPr>
              <a:t>قیمت هر دفتر چقدر است؟</a:t>
            </a:r>
            <a:endParaRPr lang="en-US" sz="2000" dirty="0">
              <a:cs typeface="B Koodak" panose="00000700000000000000" pitchFamily="2" charset="-78"/>
            </a:endParaRPr>
          </a:p>
        </p:txBody>
      </p:sp>
      <p:grpSp>
        <p:nvGrpSpPr>
          <p:cNvPr id="54" name="Group 53"/>
          <p:cNvGrpSpPr/>
          <p:nvPr/>
        </p:nvGrpSpPr>
        <p:grpSpPr>
          <a:xfrm rot="1497547">
            <a:off x="2155243" y="4863250"/>
            <a:ext cx="725515" cy="954215"/>
            <a:chOff x="4841371" y="3076205"/>
            <a:chExt cx="1653407" cy="1890287"/>
          </a:xfrm>
        </p:grpSpPr>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052443">
              <a:off x="5152134" y="3622728"/>
              <a:ext cx="1828800" cy="856488"/>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460700">
              <a:off x="4891371" y="3562361"/>
              <a:ext cx="1828800" cy="856488"/>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077000">
              <a:off x="4355215" y="3623848"/>
              <a:ext cx="1828800" cy="856488"/>
            </a:xfrm>
            <a:prstGeom prst="rect">
              <a:avLst/>
            </a:prstGeom>
          </p:spPr>
        </p:pic>
      </p:grpSp>
      <p:pic>
        <p:nvPicPr>
          <p:cNvPr id="55" name="Picture 54"/>
          <p:cNvPicPr>
            <a:picLocks noChangeAspect="1"/>
          </p:cNvPicPr>
          <p:nvPr/>
        </p:nvPicPr>
        <p:blipFill>
          <a:blip r:embed="rId6" cstate="print">
            <a:extLst>
              <a:ext uri="{BEBA8EAE-BF5A-486C-A8C5-ECC9F3942E4B}">
                <a14:imgProps xmlns:a14="http://schemas.microsoft.com/office/drawing/2010/main">
                  <a14:imgLayer r:embed="rId7">
                    <a14:imgEffect>
                      <a14:backgroundRemoval t="4538" b="90000" l="10000" r="90000"/>
                    </a14:imgEffect>
                  </a14:imgLayer>
                </a14:imgProps>
              </a:ext>
              <a:ext uri="{28A0092B-C50C-407E-A947-70E740481C1C}">
                <a14:useLocalDpi xmlns:a14="http://schemas.microsoft.com/office/drawing/2010/main" val="0"/>
              </a:ext>
            </a:extLst>
          </a:blip>
          <a:stretch>
            <a:fillRect/>
          </a:stretch>
        </p:blipFill>
        <p:spPr>
          <a:xfrm>
            <a:off x="11115689" y="5351783"/>
            <a:ext cx="750172" cy="750172"/>
          </a:xfrm>
          <a:prstGeom prst="rect">
            <a:avLst/>
          </a:prstGeom>
        </p:spPr>
      </p:pic>
      <p:pic>
        <p:nvPicPr>
          <p:cNvPr id="56" name="Picture 55"/>
          <p:cNvPicPr>
            <a:picLocks noChangeAspect="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ackgroundRemoval t="4538" b="90000" l="10000" r="90000"/>
                    </a14:imgEffect>
                  </a14:imgLayer>
                </a14:imgProps>
              </a:ext>
              <a:ext uri="{28A0092B-C50C-407E-A947-70E740481C1C}">
                <a14:useLocalDpi xmlns:a14="http://schemas.microsoft.com/office/drawing/2010/main" val="0"/>
              </a:ext>
            </a:extLst>
          </a:blip>
          <a:stretch>
            <a:fillRect/>
          </a:stretch>
        </p:blipFill>
        <p:spPr>
          <a:xfrm>
            <a:off x="9760260" y="5351783"/>
            <a:ext cx="750172" cy="750172"/>
          </a:xfrm>
          <a:prstGeom prst="rect">
            <a:avLst/>
          </a:prstGeom>
        </p:spPr>
      </p:pic>
      <p:pic>
        <p:nvPicPr>
          <p:cNvPr id="57" name="Picture 56"/>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4538" b="90000" l="10000" r="90000"/>
                    </a14:imgEffect>
                  </a14:imgLayer>
                </a14:imgProps>
              </a:ext>
              <a:ext uri="{28A0092B-C50C-407E-A947-70E740481C1C}">
                <a14:useLocalDpi xmlns:a14="http://schemas.microsoft.com/office/drawing/2010/main" val="0"/>
              </a:ext>
            </a:extLst>
          </a:blip>
          <a:stretch>
            <a:fillRect/>
          </a:stretch>
        </p:blipFill>
        <p:spPr>
          <a:xfrm>
            <a:off x="10431026" y="5351783"/>
            <a:ext cx="750172" cy="750172"/>
          </a:xfrm>
          <a:prstGeom prst="rect">
            <a:avLst/>
          </a:prstGeom>
        </p:spPr>
      </p:pic>
      <p:pic>
        <p:nvPicPr>
          <p:cNvPr id="58" name="Picture 57"/>
          <p:cNvPicPr>
            <a:picLocks noChangeAspect="1"/>
          </p:cNvPicPr>
          <p:nvPr/>
        </p:nvPicPr>
        <p:blipFill rotWithShape="1">
          <a:blip r:embed="rId9" cstate="print">
            <a:extLst>
              <a:ext uri="{28A0092B-C50C-407E-A947-70E740481C1C}">
                <a14:useLocalDpi xmlns:a14="http://schemas.microsoft.com/office/drawing/2010/main" val="0"/>
              </a:ext>
            </a:extLst>
          </a:blip>
          <a:srcRect t="25962" b="26794"/>
          <a:stretch/>
        </p:blipFill>
        <p:spPr>
          <a:xfrm rot="20321652">
            <a:off x="9749472" y="5649490"/>
            <a:ext cx="816666" cy="385832"/>
          </a:xfrm>
          <a:prstGeom prst="rect">
            <a:avLst/>
          </a:prstGeom>
        </p:spPr>
      </p:pic>
      <p:sp>
        <p:nvSpPr>
          <p:cNvPr id="59" name="Rectangle 58"/>
          <p:cNvSpPr/>
          <p:nvPr/>
        </p:nvSpPr>
        <p:spPr>
          <a:xfrm>
            <a:off x="7300685" y="2724322"/>
            <a:ext cx="4565175" cy="400110"/>
          </a:xfrm>
          <a:prstGeom prst="rect">
            <a:avLst/>
          </a:prstGeom>
        </p:spPr>
        <p:txBody>
          <a:bodyPr wrap="square">
            <a:spAutoFit/>
          </a:bodyPr>
          <a:lstStyle/>
          <a:p>
            <a:pPr algn="r" rtl="1"/>
            <a:r>
              <a:rPr lang="fa-IR" sz="2000" dirty="0">
                <a:solidFill>
                  <a:schemeClr val="accent2">
                    <a:lumMod val="75000"/>
                  </a:schemeClr>
                </a:solidFill>
                <a:latin typeface="AmuzehNewNormalPS"/>
                <a:cs typeface="B Koodak" panose="00000700000000000000" pitchFamily="2" charset="-78"/>
              </a:rPr>
              <a:t>متن این سؤال را میتوانید با تساوی مقابل نشان دهید.</a:t>
            </a:r>
            <a:endParaRPr lang="en-US" sz="20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61" name="TextBox 60"/>
              <p:cNvSpPr txBox="1"/>
              <p:nvPr/>
            </p:nvSpPr>
            <p:spPr>
              <a:xfrm>
                <a:off x="3635697" y="2714394"/>
                <a:ext cx="28982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4</m:t>
                      </m:r>
                      <m:r>
                        <m:rPr>
                          <m:nor/>
                        </m:rPr>
                        <a:rPr lang="fa-IR" sz="2400" b="0" i="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           +</m:t>
                      </m:r>
                      <m:r>
                        <m:rPr>
                          <m:nor/>
                        </m:rPr>
                        <a:rPr lang="fa-IR" sz="2400" b="0" i="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2000</m:t>
                      </m:r>
                      <m:r>
                        <m:rPr>
                          <m:nor/>
                        </m:rPr>
                        <a:rPr lang="fa-IR" sz="2400" b="0" i="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30000</m:t>
                      </m:r>
                    </m:oMath>
                  </m:oMathPara>
                </a14:m>
                <a:endParaRPr lang="en-US" sz="2400" dirty="0">
                  <a:solidFill>
                    <a:schemeClr val="accent2">
                      <a:lumMod val="75000"/>
                    </a:schemeClr>
                  </a:solidFill>
                  <a:cs typeface="B Koodak" panose="00000700000000000000" pitchFamily="2" charset="-78"/>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3635697" y="2714394"/>
                <a:ext cx="2898229" cy="369332"/>
              </a:xfrm>
              <a:prstGeom prst="rect">
                <a:avLst/>
              </a:prstGeom>
              <a:blipFill>
                <a:blip r:embed="rId12"/>
                <a:stretch>
                  <a:fillRect l="-1681" r="-1471" b="-8197"/>
                </a:stretch>
              </a:blipFill>
            </p:spPr>
            <p:txBody>
              <a:bodyPr/>
              <a:lstStyle/>
              <a:p>
                <a:r>
                  <a:rPr lang="en-US">
                    <a:noFill/>
                  </a:rPr>
                  <a:t> </a:t>
                </a:r>
              </a:p>
            </p:txBody>
          </p:sp>
        </mc:Fallback>
      </mc:AlternateContent>
      <p:sp>
        <p:nvSpPr>
          <p:cNvPr id="62" name="Rectangle 61"/>
          <p:cNvSpPr/>
          <p:nvPr/>
        </p:nvSpPr>
        <p:spPr>
          <a:xfrm>
            <a:off x="4107543" y="2683034"/>
            <a:ext cx="457200" cy="4572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8461829" y="3201865"/>
            <a:ext cx="3404030" cy="400110"/>
          </a:xfrm>
          <a:prstGeom prst="rect">
            <a:avLst/>
          </a:prstGeom>
        </p:spPr>
        <p:txBody>
          <a:bodyPr wrap="square">
            <a:spAutoFit/>
          </a:bodyPr>
          <a:lstStyle/>
          <a:p>
            <a:pPr algn="r" rtl="1"/>
            <a:r>
              <a:rPr lang="fa-IR" sz="2000" dirty="0">
                <a:solidFill>
                  <a:schemeClr val="accent2">
                    <a:lumMod val="75000"/>
                  </a:schemeClr>
                </a:solidFill>
                <a:latin typeface="AmuzehNewNormalPS"/>
                <a:cs typeface="B Koodak" panose="00000700000000000000" pitchFamily="2" charset="-78"/>
              </a:rPr>
              <a:t>مربع نشان دهنده چه چیزی است؟</a:t>
            </a:r>
            <a:endParaRPr lang="en-US" sz="2000" dirty="0">
              <a:solidFill>
                <a:schemeClr val="accent2">
                  <a:lumMod val="75000"/>
                </a:schemeClr>
              </a:solidFill>
              <a:cs typeface="B Koodak" panose="00000700000000000000" pitchFamily="2" charset="-78"/>
            </a:endParaRPr>
          </a:p>
        </p:txBody>
      </p:sp>
      <p:sp>
        <p:nvSpPr>
          <p:cNvPr id="65" name="Rectangle 64"/>
          <p:cNvSpPr/>
          <p:nvPr/>
        </p:nvSpPr>
        <p:spPr>
          <a:xfrm>
            <a:off x="5230344" y="3190589"/>
            <a:ext cx="3404030" cy="400110"/>
          </a:xfrm>
          <a:prstGeom prst="rect">
            <a:avLst/>
          </a:prstGeom>
        </p:spPr>
        <p:txBody>
          <a:bodyPr wrap="square">
            <a:spAutoFit/>
          </a:bodyPr>
          <a:lstStyle/>
          <a:p>
            <a:pPr algn="r" rtl="1"/>
            <a:r>
              <a:rPr lang="fa-IR" sz="2000" dirty="0">
                <a:latin typeface="AmuzehNewNormalPS"/>
                <a:cs typeface="B Koodak" panose="00000700000000000000" pitchFamily="2" charset="-78"/>
              </a:rPr>
              <a:t>قیمت هر دفتر</a:t>
            </a:r>
            <a:endParaRPr lang="en-US" sz="2000" dirty="0">
              <a:cs typeface="B Koodak" panose="00000700000000000000" pitchFamily="2" charset="-78"/>
            </a:endParaRPr>
          </a:p>
        </p:txBody>
      </p:sp>
      <p:pic>
        <p:nvPicPr>
          <p:cNvPr id="66" name="Picture 65"/>
          <p:cNvPicPr>
            <a:picLocks noChangeAspect="1"/>
          </p:cNvPicPr>
          <p:nvPr/>
        </p:nvPicPr>
        <p:blipFill>
          <a:blip r:embed="rId13" cstate="print">
            <a:extLst>
              <a:ext uri="{BEBA8EAE-BF5A-486C-A8C5-ECC9F3942E4B}">
                <a14:imgProps xmlns:a14="http://schemas.microsoft.com/office/drawing/2010/main">
                  <a14:imgLayer r:embed="rId14">
                    <a14:imgEffect>
                      <a14:backgroundRemoval t="3077" b="95308" l="5615" r="94308"/>
                    </a14:imgEffect>
                  </a14:imgLayer>
                </a14:imgProps>
              </a:ext>
              <a:ext uri="{28A0092B-C50C-407E-A947-70E740481C1C}">
                <a14:useLocalDpi xmlns:a14="http://schemas.microsoft.com/office/drawing/2010/main" val="0"/>
              </a:ext>
            </a:extLst>
          </a:blip>
          <a:stretch>
            <a:fillRect/>
          </a:stretch>
        </p:blipFill>
        <p:spPr>
          <a:xfrm>
            <a:off x="3899586" y="2503072"/>
            <a:ext cx="908701" cy="908701"/>
          </a:xfrm>
          <a:prstGeom prst="rect">
            <a:avLst/>
          </a:prstGeom>
        </p:spPr>
      </p:pic>
      <p:sp>
        <p:nvSpPr>
          <p:cNvPr id="67" name="Rectangle 66"/>
          <p:cNvSpPr/>
          <p:nvPr/>
        </p:nvSpPr>
        <p:spPr>
          <a:xfrm>
            <a:off x="4688114" y="3697562"/>
            <a:ext cx="7192951" cy="400110"/>
          </a:xfrm>
          <a:prstGeom prst="rect">
            <a:avLst/>
          </a:prstGeom>
        </p:spPr>
        <p:txBody>
          <a:bodyPr wrap="square">
            <a:spAutoFit/>
          </a:bodyPr>
          <a:lstStyle/>
          <a:p>
            <a:pPr algn="r" rtl="1"/>
            <a:r>
              <a:rPr lang="fa-IR" sz="2000" dirty="0">
                <a:solidFill>
                  <a:schemeClr val="accent2">
                    <a:lumMod val="75000"/>
                  </a:schemeClr>
                </a:solidFill>
                <a:latin typeface="AmuzehNewNormalPS"/>
                <a:cs typeface="B Koodak" panose="00000700000000000000" pitchFamily="2" charset="-78"/>
              </a:rPr>
              <a:t>اکنون میتوانید عددی را که باید در مربع قرار گیرد، حدس بزنید و آزمایش کنید.</a:t>
            </a:r>
            <a:endParaRPr lang="en-US" sz="2000" dirty="0">
              <a:solidFill>
                <a:schemeClr val="accent2">
                  <a:lumMod val="75000"/>
                </a:schemeClr>
              </a:solidFill>
              <a:cs typeface="B Koodak" panose="00000700000000000000" pitchFamily="2" charset="-78"/>
            </a:endParaRPr>
          </a:p>
        </p:txBody>
      </p:sp>
      <p:graphicFrame>
        <p:nvGraphicFramePr>
          <p:cNvPr id="68" name="Table 67"/>
          <p:cNvGraphicFramePr>
            <a:graphicFrameLocks noGrp="1"/>
          </p:cNvGraphicFramePr>
          <p:nvPr>
            <p:extLst>
              <p:ext uri="{D42A27DB-BD31-4B8C-83A1-F6EECF244321}">
                <p14:modId xmlns:p14="http://schemas.microsoft.com/office/powerpoint/2010/main" val="3462802827"/>
              </p:ext>
            </p:extLst>
          </p:nvPr>
        </p:nvGraphicFramePr>
        <p:xfrm>
          <a:off x="3467971" y="3942166"/>
          <a:ext cx="4350866" cy="2470872"/>
        </p:xfrm>
        <a:graphic>
          <a:graphicData uri="http://schemas.openxmlformats.org/drawingml/2006/table">
            <a:tbl>
              <a:tblPr firstRow="1" bandRow="1">
                <a:tableStyleId>{5C22544A-7EE6-4342-B048-85BDC9FD1C3A}</a:tableStyleId>
              </a:tblPr>
              <a:tblGrid>
                <a:gridCol w="644861">
                  <a:extLst>
                    <a:ext uri="{9D8B030D-6E8A-4147-A177-3AD203B41FA5}">
                      <a16:colId xmlns:a16="http://schemas.microsoft.com/office/drawing/2014/main" val="3311246478"/>
                    </a:ext>
                  </a:extLst>
                </a:gridCol>
                <a:gridCol w="3706005">
                  <a:extLst>
                    <a:ext uri="{9D8B030D-6E8A-4147-A177-3AD203B41FA5}">
                      <a16:colId xmlns:a16="http://schemas.microsoft.com/office/drawing/2014/main" val="1894442126"/>
                    </a:ext>
                  </a:extLst>
                </a:gridCol>
              </a:tblGrid>
              <a:tr h="552912">
                <a:tc>
                  <a:txBody>
                    <a:bodyPr/>
                    <a:lstStyle/>
                    <a:p>
                      <a:pPr algn="ctr"/>
                      <a:endParaRPr lang="en-US" dirty="0">
                        <a:solidFill>
                          <a:schemeClr val="tx1"/>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a-IR" dirty="0">
                          <a:solidFill>
                            <a:schemeClr val="tx1"/>
                          </a:solidFill>
                          <a:cs typeface="B Koodak" panose="00000700000000000000" pitchFamily="2" charset="-78"/>
                        </a:rPr>
                        <a:t>بررسی و آزمایش</a:t>
                      </a:r>
                      <a:endParaRPr lang="en-US" dirty="0">
                        <a:solidFill>
                          <a:schemeClr val="tx1"/>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652361"/>
                  </a:ext>
                </a:extLst>
              </a:tr>
              <a:tr h="1917960">
                <a:tc>
                  <a:txBody>
                    <a:bodyPr/>
                    <a:lstStyle/>
                    <a:p>
                      <a:endParaRPr lang="en-US" dirty="0">
                        <a:solidFill>
                          <a:schemeClr val="tx1"/>
                        </a:solidFill>
                        <a:cs typeface="B Koodak" panose="00000700000000000000" pitchFamily="2" charset="-78"/>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solidFill>
                          <a:schemeClr val="tx1"/>
                        </a:solidFill>
                        <a:cs typeface="B Koodak" panose="00000700000000000000" pitchFamily="2" charset="-7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295776278"/>
                  </a:ext>
                </a:extLst>
              </a:tr>
            </a:tbl>
          </a:graphicData>
        </a:graphic>
      </p:graphicFrame>
      <p:sp>
        <p:nvSpPr>
          <p:cNvPr id="71" name="Rectangle 70"/>
          <p:cNvSpPr/>
          <p:nvPr/>
        </p:nvSpPr>
        <p:spPr>
          <a:xfrm>
            <a:off x="3587918" y="4013431"/>
            <a:ext cx="365760" cy="3657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3401248" y="4550271"/>
            <a:ext cx="818267" cy="400110"/>
          </a:xfrm>
          <a:prstGeom prst="rect">
            <a:avLst/>
          </a:prstGeom>
          <a:noFill/>
        </p:spPr>
        <p:txBody>
          <a:bodyPr wrap="square" rtlCol="0">
            <a:spAutoFit/>
          </a:bodyPr>
          <a:lstStyle/>
          <a:p>
            <a:r>
              <a:rPr lang="fa-IR" sz="2000" dirty="0">
                <a:cs typeface="B Koodak" panose="00000700000000000000" pitchFamily="2" charset="-78"/>
              </a:rPr>
              <a:t>1000</a:t>
            </a:r>
            <a:endParaRPr lang="en-US" sz="2000" dirty="0">
              <a:cs typeface="B Koodak" panose="00000700000000000000" pitchFamily="2" charset="-78"/>
            </a:endParaRPr>
          </a:p>
        </p:txBody>
      </p:sp>
      <p:sp>
        <p:nvSpPr>
          <p:cNvPr id="73" name="TextBox 72"/>
          <p:cNvSpPr txBox="1"/>
          <p:nvPr/>
        </p:nvSpPr>
        <p:spPr>
          <a:xfrm>
            <a:off x="3401248" y="5051979"/>
            <a:ext cx="818267" cy="400110"/>
          </a:xfrm>
          <a:prstGeom prst="rect">
            <a:avLst/>
          </a:prstGeom>
          <a:noFill/>
        </p:spPr>
        <p:txBody>
          <a:bodyPr wrap="square" rtlCol="0">
            <a:spAutoFit/>
          </a:bodyPr>
          <a:lstStyle/>
          <a:p>
            <a:r>
              <a:rPr lang="fa-IR" sz="2000" dirty="0">
                <a:cs typeface="B Koodak" panose="00000700000000000000" pitchFamily="2" charset="-78"/>
              </a:rPr>
              <a:t>3000</a:t>
            </a:r>
            <a:endParaRPr lang="en-US" sz="2000" dirty="0">
              <a:cs typeface="B Koodak" panose="00000700000000000000" pitchFamily="2" charset="-78"/>
            </a:endParaRPr>
          </a:p>
        </p:txBody>
      </p:sp>
      <p:sp>
        <p:nvSpPr>
          <p:cNvPr id="74" name="TextBox 73"/>
          <p:cNvSpPr txBox="1"/>
          <p:nvPr/>
        </p:nvSpPr>
        <p:spPr>
          <a:xfrm>
            <a:off x="3401248" y="5518090"/>
            <a:ext cx="818267" cy="400110"/>
          </a:xfrm>
          <a:prstGeom prst="rect">
            <a:avLst/>
          </a:prstGeom>
          <a:noFill/>
        </p:spPr>
        <p:txBody>
          <a:bodyPr wrap="square" rtlCol="0">
            <a:spAutoFit/>
          </a:bodyPr>
          <a:lstStyle/>
          <a:p>
            <a:r>
              <a:rPr lang="fa-IR" sz="2000" dirty="0">
                <a:cs typeface="B Koodak" panose="00000700000000000000" pitchFamily="2" charset="-78"/>
              </a:rPr>
              <a:t>6000</a:t>
            </a:r>
            <a:endParaRPr lang="en-US" sz="20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76" name="TextBox 75"/>
              <p:cNvSpPr txBox="1"/>
              <p:nvPr/>
            </p:nvSpPr>
            <p:spPr>
              <a:xfrm>
                <a:off x="4274121" y="4596437"/>
                <a:ext cx="22762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4</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 </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1000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2000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6000</m:t>
                      </m:r>
                    </m:oMath>
                  </m:oMathPara>
                </a14:m>
                <a:endParaRPr lang="en-US" sz="2000" dirty="0">
                  <a:solidFill>
                    <a:schemeClr val="tx1"/>
                  </a:solidFill>
                  <a:cs typeface="B Koodak" panose="00000700000000000000" pitchFamily="2" charset="-78"/>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274121" y="4596437"/>
                <a:ext cx="2276264" cy="307777"/>
              </a:xfrm>
              <a:prstGeom prst="rect">
                <a:avLst/>
              </a:prstGeom>
              <a:blipFill>
                <a:blip r:embed="rId15"/>
                <a:stretch>
                  <a:fillRect l="-2139" r="-2139" b="-12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272491" y="5087624"/>
                <a:ext cx="24157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4</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 </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3000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2000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14000</m:t>
                      </m:r>
                    </m:oMath>
                  </m:oMathPara>
                </a14:m>
                <a:endParaRPr lang="en-US" sz="2000" dirty="0">
                  <a:solidFill>
                    <a:schemeClr val="tx1"/>
                  </a:solidFill>
                  <a:cs typeface="B Koodak" panose="00000700000000000000" pitchFamily="2" charset="-78"/>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4272491" y="5087624"/>
                <a:ext cx="2415726" cy="307777"/>
              </a:xfrm>
              <a:prstGeom prst="rect">
                <a:avLst/>
              </a:prstGeom>
              <a:blipFill>
                <a:blip r:embed="rId16"/>
                <a:stretch>
                  <a:fillRect l="-1768" r="-2273" b="-10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4286238" y="5565570"/>
                <a:ext cx="24157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4</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 </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6000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2000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26000</m:t>
                      </m:r>
                    </m:oMath>
                  </m:oMathPara>
                </a14:m>
                <a:endParaRPr lang="en-US" sz="2000" dirty="0">
                  <a:solidFill>
                    <a:schemeClr val="tx1"/>
                  </a:solidFill>
                  <a:cs typeface="B Koodak" panose="00000700000000000000" pitchFamily="2" charset="-78"/>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4286238" y="5565570"/>
                <a:ext cx="2415726" cy="307777"/>
              </a:xfrm>
              <a:prstGeom prst="rect">
                <a:avLst/>
              </a:prstGeom>
              <a:blipFill>
                <a:blip r:embed="rId17"/>
                <a:stretch>
                  <a:fillRect l="-1768" r="-2525" b="-12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286238" y="6043516"/>
                <a:ext cx="24157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4</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 </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6000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2000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26000</m:t>
                      </m:r>
                    </m:oMath>
                  </m:oMathPara>
                </a14:m>
                <a:endParaRPr lang="en-US" sz="2000" dirty="0">
                  <a:solidFill>
                    <a:schemeClr val="tx1"/>
                  </a:solidFill>
                  <a:cs typeface="B Koodak" panose="00000700000000000000" pitchFamily="2" charset="-78"/>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286238" y="6043516"/>
                <a:ext cx="2415726" cy="307777"/>
              </a:xfrm>
              <a:prstGeom prst="rect">
                <a:avLst/>
              </a:prstGeom>
              <a:blipFill>
                <a:blip r:embed="rId18"/>
                <a:stretch>
                  <a:fillRect l="-1768" r="-2525" b="-11765"/>
                </a:stretch>
              </a:blipFill>
            </p:spPr>
            <p:txBody>
              <a:bodyPr/>
              <a:lstStyle/>
              <a:p>
                <a:r>
                  <a:rPr lang="fa-IR">
                    <a:noFill/>
                  </a:rPr>
                  <a:t> </a:t>
                </a:r>
              </a:p>
            </p:txBody>
          </p:sp>
        </mc:Fallback>
      </mc:AlternateContent>
      <p:sp>
        <p:nvSpPr>
          <p:cNvPr id="80" name="TextBox 79"/>
          <p:cNvSpPr txBox="1"/>
          <p:nvPr/>
        </p:nvSpPr>
        <p:spPr>
          <a:xfrm>
            <a:off x="3384984" y="5997349"/>
            <a:ext cx="818267" cy="400110"/>
          </a:xfrm>
          <a:prstGeom prst="rect">
            <a:avLst/>
          </a:prstGeom>
          <a:noFill/>
        </p:spPr>
        <p:txBody>
          <a:bodyPr wrap="square" rtlCol="0">
            <a:spAutoFit/>
          </a:bodyPr>
          <a:lstStyle/>
          <a:p>
            <a:r>
              <a:rPr lang="fa-IR" sz="2000" dirty="0">
                <a:cs typeface="B Koodak" panose="00000700000000000000" pitchFamily="2" charset="-78"/>
              </a:rPr>
              <a:t>7000</a:t>
            </a:r>
            <a:endParaRPr lang="en-US" sz="2000" dirty="0">
              <a:cs typeface="B Koodak" panose="00000700000000000000" pitchFamily="2" charset="-78"/>
            </a:endParaRPr>
          </a:p>
        </p:txBody>
      </p:sp>
      <p:sp>
        <p:nvSpPr>
          <p:cNvPr id="81" name="Rectangle 80"/>
          <p:cNvSpPr/>
          <p:nvPr/>
        </p:nvSpPr>
        <p:spPr>
          <a:xfrm>
            <a:off x="3199716" y="5955491"/>
            <a:ext cx="3924054" cy="45754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82" name="TextBox 81"/>
          <p:cNvSpPr txBox="1"/>
          <p:nvPr/>
        </p:nvSpPr>
        <p:spPr>
          <a:xfrm>
            <a:off x="7190493" y="5721719"/>
            <a:ext cx="595569" cy="830997"/>
          </a:xfrm>
          <a:prstGeom prst="rect">
            <a:avLst/>
          </a:prstGeom>
          <a:noFill/>
        </p:spPr>
        <p:txBody>
          <a:bodyPr wrap="square" rtlCol="0">
            <a:spAutoFit/>
          </a:bodyPr>
          <a:lstStyle/>
          <a:p>
            <a:r>
              <a:rPr lang="en-US" sz="4800" dirty="0">
                <a:solidFill>
                  <a:srgbClr val="FF0000"/>
                </a:solidFill>
                <a:sym typeface="Wingdings" panose="05000000000000000000" pitchFamily="2" charset="2"/>
              </a:rPr>
              <a:t></a:t>
            </a:r>
            <a:endParaRPr lang="en-US" sz="4800" dirty="0">
              <a:solidFill>
                <a:srgbClr val="FF0000"/>
              </a:solidFill>
            </a:endParaRPr>
          </a:p>
        </p:txBody>
      </p:sp>
      <p:sp>
        <p:nvSpPr>
          <p:cNvPr id="83" name="TextBox 82"/>
          <p:cNvSpPr txBox="1"/>
          <p:nvPr/>
        </p:nvSpPr>
        <p:spPr>
          <a:xfrm>
            <a:off x="8461829" y="5474633"/>
            <a:ext cx="2965980" cy="954107"/>
          </a:xfrm>
          <a:prstGeom prst="rect">
            <a:avLst/>
          </a:prstGeom>
          <a:noFill/>
        </p:spPr>
        <p:txBody>
          <a:bodyPr wrap="square" rtlCol="0">
            <a:spAutoFit/>
          </a:bodyPr>
          <a:lstStyle/>
          <a:p>
            <a:pPr algn="ctr"/>
            <a:r>
              <a:rPr lang="fa-IR" sz="2800" dirty="0">
                <a:latin typeface="IRAban" panose="02000503000000020002" pitchFamily="2" charset="-78"/>
                <a:cs typeface="B Koodak" panose="00000700000000000000" pitchFamily="2" charset="-78"/>
              </a:rPr>
              <a:t>قیمت هر دفتر 7000 تومان است</a:t>
            </a:r>
            <a:endParaRPr lang="en-US" sz="2800" dirty="0">
              <a:latin typeface="IRAban" panose="02000503000000020002" pitchFamily="2" charset="-78"/>
              <a:cs typeface="B Koodak" panose="00000700000000000000" pitchFamily="2" charset="-78"/>
            </a:endParaRPr>
          </a:p>
        </p:txBody>
      </p:sp>
    </p:spTree>
    <p:extLst>
      <p:ext uri="{BB962C8B-B14F-4D97-AF65-F5344CB8AC3E}">
        <p14:creationId xmlns:p14="http://schemas.microsoft.com/office/powerpoint/2010/main" val="9780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 calcmode="lin" valueType="num">
                                      <p:cBhvr>
                                        <p:cTn id="14" dur="500" fill="hold"/>
                                        <p:tgtEl>
                                          <p:spTgt spid="54"/>
                                        </p:tgtEl>
                                        <p:attrNameLst>
                                          <p:attrName>style.rotation</p:attrName>
                                        </p:attrNameLst>
                                      </p:cBhvr>
                                      <p:tavLst>
                                        <p:tav tm="0">
                                          <p:val>
                                            <p:fltVal val="90"/>
                                          </p:val>
                                        </p:tav>
                                        <p:tav tm="100000">
                                          <p:val>
                                            <p:fltVal val="0"/>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500" fill="hold"/>
                                        <p:tgtEl>
                                          <p:spTgt spid="55"/>
                                        </p:tgtEl>
                                        <p:attrNameLst>
                                          <p:attrName>ppt_x</p:attrName>
                                        </p:attrNameLst>
                                      </p:cBhvr>
                                      <p:tavLst>
                                        <p:tav tm="0">
                                          <p:val>
                                            <p:strVal val="1+#ppt_w/2"/>
                                          </p:val>
                                        </p:tav>
                                        <p:tav tm="100000">
                                          <p:val>
                                            <p:strVal val="#ppt_x"/>
                                          </p:val>
                                        </p:tav>
                                      </p:tavLst>
                                    </p:anim>
                                    <p:anim calcmode="lin" valueType="num">
                                      <p:cBhvr additive="base">
                                        <p:cTn id="34" dur="500" fill="hold"/>
                                        <p:tgtEl>
                                          <p:spTgt spid="5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1+#ppt_w/2"/>
                                          </p:val>
                                        </p:tav>
                                        <p:tav tm="100000">
                                          <p:val>
                                            <p:strVal val="#ppt_x"/>
                                          </p:val>
                                        </p:tav>
                                      </p:tavLst>
                                    </p:anim>
                                    <p:anim calcmode="lin" valueType="num">
                                      <p:cBhvr additive="base">
                                        <p:cTn id="38" dur="500" fill="hold"/>
                                        <p:tgtEl>
                                          <p:spTgt spid="56"/>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1+#ppt_w/2"/>
                                          </p:val>
                                        </p:tav>
                                        <p:tav tm="100000">
                                          <p:val>
                                            <p:strVal val="#ppt_x"/>
                                          </p:val>
                                        </p:tav>
                                      </p:tavLst>
                                    </p:anim>
                                    <p:anim calcmode="lin" valueType="num">
                                      <p:cBhvr additive="base">
                                        <p:cTn id="42" dur="500" fill="hold"/>
                                        <p:tgtEl>
                                          <p:spTgt spid="57"/>
                                        </p:tgtEl>
                                        <p:attrNameLst>
                                          <p:attrName>ppt_y</p:attrName>
                                        </p:attrNameLst>
                                      </p:cBhvr>
                                      <p:tavLst>
                                        <p:tav tm="0">
                                          <p:val>
                                            <p:strVal val="#ppt_y"/>
                                          </p:val>
                                        </p:tav>
                                        <p:tav tm="100000">
                                          <p:val>
                                            <p:strVal val="#ppt_y"/>
                                          </p:val>
                                        </p:tav>
                                      </p:tavLst>
                                    </p:anim>
                                  </p:childTnLst>
                                </p:cTn>
                              </p:par>
                              <p:par>
                                <p:cTn id="43" presetID="63" presetClass="path" presetSubtype="0" accel="50000" decel="50000" fill="hold" nodeType="withEffect">
                                  <p:stCondLst>
                                    <p:cond delay="0"/>
                                  </p:stCondLst>
                                  <p:childTnLst>
                                    <p:animMotion origin="layout" path="M -4.16667E-7 -3.7037E-6 L 0.40977 0.00162 " pathEditMode="relative" rAng="0" ptsTypes="AA">
                                      <p:cBhvr>
                                        <p:cTn id="44" dur="2000" fill="hold"/>
                                        <p:tgtEl>
                                          <p:spTgt spid="54"/>
                                        </p:tgtEl>
                                        <p:attrNameLst>
                                          <p:attrName>ppt_x</p:attrName>
                                          <p:attrName>ppt_y</p:attrName>
                                        </p:attrNameLst>
                                      </p:cBhvr>
                                      <p:rCtr x="20482" y="69"/>
                                    </p:animMotion>
                                  </p:childTnLst>
                                </p:cTn>
                              </p:par>
                              <p:par>
                                <p:cTn id="45" presetID="63" presetClass="path" presetSubtype="0" accel="50000" decel="50000" fill="hold" nodeType="withEffect">
                                  <p:stCondLst>
                                    <p:cond delay="0"/>
                                  </p:stCondLst>
                                  <p:childTnLst>
                                    <p:animMotion origin="layout" path="M -3.125E-6 2.96296E-6 L 0.41224 -0.00093 " pathEditMode="relative" rAng="0" ptsTypes="AA">
                                      <p:cBhvr>
                                        <p:cTn id="46" dur="2000" fill="hold"/>
                                        <p:tgtEl>
                                          <p:spTgt spid="16"/>
                                        </p:tgtEl>
                                        <p:attrNameLst>
                                          <p:attrName>ppt_x</p:attrName>
                                          <p:attrName>ppt_y</p:attrName>
                                        </p:attrNameLst>
                                      </p:cBhvr>
                                      <p:rCtr x="20612" y="-46"/>
                                    </p:animMotion>
                                  </p:childTnLst>
                                </p:cTn>
                              </p:par>
                            </p:childTnLst>
                          </p:cTn>
                        </p:par>
                      </p:childTnLst>
                    </p:cTn>
                  </p:par>
                  <p:par>
                    <p:cTn id="47" fill="hold">
                      <p:stCondLst>
                        <p:cond delay="indefinite"/>
                      </p:stCondLst>
                      <p:childTnLst>
                        <p:par>
                          <p:cTn id="48" fill="hold">
                            <p:stCondLst>
                              <p:cond delay="0"/>
                            </p:stCondLst>
                            <p:childTnLst>
                              <p:par>
                                <p:cTn id="49" presetID="56" presetClass="path" presetSubtype="0" accel="50000" decel="50000" fill="hold" nodeType="clickEffect">
                                  <p:stCondLst>
                                    <p:cond delay="0"/>
                                  </p:stCondLst>
                                  <p:childTnLst>
                                    <p:animMotion origin="layout" path="M 0.40977 0.00162 L 0.65912 -0.10856 " pathEditMode="relative" rAng="0" ptsTypes="AA">
                                      <p:cBhvr>
                                        <p:cTn id="50" dur="2000" fill="hold"/>
                                        <p:tgtEl>
                                          <p:spTgt spid="54"/>
                                        </p:tgtEl>
                                        <p:attrNameLst>
                                          <p:attrName>ppt_x</p:attrName>
                                          <p:attrName>ppt_y</p:attrName>
                                        </p:attrNameLst>
                                      </p:cBhvr>
                                      <p:rCtr x="12461" y="-5509"/>
                                    </p:animMotion>
                                  </p:childTnLst>
                                </p:cTn>
                              </p:par>
                              <p:par>
                                <p:cTn id="51" presetID="56" presetClass="path" presetSubtype="0" accel="50000" decel="50000" fill="hold" nodeType="withEffect">
                                  <p:stCondLst>
                                    <p:cond delay="0"/>
                                  </p:stCondLst>
                                  <p:childTnLst>
                                    <p:animMotion origin="layout" path="M 3.33333E-6 -3.7037E-6 L -0.34701 -0.05463 " pathEditMode="relative" rAng="0" ptsTypes="AA">
                                      <p:cBhvr>
                                        <p:cTn id="52" dur="2000" fill="hold"/>
                                        <p:tgtEl>
                                          <p:spTgt spid="20"/>
                                        </p:tgtEl>
                                        <p:attrNameLst>
                                          <p:attrName>ppt_x</p:attrName>
                                          <p:attrName>ppt_y</p:attrName>
                                        </p:attrNameLst>
                                      </p:cBhvr>
                                      <p:rCtr x="-17357" y="-2731"/>
                                    </p:animMotion>
                                  </p:childTnLst>
                                </p:cTn>
                              </p:par>
                              <p:par>
                                <p:cTn id="53" presetID="56" presetClass="path" presetSubtype="0" accel="50000" decel="50000" fill="hold" nodeType="withEffect">
                                  <p:stCondLst>
                                    <p:cond delay="0"/>
                                  </p:stCondLst>
                                  <p:childTnLst>
                                    <p:animMotion origin="layout" path="M 2.08333E-6 -3.7037E-6 L -0.48841 -0.02453 " pathEditMode="relative" rAng="0" ptsTypes="AA">
                                      <p:cBhvr>
                                        <p:cTn id="54" dur="2000" fill="hold"/>
                                        <p:tgtEl>
                                          <p:spTgt spid="55"/>
                                        </p:tgtEl>
                                        <p:attrNameLst>
                                          <p:attrName>ppt_x</p:attrName>
                                          <p:attrName>ppt_y</p:attrName>
                                        </p:attrNameLst>
                                      </p:cBhvr>
                                      <p:rCtr x="-24427" y="-1227"/>
                                    </p:animMotion>
                                  </p:childTnLst>
                                </p:cTn>
                              </p:par>
                              <p:par>
                                <p:cTn id="55" presetID="56" presetClass="path" presetSubtype="0" accel="50000" decel="50000" fill="hold" nodeType="withEffect">
                                  <p:stCondLst>
                                    <p:cond delay="0"/>
                                  </p:stCondLst>
                                  <p:childTnLst>
                                    <p:animMotion origin="layout" path="M 1.11022E-16 -3.7037E-6 L -0.41771 -0.03703 " pathEditMode="relative" rAng="0" ptsTypes="AA">
                                      <p:cBhvr>
                                        <p:cTn id="56" dur="2000" fill="hold"/>
                                        <p:tgtEl>
                                          <p:spTgt spid="56"/>
                                        </p:tgtEl>
                                        <p:attrNameLst>
                                          <p:attrName>ppt_x</p:attrName>
                                          <p:attrName>ppt_y</p:attrName>
                                        </p:attrNameLst>
                                      </p:cBhvr>
                                      <p:rCtr x="-20885" y="-1852"/>
                                    </p:animMotion>
                                  </p:childTnLst>
                                </p:cTn>
                              </p:par>
                              <p:par>
                                <p:cTn id="57" presetID="56" presetClass="path" presetSubtype="0" accel="50000" decel="50000" fill="hold" nodeType="withEffect">
                                  <p:stCondLst>
                                    <p:cond delay="0"/>
                                  </p:stCondLst>
                                  <p:childTnLst>
                                    <p:animMotion origin="layout" path="M 1.875E-6 -3.7037E-6 L -0.45638 -0.02453 " pathEditMode="relative" rAng="0" ptsTypes="AA">
                                      <p:cBhvr>
                                        <p:cTn id="58" dur="2000" fill="hold"/>
                                        <p:tgtEl>
                                          <p:spTgt spid="57"/>
                                        </p:tgtEl>
                                        <p:attrNameLst>
                                          <p:attrName>ppt_x</p:attrName>
                                          <p:attrName>ppt_y</p:attrName>
                                        </p:attrNameLst>
                                      </p:cBhvr>
                                      <p:rCtr x="-22826" y="-1227"/>
                                    </p:animMotion>
                                  </p:childTnLst>
                                </p:cTn>
                              </p:par>
                              <p:par>
                                <p:cTn id="59" presetID="10" presetClass="entr" presetSubtype="0" fill="hold" nodeType="withEffect">
                                  <p:stCondLst>
                                    <p:cond delay="100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56" presetClass="path" presetSubtype="0" accel="50000" decel="50000" fill="hold" nodeType="withEffect">
                                  <p:stCondLst>
                                    <p:cond delay="0"/>
                                  </p:stCondLst>
                                  <p:childTnLst>
                                    <p:animMotion origin="layout" path="M -2.91667E-6 -1.85185E-6 L -0.2168 -0.07152 " pathEditMode="relative" rAng="0" ptsTypes="AA">
                                      <p:cBhvr>
                                        <p:cTn id="63" dur="2000" fill="hold"/>
                                        <p:tgtEl>
                                          <p:spTgt spid="58"/>
                                        </p:tgtEl>
                                        <p:attrNameLst>
                                          <p:attrName>ppt_x</p:attrName>
                                          <p:attrName>ppt_y</p:attrName>
                                        </p:attrNameLst>
                                      </p:cBhvr>
                                      <p:rCtr x="-10013" y="-2708"/>
                                    </p:animMotion>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nodeType="clickEffect">
                                  <p:stCondLst>
                                    <p:cond delay="0"/>
                                  </p:stCondLst>
                                  <p:childTnLst>
                                    <p:anim calcmode="lin" valueType="num">
                                      <p:cBhvr additive="base">
                                        <p:cTn id="67" dur="500"/>
                                        <p:tgtEl>
                                          <p:spTgt spid="18"/>
                                        </p:tgtEl>
                                        <p:attrNameLst>
                                          <p:attrName>ppt_x</p:attrName>
                                        </p:attrNameLst>
                                      </p:cBhvr>
                                      <p:tavLst>
                                        <p:tav tm="0">
                                          <p:val>
                                            <p:strVal val="ppt_x"/>
                                          </p:val>
                                        </p:tav>
                                        <p:tav tm="100000">
                                          <p:val>
                                            <p:strVal val="1+ppt_w/2"/>
                                          </p:val>
                                        </p:tav>
                                      </p:tavLst>
                                    </p:anim>
                                    <p:anim calcmode="lin" valueType="num">
                                      <p:cBhvr additive="base">
                                        <p:cTn id="68" dur="500"/>
                                        <p:tgtEl>
                                          <p:spTgt spid="18"/>
                                        </p:tgtEl>
                                        <p:attrNameLst>
                                          <p:attrName>ppt_y</p:attrName>
                                        </p:attrNameLst>
                                      </p:cBhvr>
                                      <p:tavLst>
                                        <p:tav tm="0">
                                          <p:val>
                                            <p:strVal val="ppt_y"/>
                                          </p:val>
                                        </p:tav>
                                        <p:tav tm="100000">
                                          <p:val>
                                            <p:strVal val="ppt_y"/>
                                          </p:val>
                                        </p:tav>
                                      </p:tavLst>
                                    </p:anim>
                                    <p:set>
                                      <p:cBhvr>
                                        <p:cTn id="69" dur="1" fill="hold">
                                          <p:stCondLst>
                                            <p:cond delay="499"/>
                                          </p:stCondLst>
                                        </p:cTn>
                                        <p:tgtEl>
                                          <p:spTgt spid="18"/>
                                        </p:tgtEl>
                                        <p:attrNameLst>
                                          <p:attrName>style.visibility</p:attrName>
                                        </p:attrNameLst>
                                      </p:cBhvr>
                                      <p:to>
                                        <p:strVal val="hidden"/>
                                      </p:to>
                                    </p:set>
                                  </p:childTnLst>
                                </p:cTn>
                              </p:par>
                              <p:par>
                                <p:cTn id="70" presetID="63" presetClass="path" presetSubtype="0" accel="50000" decel="50000" fill="hold" nodeType="withEffect">
                                  <p:stCondLst>
                                    <p:cond delay="0"/>
                                  </p:stCondLst>
                                  <p:childTnLst>
                                    <p:animMotion origin="layout" path="M 0.65911 -0.10856 L 0.90911 -0.10856 " pathEditMode="relative" rAng="0" ptsTypes="AA">
                                      <p:cBhvr>
                                        <p:cTn id="71" dur="500" fill="hold"/>
                                        <p:tgtEl>
                                          <p:spTgt spid="54"/>
                                        </p:tgtEl>
                                        <p:attrNameLst>
                                          <p:attrName>ppt_x</p:attrName>
                                          <p:attrName>ppt_y</p:attrName>
                                        </p:attrNameLst>
                                      </p:cBhvr>
                                      <p:rCtr x="12500" y="0"/>
                                    </p:animMotion>
                                  </p:childTnLst>
                                </p:cTn>
                              </p:par>
                              <p:par>
                                <p:cTn id="72" presetID="35" presetClass="path" presetSubtype="0" accel="50000" decel="50000" fill="hold" nodeType="withEffect">
                                  <p:stCondLst>
                                    <p:cond delay="0"/>
                                  </p:stCondLst>
                                  <p:childTnLst>
                                    <p:animMotion origin="layout" path="M 0.41224 -0.00093 L 1.04167E-6 -4.07407E-6 " pathEditMode="relative" rAng="0" ptsTypes="AA">
                                      <p:cBhvr>
                                        <p:cTn id="73" dur="2000" fill="hold"/>
                                        <p:tgtEl>
                                          <p:spTgt spid="16"/>
                                        </p:tgtEl>
                                        <p:attrNameLst>
                                          <p:attrName>ppt_x</p:attrName>
                                          <p:attrName>ppt_y</p:attrName>
                                        </p:attrNameLst>
                                      </p:cBhvr>
                                      <p:rCtr x="-20430" y="23"/>
                                    </p:animMotion>
                                  </p:childTnLst>
                                </p:cTn>
                              </p:par>
                              <p:par>
                                <p:cTn id="74" presetID="35" presetClass="path" presetSubtype="0" accel="50000" decel="50000" fill="hold" nodeType="withEffect">
                                  <p:stCondLst>
                                    <p:cond delay="0"/>
                                  </p:stCondLst>
                                  <p:childTnLst>
                                    <p:animMotion origin="layout" path="M -0.21679 -0.07153 L -0.62656 -0.07315 " pathEditMode="relative" rAng="0" ptsTypes="AA">
                                      <p:cBhvr>
                                        <p:cTn id="75" dur="2000" fill="hold"/>
                                        <p:tgtEl>
                                          <p:spTgt spid="58"/>
                                        </p:tgtEl>
                                        <p:attrNameLst>
                                          <p:attrName>ppt_x</p:attrName>
                                          <p:attrName>ppt_y</p:attrName>
                                        </p:attrNameLst>
                                      </p:cBhvr>
                                      <p:rCtr x="-20195" y="0"/>
                                    </p:animMotion>
                                  </p:childTnLst>
                                </p:cTn>
                              </p:par>
                              <p:par>
                                <p:cTn id="76" presetID="35" presetClass="path" presetSubtype="0" accel="50000" decel="50000" fill="hold" nodeType="withEffect">
                                  <p:stCondLst>
                                    <p:cond delay="0"/>
                                  </p:stCondLst>
                                  <p:childTnLst>
                                    <p:animMotion origin="layout" path="M -0.48425 -0.02523 L -0.89479 -0.03078 " pathEditMode="relative" rAng="0" ptsTypes="AA">
                                      <p:cBhvr>
                                        <p:cTn id="77" dur="2000" fill="hold"/>
                                        <p:tgtEl>
                                          <p:spTgt spid="55"/>
                                        </p:tgtEl>
                                        <p:attrNameLst>
                                          <p:attrName>ppt_x</p:attrName>
                                          <p:attrName>ppt_y</p:attrName>
                                        </p:attrNameLst>
                                      </p:cBhvr>
                                      <p:rCtr x="-20534" y="-278"/>
                                    </p:animMotion>
                                  </p:childTnLst>
                                </p:cTn>
                              </p:par>
                              <p:par>
                                <p:cTn id="78" presetID="35" presetClass="path" presetSubtype="0" accel="50000" decel="50000" fill="hold" nodeType="withEffect">
                                  <p:stCondLst>
                                    <p:cond delay="0"/>
                                  </p:stCondLst>
                                  <p:childTnLst>
                                    <p:animMotion origin="layout" path="M -0.45417 -0.02546 L -0.85651 -0.03078 " pathEditMode="relative" rAng="0" ptsTypes="AA">
                                      <p:cBhvr>
                                        <p:cTn id="79" dur="2000" fill="hold"/>
                                        <p:tgtEl>
                                          <p:spTgt spid="57"/>
                                        </p:tgtEl>
                                        <p:attrNameLst>
                                          <p:attrName>ppt_x</p:attrName>
                                          <p:attrName>ppt_y</p:attrName>
                                        </p:attrNameLst>
                                      </p:cBhvr>
                                      <p:rCtr x="-20117" y="-278"/>
                                    </p:animMotion>
                                  </p:childTnLst>
                                </p:cTn>
                              </p:par>
                              <p:par>
                                <p:cTn id="80" presetID="35" presetClass="path" presetSubtype="0" accel="50000" decel="50000" fill="hold" nodeType="withEffect">
                                  <p:stCondLst>
                                    <p:cond delay="0"/>
                                  </p:stCondLst>
                                  <p:childTnLst>
                                    <p:animMotion origin="layout" path="M -0.40964 -0.03379 L -0.81562 -0.03078 " pathEditMode="relative" rAng="0" ptsTypes="AA">
                                      <p:cBhvr>
                                        <p:cTn id="81" dur="2000" fill="hold"/>
                                        <p:tgtEl>
                                          <p:spTgt spid="56"/>
                                        </p:tgtEl>
                                        <p:attrNameLst>
                                          <p:attrName>ppt_x</p:attrName>
                                          <p:attrName>ppt_y</p:attrName>
                                        </p:attrNameLst>
                                      </p:cBhvr>
                                      <p:rCtr x="-20299" y="139"/>
                                    </p:animMotion>
                                  </p:childTnLst>
                                </p:cTn>
                              </p:par>
                              <p:par>
                                <p:cTn id="82" presetID="35" presetClass="path" presetSubtype="0" accel="50000" decel="50000" fill="hold" nodeType="withEffect">
                                  <p:stCondLst>
                                    <p:cond delay="0"/>
                                  </p:stCondLst>
                                  <p:childTnLst>
                                    <p:animMotion origin="layout" path="M -0.34701 -0.05463 L -0.74232 -0.05463 " pathEditMode="relative" rAng="0" ptsTypes="AA">
                                      <p:cBhvr>
                                        <p:cTn id="83" dur="2000" fill="hold"/>
                                        <p:tgtEl>
                                          <p:spTgt spid="20"/>
                                        </p:tgtEl>
                                        <p:attrNameLst>
                                          <p:attrName>ppt_x</p:attrName>
                                          <p:attrName>ppt_y</p:attrName>
                                        </p:attrNameLst>
                                      </p:cBhvr>
                                      <p:rCtr x="-19766" y="0"/>
                                    </p:animMotion>
                                  </p:childTnLst>
                                </p:cTn>
                              </p:par>
                              <p:par>
                                <p:cTn id="84" presetID="9"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dissolv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right)">
                                      <p:cBhvr>
                                        <p:cTn id="91" dur="500"/>
                                        <p:tgtEl>
                                          <p:spTgt spid="5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left)">
                                      <p:cBhvr>
                                        <p:cTn id="96" dur="500"/>
                                        <p:tgtEl>
                                          <p:spTgt spid="6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500"/>
                                        <p:tgtEl>
                                          <p:spTgt spid="6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wipe(right)">
                                      <p:cBhvr>
                                        <p:cTn id="104" dur="500"/>
                                        <p:tgtEl>
                                          <p:spTgt spid="6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wipe(left)">
                                      <p:cBhvr>
                                        <p:cTn id="109" dur="500"/>
                                        <p:tgtEl>
                                          <p:spTgt spid="65"/>
                                        </p:tgtEl>
                                      </p:cBhvr>
                                    </p:animEffect>
                                  </p:childTnLst>
                                </p:cTn>
                              </p:par>
                              <p:par>
                                <p:cTn id="110" presetID="53" presetClass="entr" presetSubtype="16" fill="hold" nodeType="withEffect">
                                  <p:stCondLst>
                                    <p:cond delay="0"/>
                                  </p:stCondLst>
                                  <p:childTnLst>
                                    <p:set>
                                      <p:cBhvr>
                                        <p:cTn id="111" dur="1" fill="hold">
                                          <p:stCondLst>
                                            <p:cond delay="0"/>
                                          </p:stCondLst>
                                        </p:cTn>
                                        <p:tgtEl>
                                          <p:spTgt spid="66"/>
                                        </p:tgtEl>
                                        <p:attrNameLst>
                                          <p:attrName>style.visibility</p:attrName>
                                        </p:attrNameLst>
                                      </p:cBhvr>
                                      <p:to>
                                        <p:strVal val="visible"/>
                                      </p:to>
                                    </p:set>
                                    <p:anim calcmode="lin" valueType="num">
                                      <p:cBhvr>
                                        <p:cTn id="112" dur="500" fill="hold"/>
                                        <p:tgtEl>
                                          <p:spTgt spid="66"/>
                                        </p:tgtEl>
                                        <p:attrNameLst>
                                          <p:attrName>ppt_w</p:attrName>
                                        </p:attrNameLst>
                                      </p:cBhvr>
                                      <p:tavLst>
                                        <p:tav tm="0">
                                          <p:val>
                                            <p:fltVal val="0"/>
                                          </p:val>
                                        </p:tav>
                                        <p:tav tm="100000">
                                          <p:val>
                                            <p:strVal val="#ppt_w"/>
                                          </p:val>
                                        </p:tav>
                                      </p:tavLst>
                                    </p:anim>
                                    <p:anim calcmode="lin" valueType="num">
                                      <p:cBhvr>
                                        <p:cTn id="113" dur="500" fill="hold"/>
                                        <p:tgtEl>
                                          <p:spTgt spid="66"/>
                                        </p:tgtEl>
                                        <p:attrNameLst>
                                          <p:attrName>ppt_h</p:attrName>
                                        </p:attrNameLst>
                                      </p:cBhvr>
                                      <p:tavLst>
                                        <p:tav tm="0">
                                          <p:val>
                                            <p:fltVal val="0"/>
                                          </p:val>
                                        </p:tav>
                                        <p:tav tm="100000">
                                          <p:val>
                                            <p:strVal val="#ppt_h"/>
                                          </p:val>
                                        </p:tav>
                                      </p:tavLst>
                                    </p:anim>
                                    <p:animEffect transition="in" filter="fade">
                                      <p:cBhvr>
                                        <p:cTn id="114" dur="5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right)">
                                      <p:cBhvr>
                                        <p:cTn id="119" dur="500"/>
                                        <p:tgtEl>
                                          <p:spTgt spid="67"/>
                                        </p:tgtEl>
                                      </p:cBhvr>
                                    </p:animEffect>
                                  </p:childTnLst>
                                </p:cTn>
                              </p:par>
                              <p:par>
                                <p:cTn id="120" presetID="53" presetClass="exit" presetSubtype="32" fill="hold" nodeType="withEffect">
                                  <p:stCondLst>
                                    <p:cond delay="0"/>
                                  </p:stCondLst>
                                  <p:childTnLst>
                                    <p:anim calcmode="lin" valueType="num">
                                      <p:cBhvr>
                                        <p:cTn id="121" dur="500"/>
                                        <p:tgtEl>
                                          <p:spTgt spid="66"/>
                                        </p:tgtEl>
                                        <p:attrNameLst>
                                          <p:attrName>ppt_w</p:attrName>
                                        </p:attrNameLst>
                                      </p:cBhvr>
                                      <p:tavLst>
                                        <p:tav tm="0">
                                          <p:val>
                                            <p:strVal val="ppt_w"/>
                                          </p:val>
                                        </p:tav>
                                        <p:tav tm="100000">
                                          <p:val>
                                            <p:fltVal val="0"/>
                                          </p:val>
                                        </p:tav>
                                      </p:tavLst>
                                    </p:anim>
                                    <p:anim calcmode="lin" valueType="num">
                                      <p:cBhvr>
                                        <p:cTn id="122" dur="500"/>
                                        <p:tgtEl>
                                          <p:spTgt spid="66"/>
                                        </p:tgtEl>
                                        <p:attrNameLst>
                                          <p:attrName>ppt_h</p:attrName>
                                        </p:attrNameLst>
                                      </p:cBhvr>
                                      <p:tavLst>
                                        <p:tav tm="0">
                                          <p:val>
                                            <p:strVal val="ppt_h"/>
                                          </p:val>
                                        </p:tav>
                                        <p:tav tm="100000">
                                          <p:val>
                                            <p:fltVal val="0"/>
                                          </p:val>
                                        </p:tav>
                                      </p:tavLst>
                                    </p:anim>
                                    <p:animEffect transition="out" filter="fade">
                                      <p:cBhvr>
                                        <p:cTn id="123" dur="500"/>
                                        <p:tgtEl>
                                          <p:spTgt spid="66"/>
                                        </p:tgtEl>
                                      </p:cBhvr>
                                    </p:animEffect>
                                    <p:set>
                                      <p:cBhvr>
                                        <p:cTn id="124" dur="1" fill="hold">
                                          <p:stCondLst>
                                            <p:cond delay="499"/>
                                          </p:stCondLst>
                                        </p:cTn>
                                        <p:tgtEl>
                                          <p:spTgt spid="66"/>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nodeType="clickEffect">
                                  <p:stCondLst>
                                    <p:cond delay="0"/>
                                  </p:stCondLst>
                                  <p:childTnLst>
                                    <p:set>
                                      <p:cBhvr>
                                        <p:cTn id="128" dur="1" fill="hold">
                                          <p:stCondLst>
                                            <p:cond delay="0"/>
                                          </p:stCondLst>
                                        </p:cTn>
                                        <p:tgtEl>
                                          <p:spTgt spid="68"/>
                                        </p:tgtEl>
                                        <p:attrNameLst>
                                          <p:attrName>style.visibility</p:attrName>
                                        </p:attrNameLst>
                                      </p:cBhvr>
                                      <p:to>
                                        <p:strVal val="visible"/>
                                      </p:to>
                                    </p:set>
                                    <p:animEffect transition="in" filter="fade">
                                      <p:cBhvr>
                                        <p:cTn id="129" dur="1000"/>
                                        <p:tgtEl>
                                          <p:spTgt spid="68"/>
                                        </p:tgtEl>
                                      </p:cBhvr>
                                    </p:animEffect>
                                    <p:anim calcmode="lin" valueType="num">
                                      <p:cBhvr>
                                        <p:cTn id="130" dur="1000" fill="hold"/>
                                        <p:tgtEl>
                                          <p:spTgt spid="68"/>
                                        </p:tgtEl>
                                        <p:attrNameLst>
                                          <p:attrName>ppt_x</p:attrName>
                                        </p:attrNameLst>
                                      </p:cBhvr>
                                      <p:tavLst>
                                        <p:tav tm="0">
                                          <p:val>
                                            <p:strVal val="#ppt_x"/>
                                          </p:val>
                                        </p:tav>
                                        <p:tav tm="100000">
                                          <p:val>
                                            <p:strVal val="#ppt_x"/>
                                          </p:val>
                                        </p:tav>
                                      </p:tavLst>
                                    </p:anim>
                                    <p:anim calcmode="lin" valueType="num">
                                      <p:cBhvr>
                                        <p:cTn id="131" dur="1000" fill="hold"/>
                                        <p:tgtEl>
                                          <p:spTgt spid="68"/>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71"/>
                                        </p:tgtEl>
                                        <p:attrNameLst>
                                          <p:attrName>style.visibility</p:attrName>
                                        </p:attrNameLst>
                                      </p:cBhvr>
                                      <p:to>
                                        <p:strVal val="visible"/>
                                      </p:to>
                                    </p:set>
                                    <p:animEffect transition="in" filter="fade">
                                      <p:cBhvr>
                                        <p:cTn id="134" dur="1000"/>
                                        <p:tgtEl>
                                          <p:spTgt spid="71"/>
                                        </p:tgtEl>
                                      </p:cBhvr>
                                    </p:animEffect>
                                    <p:anim calcmode="lin" valueType="num">
                                      <p:cBhvr>
                                        <p:cTn id="135" dur="1000" fill="hold"/>
                                        <p:tgtEl>
                                          <p:spTgt spid="71"/>
                                        </p:tgtEl>
                                        <p:attrNameLst>
                                          <p:attrName>ppt_x</p:attrName>
                                        </p:attrNameLst>
                                      </p:cBhvr>
                                      <p:tavLst>
                                        <p:tav tm="0">
                                          <p:val>
                                            <p:strVal val="#ppt_x"/>
                                          </p:val>
                                        </p:tav>
                                        <p:tav tm="100000">
                                          <p:val>
                                            <p:strVal val="#ppt_x"/>
                                          </p:val>
                                        </p:tav>
                                      </p:tavLst>
                                    </p:anim>
                                    <p:anim calcmode="lin" valueType="num">
                                      <p:cBhvr>
                                        <p:cTn id="13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fade">
                                      <p:cBhvr>
                                        <p:cTn id="141" dur="500"/>
                                        <p:tgtEl>
                                          <p:spTgt spid="7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76"/>
                                        </p:tgtEl>
                                        <p:attrNameLst>
                                          <p:attrName>style.visibility</p:attrName>
                                        </p:attrNameLst>
                                      </p:cBhvr>
                                      <p:to>
                                        <p:strVal val="visible"/>
                                      </p:to>
                                    </p:set>
                                    <p:animEffect transition="in" filter="fade">
                                      <p:cBhvr>
                                        <p:cTn id="146" dur="500"/>
                                        <p:tgtEl>
                                          <p:spTgt spid="76"/>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500"/>
                                        <p:tgtEl>
                                          <p:spTgt spid="73"/>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77"/>
                                        </p:tgtEl>
                                        <p:attrNameLst>
                                          <p:attrName>style.visibility</p:attrName>
                                        </p:attrNameLst>
                                      </p:cBhvr>
                                      <p:to>
                                        <p:strVal val="visible"/>
                                      </p:to>
                                    </p:set>
                                    <p:animEffect transition="in" filter="fade">
                                      <p:cBhvr>
                                        <p:cTn id="156" dur="500"/>
                                        <p:tgtEl>
                                          <p:spTgt spid="77"/>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74"/>
                                        </p:tgtEl>
                                        <p:attrNameLst>
                                          <p:attrName>style.visibility</p:attrName>
                                        </p:attrNameLst>
                                      </p:cBhvr>
                                      <p:to>
                                        <p:strVal val="visible"/>
                                      </p:to>
                                    </p:set>
                                    <p:animEffect transition="in" filter="fade">
                                      <p:cBhvr>
                                        <p:cTn id="161" dur="500"/>
                                        <p:tgtEl>
                                          <p:spTgt spid="74"/>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78"/>
                                        </p:tgtEl>
                                        <p:attrNameLst>
                                          <p:attrName>style.visibility</p:attrName>
                                        </p:attrNameLst>
                                      </p:cBhvr>
                                      <p:to>
                                        <p:strVal val="visible"/>
                                      </p:to>
                                    </p:set>
                                    <p:animEffect transition="in" filter="fade">
                                      <p:cBhvr>
                                        <p:cTn id="166" dur="500"/>
                                        <p:tgtEl>
                                          <p:spTgt spid="78"/>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80"/>
                                        </p:tgtEl>
                                        <p:attrNameLst>
                                          <p:attrName>style.visibility</p:attrName>
                                        </p:attrNameLst>
                                      </p:cBhvr>
                                      <p:to>
                                        <p:strVal val="visible"/>
                                      </p:to>
                                    </p:set>
                                    <p:animEffect transition="in" filter="fade">
                                      <p:cBhvr>
                                        <p:cTn id="171" dur="500"/>
                                        <p:tgtEl>
                                          <p:spTgt spid="80"/>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79"/>
                                        </p:tgtEl>
                                        <p:attrNameLst>
                                          <p:attrName>style.visibility</p:attrName>
                                        </p:attrNameLst>
                                      </p:cBhvr>
                                      <p:to>
                                        <p:strVal val="visible"/>
                                      </p:to>
                                    </p:set>
                                    <p:animEffect transition="in" filter="fade">
                                      <p:cBhvr>
                                        <p:cTn id="176" dur="500"/>
                                        <p:tgtEl>
                                          <p:spTgt spid="79"/>
                                        </p:tgtEl>
                                      </p:cBhvr>
                                    </p:animEffect>
                                  </p:childTnLst>
                                </p:cTn>
                              </p:par>
                            </p:childTnLst>
                          </p:cTn>
                        </p:par>
                      </p:childTnLst>
                    </p:cTn>
                  </p:par>
                  <p:par>
                    <p:cTn id="177" fill="hold">
                      <p:stCondLst>
                        <p:cond delay="indefinite"/>
                      </p:stCondLst>
                      <p:childTnLst>
                        <p:par>
                          <p:cTn id="178" fill="hold">
                            <p:stCondLst>
                              <p:cond delay="0"/>
                            </p:stCondLst>
                            <p:childTnLst>
                              <p:par>
                                <p:cTn id="179" presetID="20" presetClass="entr" presetSubtype="0" fill="hold" grpId="0" nodeType="clickEffect">
                                  <p:stCondLst>
                                    <p:cond delay="0"/>
                                  </p:stCondLst>
                                  <p:childTnLst>
                                    <p:set>
                                      <p:cBhvr>
                                        <p:cTn id="180" dur="1" fill="hold">
                                          <p:stCondLst>
                                            <p:cond delay="0"/>
                                          </p:stCondLst>
                                        </p:cTn>
                                        <p:tgtEl>
                                          <p:spTgt spid="81"/>
                                        </p:tgtEl>
                                        <p:attrNameLst>
                                          <p:attrName>style.visibility</p:attrName>
                                        </p:attrNameLst>
                                      </p:cBhvr>
                                      <p:to>
                                        <p:strVal val="visible"/>
                                      </p:to>
                                    </p:set>
                                    <p:animEffect transition="in" filter="wedge">
                                      <p:cBhvr>
                                        <p:cTn id="181" dur="2000"/>
                                        <p:tgtEl>
                                          <p:spTgt spid="81"/>
                                        </p:tgtEl>
                                      </p:cBhvr>
                                    </p:animEffect>
                                  </p:childTnLst>
                                </p:cTn>
                              </p:par>
                              <p:par>
                                <p:cTn id="182" presetID="32" presetClass="emph" presetSubtype="0" fill="hold" grpId="1" nodeType="withEffect">
                                  <p:stCondLst>
                                    <p:cond delay="0"/>
                                  </p:stCondLst>
                                  <p:childTnLst>
                                    <p:animRot by="120000">
                                      <p:cBhvr>
                                        <p:cTn id="183" dur="100" fill="hold">
                                          <p:stCondLst>
                                            <p:cond delay="0"/>
                                          </p:stCondLst>
                                        </p:cTn>
                                        <p:tgtEl>
                                          <p:spTgt spid="81"/>
                                        </p:tgtEl>
                                        <p:attrNameLst>
                                          <p:attrName>r</p:attrName>
                                        </p:attrNameLst>
                                      </p:cBhvr>
                                    </p:animRot>
                                    <p:animRot by="-240000">
                                      <p:cBhvr>
                                        <p:cTn id="184" dur="200" fill="hold">
                                          <p:stCondLst>
                                            <p:cond delay="200"/>
                                          </p:stCondLst>
                                        </p:cTn>
                                        <p:tgtEl>
                                          <p:spTgt spid="81"/>
                                        </p:tgtEl>
                                        <p:attrNameLst>
                                          <p:attrName>r</p:attrName>
                                        </p:attrNameLst>
                                      </p:cBhvr>
                                    </p:animRot>
                                    <p:animRot by="240000">
                                      <p:cBhvr>
                                        <p:cTn id="185" dur="200" fill="hold">
                                          <p:stCondLst>
                                            <p:cond delay="400"/>
                                          </p:stCondLst>
                                        </p:cTn>
                                        <p:tgtEl>
                                          <p:spTgt spid="81"/>
                                        </p:tgtEl>
                                        <p:attrNameLst>
                                          <p:attrName>r</p:attrName>
                                        </p:attrNameLst>
                                      </p:cBhvr>
                                    </p:animRot>
                                    <p:animRot by="-240000">
                                      <p:cBhvr>
                                        <p:cTn id="186" dur="200" fill="hold">
                                          <p:stCondLst>
                                            <p:cond delay="600"/>
                                          </p:stCondLst>
                                        </p:cTn>
                                        <p:tgtEl>
                                          <p:spTgt spid="81"/>
                                        </p:tgtEl>
                                        <p:attrNameLst>
                                          <p:attrName>r</p:attrName>
                                        </p:attrNameLst>
                                      </p:cBhvr>
                                    </p:animRot>
                                    <p:animRot by="120000">
                                      <p:cBhvr>
                                        <p:cTn id="187" dur="200" fill="hold">
                                          <p:stCondLst>
                                            <p:cond delay="800"/>
                                          </p:stCondLst>
                                        </p:cTn>
                                        <p:tgtEl>
                                          <p:spTgt spid="81"/>
                                        </p:tgtEl>
                                        <p:attrNameLst>
                                          <p:attrName>r</p:attrName>
                                        </p:attrNameLst>
                                      </p:cBhvr>
                                    </p:animRot>
                                  </p:childTnLst>
                                </p:cTn>
                              </p:par>
                              <p:par>
                                <p:cTn id="188" presetID="49" presetClass="entr" presetSubtype="0" decel="100000" fill="hold" grpId="0" nodeType="withEffect">
                                  <p:stCondLst>
                                    <p:cond delay="0"/>
                                  </p:stCondLst>
                                  <p:childTnLst>
                                    <p:set>
                                      <p:cBhvr>
                                        <p:cTn id="189" dur="1" fill="hold">
                                          <p:stCondLst>
                                            <p:cond delay="0"/>
                                          </p:stCondLst>
                                        </p:cTn>
                                        <p:tgtEl>
                                          <p:spTgt spid="82"/>
                                        </p:tgtEl>
                                        <p:attrNameLst>
                                          <p:attrName>style.visibility</p:attrName>
                                        </p:attrNameLst>
                                      </p:cBhvr>
                                      <p:to>
                                        <p:strVal val="visible"/>
                                      </p:to>
                                    </p:set>
                                    <p:anim calcmode="lin" valueType="num">
                                      <p:cBhvr>
                                        <p:cTn id="190" dur="500" fill="hold"/>
                                        <p:tgtEl>
                                          <p:spTgt spid="82"/>
                                        </p:tgtEl>
                                        <p:attrNameLst>
                                          <p:attrName>ppt_w</p:attrName>
                                        </p:attrNameLst>
                                      </p:cBhvr>
                                      <p:tavLst>
                                        <p:tav tm="0">
                                          <p:val>
                                            <p:fltVal val="0"/>
                                          </p:val>
                                        </p:tav>
                                        <p:tav tm="100000">
                                          <p:val>
                                            <p:strVal val="#ppt_w"/>
                                          </p:val>
                                        </p:tav>
                                      </p:tavLst>
                                    </p:anim>
                                    <p:anim calcmode="lin" valueType="num">
                                      <p:cBhvr>
                                        <p:cTn id="191" dur="500" fill="hold"/>
                                        <p:tgtEl>
                                          <p:spTgt spid="82"/>
                                        </p:tgtEl>
                                        <p:attrNameLst>
                                          <p:attrName>ppt_h</p:attrName>
                                        </p:attrNameLst>
                                      </p:cBhvr>
                                      <p:tavLst>
                                        <p:tav tm="0">
                                          <p:val>
                                            <p:fltVal val="0"/>
                                          </p:val>
                                        </p:tav>
                                        <p:tav tm="100000">
                                          <p:val>
                                            <p:strVal val="#ppt_h"/>
                                          </p:val>
                                        </p:tav>
                                      </p:tavLst>
                                    </p:anim>
                                    <p:anim calcmode="lin" valueType="num">
                                      <p:cBhvr>
                                        <p:cTn id="192" dur="500" fill="hold"/>
                                        <p:tgtEl>
                                          <p:spTgt spid="82"/>
                                        </p:tgtEl>
                                        <p:attrNameLst>
                                          <p:attrName>style.rotation</p:attrName>
                                        </p:attrNameLst>
                                      </p:cBhvr>
                                      <p:tavLst>
                                        <p:tav tm="0">
                                          <p:val>
                                            <p:fltVal val="360"/>
                                          </p:val>
                                        </p:tav>
                                        <p:tav tm="100000">
                                          <p:val>
                                            <p:fltVal val="0"/>
                                          </p:val>
                                        </p:tav>
                                      </p:tavLst>
                                    </p:anim>
                                    <p:animEffect transition="in" filter="fade">
                                      <p:cBhvr>
                                        <p:cTn id="193" dur="500"/>
                                        <p:tgtEl>
                                          <p:spTgt spid="82"/>
                                        </p:tgtEl>
                                      </p:cBhvr>
                                    </p:animEffect>
                                  </p:childTnLst>
                                </p:cTn>
                              </p:par>
                            </p:childTnLst>
                          </p:cTn>
                        </p:par>
                      </p:childTnLst>
                    </p:cTn>
                  </p:par>
                  <p:par>
                    <p:cTn id="194" fill="hold">
                      <p:stCondLst>
                        <p:cond delay="indefinite"/>
                      </p:stCondLst>
                      <p:childTnLst>
                        <p:par>
                          <p:cTn id="195" fill="hold">
                            <p:stCondLst>
                              <p:cond delay="0"/>
                            </p:stCondLst>
                            <p:childTnLst>
                              <p:par>
                                <p:cTn id="196" presetID="53" presetClass="entr" presetSubtype="16" fill="hold" grpId="0" nodeType="clickEffect">
                                  <p:stCondLst>
                                    <p:cond delay="0"/>
                                  </p:stCondLst>
                                  <p:childTnLst>
                                    <p:set>
                                      <p:cBhvr>
                                        <p:cTn id="197" dur="1" fill="hold">
                                          <p:stCondLst>
                                            <p:cond delay="0"/>
                                          </p:stCondLst>
                                        </p:cTn>
                                        <p:tgtEl>
                                          <p:spTgt spid="83"/>
                                        </p:tgtEl>
                                        <p:attrNameLst>
                                          <p:attrName>style.visibility</p:attrName>
                                        </p:attrNameLst>
                                      </p:cBhvr>
                                      <p:to>
                                        <p:strVal val="visible"/>
                                      </p:to>
                                    </p:set>
                                    <p:anim calcmode="lin" valueType="num">
                                      <p:cBhvr>
                                        <p:cTn id="198" dur="500" fill="hold"/>
                                        <p:tgtEl>
                                          <p:spTgt spid="83"/>
                                        </p:tgtEl>
                                        <p:attrNameLst>
                                          <p:attrName>ppt_w</p:attrName>
                                        </p:attrNameLst>
                                      </p:cBhvr>
                                      <p:tavLst>
                                        <p:tav tm="0">
                                          <p:val>
                                            <p:fltVal val="0"/>
                                          </p:val>
                                        </p:tav>
                                        <p:tav tm="100000">
                                          <p:val>
                                            <p:strVal val="#ppt_w"/>
                                          </p:val>
                                        </p:tav>
                                      </p:tavLst>
                                    </p:anim>
                                    <p:anim calcmode="lin" valueType="num">
                                      <p:cBhvr>
                                        <p:cTn id="199" dur="500" fill="hold"/>
                                        <p:tgtEl>
                                          <p:spTgt spid="83"/>
                                        </p:tgtEl>
                                        <p:attrNameLst>
                                          <p:attrName>ppt_h</p:attrName>
                                        </p:attrNameLst>
                                      </p:cBhvr>
                                      <p:tavLst>
                                        <p:tav tm="0">
                                          <p:val>
                                            <p:fltVal val="0"/>
                                          </p:val>
                                        </p:tav>
                                        <p:tav tm="100000">
                                          <p:val>
                                            <p:strVal val="#ppt_h"/>
                                          </p:val>
                                        </p:tav>
                                      </p:tavLst>
                                    </p:anim>
                                    <p:animEffect transition="in" filter="fade">
                                      <p:cBhvr>
                                        <p:cTn id="20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59" grpId="0"/>
      <p:bldP spid="61" grpId="0"/>
      <p:bldP spid="62" grpId="0" animBg="1"/>
      <p:bldP spid="64" grpId="0"/>
      <p:bldP spid="65" grpId="0"/>
      <p:bldP spid="67" grpId="0"/>
      <p:bldP spid="71" grpId="0" animBg="1"/>
      <p:bldP spid="72" grpId="0"/>
      <p:bldP spid="73" grpId="0"/>
      <p:bldP spid="74" grpId="0"/>
      <p:bldP spid="76" grpId="0"/>
      <p:bldP spid="77" grpId="0"/>
      <p:bldP spid="78" grpId="0"/>
      <p:bldP spid="79" grpId="0"/>
      <p:bldP spid="80" grpId="0"/>
      <p:bldP spid="81" grpId="0" animBg="1"/>
      <p:bldP spid="81" grpId="1" animBg="1"/>
      <p:bldP spid="82"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500" y="364444"/>
            <a:ext cx="10755086" cy="1015663"/>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2ـ فاطمه کتاب داستانی را در 6ساعت مطالعه کرد و 10صفحه از آن باقی ماند.اگر این کتاب 100صفحه داشته باشد، فاطمه</a:t>
            </a:r>
            <a:br>
              <a:rPr lang="fa-IR" sz="2000" dirty="0">
                <a:solidFill>
                  <a:srgbClr val="231F20"/>
                </a:solidFill>
                <a:latin typeface="AmuzehNewNormalPS"/>
                <a:cs typeface="B Koodak" panose="00000700000000000000" pitchFamily="2" charset="-78"/>
              </a:rPr>
            </a:br>
            <a:r>
              <a:rPr lang="fa-IR" sz="2000" dirty="0">
                <a:solidFill>
                  <a:srgbClr val="231F20"/>
                </a:solidFill>
                <a:latin typeface="AmuzehNewNormalPS"/>
                <a:cs typeface="B Koodak" panose="00000700000000000000" pitchFamily="2" charset="-78"/>
              </a:rPr>
              <a:t>به طور متوسط در هر ساعت چند صفحه از آن را مطالعه کرده است؟</a:t>
            </a:r>
            <a:br>
              <a:rPr lang="fa-IR" sz="2000" dirty="0">
                <a:solidFill>
                  <a:srgbClr val="231F20"/>
                </a:solidFill>
                <a:latin typeface="AmuzehNewNormalPS"/>
                <a:cs typeface="B Koodak" panose="00000700000000000000" pitchFamily="2" charset="-78"/>
              </a:rPr>
            </a:br>
            <a:endParaRPr lang="en-US" sz="2000" dirty="0">
              <a:cs typeface="B Koodak"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65" y="3404061"/>
            <a:ext cx="5773432" cy="2739934"/>
          </a:xfrm>
          <a:prstGeom prst="rect">
            <a:avLst/>
          </a:prstGeom>
        </p:spPr>
      </p:pic>
      <p:sp>
        <p:nvSpPr>
          <p:cNvPr id="8" name="Oval 7"/>
          <p:cNvSpPr/>
          <p:nvPr/>
        </p:nvSpPr>
        <p:spPr>
          <a:xfrm>
            <a:off x="494270" y="4813394"/>
            <a:ext cx="1165653" cy="1672423"/>
          </a:xfrm>
          <a:prstGeom prst="ellipse">
            <a:avLst/>
          </a:prstGeom>
          <a:solidFill>
            <a:schemeClr val="bg1"/>
          </a:solidFill>
          <a:ln>
            <a:solidFill>
              <a:srgbClr val="FCF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larm Clock Vector Png, Transparent Png - 1246x1206(#108281) - PngFin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7619" y1="15475" x2="22500" y2="7034"/>
                        <a14:foregroundMark x1="86905" y1="17819" x2="83214" y2="9496"/>
                        <a14:foregroundMark x1="75952" y1="93318" x2="75952" y2="87339"/>
                        <a14:foregroundMark x1="20000" y1="92028" x2="22500" y2="86049"/>
                      </a14:backgroundRemoval>
                    </a14:imgEffect>
                  </a14:imgLayer>
                </a14:imgProps>
              </a:ext>
              <a:ext uri="{28A0092B-C50C-407E-A947-70E740481C1C}">
                <a14:useLocalDpi xmlns:a14="http://schemas.microsoft.com/office/drawing/2010/main" val="0"/>
              </a:ext>
            </a:extLst>
          </a:blip>
          <a:srcRect/>
          <a:stretch>
            <a:fillRect/>
          </a:stretch>
        </p:blipFill>
        <p:spPr bwMode="auto">
          <a:xfrm>
            <a:off x="386010" y="4945382"/>
            <a:ext cx="1386980" cy="140844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594601" y="5157412"/>
            <a:ext cx="978826" cy="986583"/>
          </a:xfrm>
          <a:prstGeom prst="ellipse">
            <a:avLst/>
          </a:prstGeom>
          <a:solidFill>
            <a:srgbClr val="4A4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62259" y="5539533"/>
            <a:ext cx="206750" cy="20945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rot="16200000">
            <a:off x="670395" y="5234719"/>
            <a:ext cx="788684" cy="829767"/>
            <a:chOff x="7315446" y="2074043"/>
            <a:chExt cx="2146548" cy="2216603"/>
          </a:xfrm>
        </p:grpSpPr>
        <p:sp>
          <p:nvSpPr>
            <p:cNvPr id="12" name="Regular Pentagon 11"/>
            <p:cNvSpPr/>
            <p:nvPr/>
          </p:nvSpPr>
          <p:spPr>
            <a:xfrm>
              <a:off x="8278543" y="2074043"/>
              <a:ext cx="202563" cy="1122851"/>
            </a:xfrm>
            <a:prstGeom prst="pent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315446" y="2074043"/>
              <a:ext cx="2146548" cy="2216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rot="5400000">
            <a:off x="742548" y="5306003"/>
            <a:ext cx="669721" cy="689399"/>
            <a:chOff x="7468439" y="2261529"/>
            <a:chExt cx="1822769" cy="1841630"/>
          </a:xfrm>
        </p:grpSpPr>
        <p:sp>
          <p:nvSpPr>
            <p:cNvPr id="14" name="Regular Pentagon 13"/>
            <p:cNvSpPr/>
            <p:nvPr/>
          </p:nvSpPr>
          <p:spPr>
            <a:xfrm rot="16200000">
              <a:off x="7811574" y="2784203"/>
              <a:ext cx="182321" cy="825382"/>
            </a:xfrm>
            <a:prstGeom prst="pent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468439" y="2261529"/>
              <a:ext cx="1822769" cy="18416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970786" y="5549061"/>
            <a:ext cx="187900" cy="190394"/>
          </a:xfrm>
          <a:prstGeom prst="ellipse">
            <a:avLst/>
          </a:prstGeom>
          <a:solidFill>
            <a:srgbClr val="4A4A4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064736" y="2381131"/>
                <a:ext cx="298479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600" b="0" i="0" smtClean="0">
                          <a:latin typeface="Cambria Math" panose="02040503050406030204" pitchFamily="18" charset="0"/>
                          <a:cs typeface="B Koodak" panose="00000700000000000000" pitchFamily="2" charset="-78"/>
                        </a:rPr>
                        <m:t>6</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a:rPr lang="fa-IR" sz="3600" b="0" i="1"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10</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6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100</m:t>
                      </m:r>
                    </m:oMath>
                  </m:oMathPara>
                </a14:m>
                <a:endParaRPr lang="en-US" sz="3600" dirty="0">
                  <a:cs typeface="B Koodak" panose="00000700000000000000" pitchFamily="2" charset="-7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4736" y="2381131"/>
                <a:ext cx="2984791" cy="553998"/>
              </a:xfrm>
              <a:prstGeom prst="rect">
                <a:avLst/>
              </a:prstGeom>
              <a:blipFill>
                <a:blip r:embed="rId5"/>
                <a:stretch>
                  <a:fillRect/>
                </a:stretch>
              </a:blipFill>
            </p:spPr>
            <p:txBody>
              <a:bodyPr/>
              <a:lstStyle/>
              <a:p>
                <a:r>
                  <a:rPr lang="en-US">
                    <a:noFill/>
                  </a:rPr>
                  <a:t> </a:t>
                </a:r>
              </a:p>
            </p:txBody>
          </p:sp>
        </mc:Fallback>
      </mc:AlternateContent>
      <p:graphicFrame>
        <p:nvGraphicFramePr>
          <p:cNvPr id="20" name="Table 19"/>
          <p:cNvGraphicFramePr>
            <a:graphicFrameLocks noGrp="1"/>
          </p:cNvGraphicFramePr>
          <p:nvPr>
            <p:extLst>
              <p:ext uri="{D42A27DB-BD31-4B8C-83A1-F6EECF244321}">
                <p14:modId xmlns:p14="http://schemas.microsoft.com/office/powerpoint/2010/main" val="1824361607"/>
              </p:ext>
            </p:extLst>
          </p:nvPr>
        </p:nvGraphicFramePr>
        <p:xfrm>
          <a:off x="5084611" y="1531768"/>
          <a:ext cx="5759408" cy="3281626"/>
        </p:xfrm>
        <a:graphic>
          <a:graphicData uri="http://schemas.openxmlformats.org/drawingml/2006/table">
            <a:tbl>
              <a:tblPr firstRow="1" bandRow="1">
                <a:tableStyleId>{5C22544A-7EE6-4342-B048-85BDC9FD1C3A}</a:tableStyleId>
              </a:tblPr>
              <a:tblGrid>
                <a:gridCol w="853627">
                  <a:extLst>
                    <a:ext uri="{9D8B030D-6E8A-4147-A177-3AD203B41FA5}">
                      <a16:colId xmlns:a16="http://schemas.microsoft.com/office/drawing/2014/main" val="3311246478"/>
                    </a:ext>
                  </a:extLst>
                </a:gridCol>
                <a:gridCol w="4905781">
                  <a:extLst>
                    <a:ext uri="{9D8B030D-6E8A-4147-A177-3AD203B41FA5}">
                      <a16:colId xmlns:a16="http://schemas.microsoft.com/office/drawing/2014/main" val="1894442126"/>
                    </a:ext>
                  </a:extLst>
                </a:gridCol>
              </a:tblGrid>
              <a:tr h="734336">
                <a:tc>
                  <a:txBody>
                    <a:bodyPr/>
                    <a:lstStyle/>
                    <a:p>
                      <a:pPr algn="ctr"/>
                      <a:r>
                        <a:rPr lang="en-US" sz="3600" b="0" dirty="0">
                          <a:solidFill>
                            <a:schemeClr val="tx1"/>
                          </a:solidFill>
                          <a:cs typeface="B Koodak" panose="00000700000000000000" pitchFamily="2" charset="-78"/>
                          <a:sym typeface="Wingdings" panose="05000000000000000000" pitchFamily="2" charset="2"/>
                        </a:rPr>
                        <a:t></a:t>
                      </a:r>
                      <a:endParaRPr lang="en-US" sz="3600" b="0" dirty="0">
                        <a:solidFill>
                          <a:schemeClr val="tx1"/>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a-IR" sz="2400" dirty="0">
                          <a:solidFill>
                            <a:schemeClr val="tx1"/>
                          </a:solidFill>
                          <a:cs typeface="B Koodak" panose="00000700000000000000" pitchFamily="2" charset="-78"/>
                        </a:rPr>
                        <a:t>بررسی و آزمایش</a:t>
                      </a:r>
                      <a:endParaRPr lang="en-US" sz="2400" dirty="0">
                        <a:solidFill>
                          <a:schemeClr val="tx1"/>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652361"/>
                  </a:ext>
                </a:extLst>
              </a:tr>
              <a:tr h="2547290">
                <a:tc>
                  <a:txBody>
                    <a:bodyPr/>
                    <a:lstStyle/>
                    <a:p>
                      <a:endParaRPr lang="en-US" dirty="0">
                        <a:solidFill>
                          <a:schemeClr val="tx1"/>
                        </a:solidFill>
                        <a:cs typeface="B Koodak" panose="00000700000000000000" pitchFamily="2" charset="-78"/>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solidFill>
                          <a:schemeClr val="tx1"/>
                        </a:solidFill>
                        <a:cs typeface="B Koodak" panose="00000700000000000000" pitchFamily="2" charset="-7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295776278"/>
                  </a:ext>
                </a:extLst>
              </a:tr>
            </a:tbl>
          </a:graphicData>
        </a:graphic>
      </p:graphicFrame>
      <p:sp>
        <p:nvSpPr>
          <p:cNvPr id="23" name="TextBox 22"/>
          <p:cNvSpPr txBox="1"/>
          <p:nvPr/>
        </p:nvSpPr>
        <p:spPr>
          <a:xfrm>
            <a:off x="5315814" y="2503218"/>
            <a:ext cx="1083171" cy="584775"/>
          </a:xfrm>
          <a:prstGeom prst="rect">
            <a:avLst/>
          </a:prstGeom>
          <a:noFill/>
        </p:spPr>
        <p:txBody>
          <a:bodyPr wrap="square" rtlCol="0">
            <a:spAutoFit/>
          </a:bodyPr>
          <a:lstStyle/>
          <a:p>
            <a:r>
              <a:rPr lang="fa-IR" sz="3200" dirty="0">
                <a:cs typeface="B Koodak" panose="00000700000000000000" pitchFamily="2" charset="-78"/>
              </a:rPr>
              <a:t>5</a:t>
            </a:r>
            <a:endParaRPr lang="en-US" sz="2000" dirty="0">
              <a:cs typeface="B Koodak" panose="00000700000000000000" pitchFamily="2" charset="-78"/>
            </a:endParaRPr>
          </a:p>
        </p:txBody>
      </p:sp>
      <p:sp>
        <p:nvSpPr>
          <p:cNvPr id="24" name="TextBox 23"/>
          <p:cNvSpPr txBox="1"/>
          <p:nvPr/>
        </p:nvSpPr>
        <p:spPr>
          <a:xfrm>
            <a:off x="5181656" y="3339429"/>
            <a:ext cx="1083171" cy="584775"/>
          </a:xfrm>
          <a:prstGeom prst="rect">
            <a:avLst/>
          </a:prstGeom>
          <a:noFill/>
        </p:spPr>
        <p:txBody>
          <a:bodyPr wrap="square" rtlCol="0">
            <a:spAutoFit/>
          </a:bodyPr>
          <a:lstStyle/>
          <a:p>
            <a:r>
              <a:rPr lang="fa-IR" sz="3200" dirty="0">
                <a:cs typeface="B Koodak" panose="00000700000000000000" pitchFamily="2" charset="-78"/>
              </a:rPr>
              <a:t>10</a:t>
            </a:r>
            <a:endParaRPr lang="en-US" sz="3200" dirty="0">
              <a:cs typeface="B Koodak" panose="00000700000000000000" pitchFamily="2" charset="-78"/>
            </a:endParaRPr>
          </a:p>
        </p:txBody>
      </p:sp>
      <p:sp>
        <p:nvSpPr>
          <p:cNvPr id="25" name="TextBox 24"/>
          <p:cNvSpPr txBox="1"/>
          <p:nvPr/>
        </p:nvSpPr>
        <p:spPr>
          <a:xfrm>
            <a:off x="5181656" y="4205715"/>
            <a:ext cx="1083171" cy="584775"/>
          </a:xfrm>
          <a:prstGeom prst="rect">
            <a:avLst/>
          </a:prstGeom>
          <a:noFill/>
        </p:spPr>
        <p:txBody>
          <a:bodyPr wrap="square" rtlCol="0">
            <a:spAutoFit/>
          </a:bodyPr>
          <a:lstStyle/>
          <a:p>
            <a:r>
              <a:rPr lang="fa-IR" sz="3200" dirty="0">
                <a:cs typeface="B Koodak" panose="00000700000000000000" pitchFamily="2" charset="-78"/>
              </a:rPr>
              <a:t>15</a:t>
            </a:r>
            <a:endParaRPr lang="en-US" sz="3200" dirty="0">
              <a:cs typeface="B Koodak" panose="00000700000000000000" pitchFamily="2" charset="-78"/>
            </a:endParaRPr>
          </a:p>
        </p:txBody>
      </p:sp>
      <p:sp>
        <p:nvSpPr>
          <p:cNvPr id="31" name="Rectangle 30"/>
          <p:cNvSpPr/>
          <p:nvPr/>
        </p:nvSpPr>
        <p:spPr>
          <a:xfrm>
            <a:off x="4816356" y="4205715"/>
            <a:ext cx="4275394" cy="60767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32" name="TextBox 31"/>
          <p:cNvSpPr txBox="1"/>
          <p:nvPr/>
        </p:nvSpPr>
        <p:spPr>
          <a:xfrm>
            <a:off x="9250261" y="4082603"/>
            <a:ext cx="788378" cy="830997"/>
          </a:xfrm>
          <a:prstGeom prst="rect">
            <a:avLst/>
          </a:prstGeom>
          <a:noFill/>
        </p:spPr>
        <p:txBody>
          <a:bodyPr wrap="square" rtlCol="0">
            <a:spAutoFit/>
          </a:bodyPr>
          <a:lstStyle/>
          <a:p>
            <a:r>
              <a:rPr lang="en-US" sz="4800" dirty="0">
                <a:solidFill>
                  <a:srgbClr val="FF0000"/>
                </a:solidFill>
                <a:sym typeface="Wingdings" panose="05000000000000000000" pitchFamily="2" charset="2"/>
              </a:rPr>
              <a:t></a:t>
            </a:r>
            <a:endParaRPr lang="en-US" sz="4800" dirty="0">
              <a:solidFill>
                <a:srgbClr val="FF0000"/>
              </a:solidFill>
            </a:endParaRPr>
          </a:p>
        </p:txBody>
      </p:sp>
      <mc:AlternateContent xmlns:mc="http://schemas.openxmlformats.org/markup-compatibility/2006" xmlns:a14="http://schemas.microsoft.com/office/drawing/2010/main">
        <mc:Choice Requires="a14">
          <p:sp>
            <p:nvSpPr>
              <p:cNvPr id="33" name="TextBox 32"/>
              <p:cNvSpPr txBox="1"/>
              <p:nvPr/>
            </p:nvSpPr>
            <p:spPr>
              <a:xfrm>
                <a:off x="6211092" y="2507641"/>
                <a:ext cx="229351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6</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5</m:t>
                      </m:r>
                      <m:r>
                        <a:rPr lang="fa-IR" sz="3200" b="0" i="1"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10</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40</m:t>
                      </m:r>
                    </m:oMath>
                  </m:oMathPara>
                </a14:m>
                <a:endParaRPr lang="en-US" sz="3200" dirty="0">
                  <a:cs typeface="B Koodak" panose="00000700000000000000" pitchFamily="2" charset="-78"/>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6211092" y="2507641"/>
                <a:ext cx="2293512" cy="492443"/>
              </a:xfrm>
              <a:prstGeom prst="rect">
                <a:avLst/>
              </a:prstGeom>
              <a:blipFill>
                <a:blip r:embed="rId6"/>
                <a:stretch>
                  <a:fillRect l="-3723" r="-3457"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211092" y="4181374"/>
                <a:ext cx="273914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6</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15</m:t>
                      </m:r>
                      <m:r>
                        <a:rPr lang="fa-IR" sz="3200" b="0" i="1"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10</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100</m:t>
                      </m:r>
                    </m:oMath>
                  </m:oMathPara>
                </a14:m>
                <a:endParaRPr lang="en-US" sz="3200" dirty="0">
                  <a:cs typeface="B Koodak" panose="00000700000000000000" pitchFamily="2" charset="-78"/>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211092" y="4181374"/>
                <a:ext cx="2739148" cy="492443"/>
              </a:xfrm>
              <a:prstGeom prst="rect">
                <a:avLst/>
              </a:prstGeom>
              <a:blipFill>
                <a:blip r:embed="rId7"/>
                <a:stretch>
                  <a:fillRect l="-2895" r="-2450"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209193" y="3404623"/>
                <a:ext cx="251633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6</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10</m:t>
                      </m:r>
                      <m:r>
                        <a:rPr lang="fa-IR" sz="3200" b="0" i="1"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10</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50</m:t>
                      </m:r>
                    </m:oMath>
                  </m:oMathPara>
                </a14:m>
                <a:endParaRPr lang="en-US" sz="3200" dirty="0">
                  <a:cs typeface="B Koodak" panose="00000700000000000000" pitchFamily="2" charset="-78"/>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209193" y="3404623"/>
                <a:ext cx="2516330" cy="492443"/>
              </a:xfrm>
              <a:prstGeom prst="rect">
                <a:avLst/>
              </a:prstGeom>
              <a:blipFill>
                <a:blip r:embed="rId8"/>
                <a:stretch>
                  <a:fillRect l="-3155" r="-2913" b="-12500"/>
                </a:stretch>
              </a:blipFill>
            </p:spPr>
            <p:txBody>
              <a:bodyPr/>
              <a:lstStyle/>
              <a:p>
                <a:r>
                  <a:rPr lang="en-US">
                    <a:noFill/>
                  </a:rPr>
                  <a:t> </a:t>
                </a:r>
              </a:p>
            </p:txBody>
          </p:sp>
        </mc:Fallback>
      </mc:AlternateContent>
    </p:spTree>
    <p:extLst>
      <p:ext uri="{BB962C8B-B14F-4D97-AF65-F5344CB8AC3E}">
        <p14:creationId xmlns:p14="http://schemas.microsoft.com/office/powerpoint/2010/main" val="95299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1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1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edge">
                                      <p:cBhvr>
                                        <p:cTn id="57" dur="2000"/>
                                        <p:tgtEl>
                                          <p:spTgt spid="31"/>
                                        </p:tgtEl>
                                      </p:cBhvr>
                                    </p:animEffect>
                                  </p:childTnLst>
                                </p:cTn>
                              </p:par>
                              <p:par>
                                <p:cTn id="58" presetID="32" presetClass="emph" presetSubtype="0" fill="hold" grpId="1" nodeType="withEffect">
                                  <p:stCondLst>
                                    <p:cond delay="0"/>
                                  </p:stCondLst>
                                  <p:childTnLst>
                                    <p:animRot by="120000">
                                      <p:cBhvr>
                                        <p:cTn id="59" dur="100" fill="hold">
                                          <p:stCondLst>
                                            <p:cond delay="0"/>
                                          </p:stCondLst>
                                        </p:cTn>
                                        <p:tgtEl>
                                          <p:spTgt spid="31"/>
                                        </p:tgtEl>
                                        <p:attrNameLst>
                                          <p:attrName>r</p:attrName>
                                        </p:attrNameLst>
                                      </p:cBhvr>
                                    </p:animRot>
                                    <p:animRot by="-240000">
                                      <p:cBhvr>
                                        <p:cTn id="60" dur="200" fill="hold">
                                          <p:stCondLst>
                                            <p:cond delay="200"/>
                                          </p:stCondLst>
                                        </p:cTn>
                                        <p:tgtEl>
                                          <p:spTgt spid="31"/>
                                        </p:tgtEl>
                                        <p:attrNameLst>
                                          <p:attrName>r</p:attrName>
                                        </p:attrNameLst>
                                      </p:cBhvr>
                                    </p:animRot>
                                    <p:animRot by="240000">
                                      <p:cBhvr>
                                        <p:cTn id="61" dur="200" fill="hold">
                                          <p:stCondLst>
                                            <p:cond delay="400"/>
                                          </p:stCondLst>
                                        </p:cTn>
                                        <p:tgtEl>
                                          <p:spTgt spid="31"/>
                                        </p:tgtEl>
                                        <p:attrNameLst>
                                          <p:attrName>r</p:attrName>
                                        </p:attrNameLst>
                                      </p:cBhvr>
                                    </p:animRot>
                                    <p:animRot by="-240000">
                                      <p:cBhvr>
                                        <p:cTn id="62" dur="200" fill="hold">
                                          <p:stCondLst>
                                            <p:cond delay="600"/>
                                          </p:stCondLst>
                                        </p:cTn>
                                        <p:tgtEl>
                                          <p:spTgt spid="31"/>
                                        </p:tgtEl>
                                        <p:attrNameLst>
                                          <p:attrName>r</p:attrName>
                                        </p:attrNameLst>
                                      </p:cBhvr>
                                    </p:animRot>
                                    <p:animRot by="120000">
                                      <p:cBhvr>
                                        <p:cTn id="63" dur="200" fill="hold">
                                          <p:stCondLst>
                                            <p:cond delay="800"/>
                                          </p:stCondLst>
                                        </p:cTn>
                                        <p:tgtEl>
                                          <p:spTgt spid="31"/>
                                        </p:tgtEl>
                                        <p:attrNameLst>
                                          <p:attrName>r</p:attrName>
                                        </p:attrNameLst>
                                      </p:cBhvr>
                                    </p:animRot>
                                  </p:childTnLst>
                                </p:cTn>
                              </p:par>
                              <p:par>
                                <p:cTn id="64" presetID="49" presetClass="entr" presetSubtype="0" decel="10000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anim calcmode="lin" valueType="num">
                                      <p:cBhvr>
                                        <p:cTn id="68" dur="500" fill="hold"/>
                                        <p:tgtEl>
                                          <p:spTgt spid="32"/>
                                        </p:tgtEl>
                                        <p:attrNameLst>
                                          <p:attrName>style.rotation</p:attrName>
                                        </p:attrNameLst>
                                      </p:cBhvr>
                                      <p:tavLst>
                                        <p:tav tm="0">
                                          <p:val>
                                            <p:fltVal val="360"/>
                                          </p:val>
                                        </p:tav>
                                        <p:tav tm="100000">
                                          <p:val>
                                            <p:fltVal val="0"/>
                                          </p:val>
                                        </p:tav>
                                      </p:tavLst>
                                    </p:anim>
                                    <p:animEffect transition="in" filter="fade">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P spid="25" grpId="0"/>
      <p:bldP spid="31" grpId="0" animBg="1"/>
      <p:bldP spid="31" grpId="1" animBg="1"/>
      <p:bldP spid="32" grpId="0"/>
      <p:bldP spid="33" grpId="0"/>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p:cNvSpPr/>
          <p:nvPr/>
        </p:nvSpPr>
        <p:spPr>
          <a:xfrm>
            <a:off x="350124" y="5220771"/>
            <a:ext cx="4996181" cy="1123381"/>
          </a:xfrm>
          <a:prstGeom prst="parallelogram">
            <a:avLst>
              <a:gd name="adj" fmla="val 84825"/>
            </a:avLst>
          </a:prstGeom>
          <a:solidFill>
            <a:srgbClr val="92D05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970182" y="264557"/>
            <a:ext cx="10967356" cy="515526"/>
          </a:xfrm>
          <a:prstGeom prst="rect">
            <a:avLst/>
          </a:prstGeom>
        </p:spPr>
        <p:txBody>
          <a:bodyPr wrap="square">
            <a:spAutoFit/>
          </a:bodyPr>
          <a:lstStyle/>
          <a:p>
            <a:pPr algn="r" rtl="1">
              <a:lnSpc>
                <a:spcPct val="150000"/>
              </a:lnSpc>
            </a:pPr>
            <a:r>
              <a:rPr lang="fa-IR" sz="2000" dirty="0">
                <a:solidFill>
                  <a:srgbClr val="231F20"/>
                </a:solidFill>
                <a:latin typeface="AmuzehNewNormalPS"/>
                <a:cs typeface="B Koodak" panose="00000700000000000000" pitchFamily="2" charset="-78"/>
              </a:rPr>
              <a:t>3ـ یک سالن مستطیل شکل است. </a:t>
            </a:r>
            <a:endParaRPr lang="en-US" sz="2000" dirty="0">
              <a:cs typeface="B Koodak" panose="00000700000000000000" pitchFamily="2" charset="-78"/>
            </a:endParaRPr>
          </a:p>
        </p:txBody>
      </p:sp>
      <p:sp>
        <p:nvSpPr>
          <p:cNvPr id="6" name="Parallelogram 5"/>
          <p:cNvSpPr/>
          <p:nvPr/>
        </p:nvSpPr>
        <p:spPr>
          <a:xfrm>
            <a:off x="389233" y="3179705"/>
            <a:ext cx="4996181" cy="1123381"/>
          </a:xfrm>
          <a:prstGeom prst="parallelogram">
            <a:avLst>
              <a:gd name="adj" fmla="val 84825"/>
            </a:avLst>
          </a:prstGeom>
          <a:solidFill>
            <a:schemeClr val="accent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1997265" y="4763865"/>
            <a:ext cx="328973" cy="851745"/>
            <a:chOff x="7416800" y="3488788"/>
            <a:chExt cx="328973" cy="851745"/>
          </a:xfrm>
        </p:grpSpPr>
        <p:sp>
          <p:nvSpPr>
            <p:cNvPr id="3" name="Oval 2"/>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stCxn id="3"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61402" y="4134586"/>
              <a:ext cx="142404" cy="20582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03588" y="4156998"/>
              <a:ext cx="105507" cy="18353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3"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863490" y="4722704"/>
            <a:ext cx="328973" cy="851745"/>
            <a:chOff x="7416800" y="3488788"/>
            <a:chExt cx="328973" cy="851745"/>
          </a:xfrm>
        </p:grpSpPr>
        <p:sp>
          <p:nvSpPr>
            <p:cNvPr id="44" name="Oval 43"/>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a:stCxn id="44"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461402" y="4134586"/>
              <a:ext cx="142404" cy="20582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03588" y="4156998"/>
              <a:ext cx="105507" cy="18353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4"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4"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244726" y="5072910"/>
            <a:ext cx="328973" cy="851745"/>
            <a:chOff x="7416800" y="3488788"/>
            <a:chExt cx="328973" cy="851745"/>
          </a:xfrm>
        </p:grpSpPr>
        <p:sp>
          <p:nvSpPr>
            <p:cNvPr id="51" name="Oval 50"/>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p:cNvCxnSpPr>
              <a:stCxn id="51"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461402" y="4134586"/>
              <a:ext cx="142404" cy="20582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603588" y="4156998"/>
              <a:ext cx="105507" cy="18353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51"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57" name="Picture 56"/>
          <p:cNvPicPr>
            <a:picLocks noChangeAspect="1"/>
          </p:cNvPicPr>
          <p:nvPr/>
        </p:nvPicPr>
        <p:blipFill>
          <a:blip r:embed="rId2" cstate="print">
            <a:extLst>
              <a:ext uri="{BEBA8EAE-BF5A-486C-A8C5-ECC9F3942E4B}">
                <a14:imgProps xmlns:a14="http://schemas.microsoft.com/office/drawing/2010/main">
                  <a14:imgLayer r:embed="rId3">
                    <a14:imgEffect>
                      <a14:backgroundRemoval t="1375" b="89863" l="9847" r="95756"/>
                    </a14:imgEffect>
                  </a14:imgLayer>
                </a14:imgProps>
              </a:ext>
              <a:ext uri="{28A0092B-C50C-407E-A947-70E740481C1C}">
                <a14:useLocalDpi xmlns:a14="http://schemas.microsoft.com/office/drawing/2010/main" val="0"/>
              </a:ext>
            </a:extLst>
          </a:blip>
          <a:stretch>
            <a:fillRect/>
          </a:stretch>
        </p:blipFill>
        <p:spPr>
          <a:xfrm>
            <a:off x="2945782" y="5660439"/>
            <a:ext cx="349043" cy="344895"/>
          </a:xfrm>
          <a:prstGeom prst="rect">
            <a:avLst/>
          </a:prstGeom>
        </p:spPr>
      </p:pic>
      <p:sp>
        <p:nvSpPr>
          <p:cNvPr id="58" name="Rectangle 57"/>
          <p:cNvSpPr/>
          <p:nvPr/>
        </p:nvSpPr>
        <p:spPr>
          <a:xfrm>
            <a:off x="1232453" y="686939"/>
            <a:ext cx="10705086" cy="1015663"/>
          </a:xfrm>
          <a:prstGeom prst="rect">
            <a:avLst/>
          </a:prstGeom>
        </p:spPr>
        <p:txBody>
          <a:bodyPr wrap="square">
            <a:spAutoFit/>
          </a:bodyPr>
          <a:lstStyle/>
          <a:p>
            <a:pPr algn="r" rtl="1">
              <a:lnSpc>
                <a:spcPct val="150000"/>
              </a:lnSpc>
            </a:pPr>
            <a:r>
              <a:rPr lang="fa-IR" sz="2000" dirty="0">
                <a:solidFill>
                  <a:srgbClr val="231F20"/>
                </a:solidFill>
                <a:latin typeface="AmuzehNewNormalPS"/>
                <a:cs typeface="B Koodak" panose="00000700000000000000" pitchFamily="2" charset="-78"/>
              </a:rPr>
              <a:t>می خواهند در مکانی از سقف این سالن دریچه خنک کن (مصوب فرهنگستان </a:t>
            </a:r>
            <a:r>
              <a:rPr lang="en-US" sz="2000" dirty="0">
                <a:solidFill>
                  <a:srgbClr val="231F20"/>
                </a:solidFill>
                <a:latin typeface="AmuzehNewNormalPS"/>
                <a:cs typeface="B Koodak" panose="00000700000000000000" pitchFamily="2" charset="-78"/>
              </a:rPr>
              <a:t>Cooler</a:t>
            </a:r>
            <a:r>
              <a:rPr lang="fa-IR" sz="2000" dirty="0">
                <a:solidFill>
                  <a:srgbClr val="231F20"/>
                </a:solidFill>
                <a:latin typeface="AmuzehNewNormalPS"/>
                <a:cs typeface="B Koodak" panose="00000700000000000000" pitchFamily="2" charset="-78"/>
              </a:rPr>
              <a:t>) قرار دهند؛ به طوری  که از  4 گوشه آن به یک اندازه باشد. محل دریچه را تعیین کنید.</a:t>
            </a:r>
            <a:endParaRPr lang="en-US" sz="2000" dirty="0">
              <a:cs typeface="B Koodak" panose="00000700000000000000" pitchFamily="2" charset="-78"/>
            </a:endParaRPr>
          </a:p>
        </p:txBody>
      </p:sp>
      <p:sp>
        <p:nvSpPr>
          <p:cNvPr id="60" name="Rectangle 59"/>
          <p:cNvSpPr/>
          <p:nvPr/>
        </p:nvSpPr>
        <p:spPr>
          <a:xfrm>
            <a:off x="1525647" y="1645993"/>
            <a:ext cx="2643185" cy="3629571"/>
          </a:xfrm>
          <a:prstGeom prst="rect">
            <a:avLst/>
          </a:prstGeom>
          <a:solidFill>
            <a:schemeClr val="accent1">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5634544" y="3528048"/>
            <a:ext cx="6141592" cy="954107"/>
          </a:xfrm>
          <a:prstGeom prst="rect">
            <a:avLst/>
          </a:prstGeom>
          <a:noFill/>
        </p:spPr>
        <p:txBody>
          <a:bodyPr wrap="square" rtlCol="0">
            <a:spAutoFit/>
          </a:bodyPr>
          <a:lstStyle/>
          <a:p>
            <a:pPr algn="ctr" rtl="1"/>
            <a:r>
              <a:rPr lang="fa-IR" sz="3600" dirty="0">
                <a:solidFill>
                  <a:srgbClr val="C00000"/>
                </a:solidFill>
                <a:latin typeface="IRAban" panose="02000503000000020002" pitchFamily="2" charset="-78"/>
                <a:cs typeface="IRAban" panose="02000503000000020002" pitchFamily="2" charset="-78"/>
                <a:sym typeface="Wingdings" panose="05000000000000000000" pitchFamily="2" charset="2"/>
              </a:rPr>
              <a:t></a:t>
            </a:r>
            <a:r>
              <a:rPr lang="fa-IR" sz="2000" dirty="0">
                <a:solidFill>
                  <a:srgbClr val="C00000"/>
                </a:solidFill>
                <a:latin typeface="IRAban" panose="02000503000000020002" pitchFamily="2" charset="-78"/>
                <a:cs typeface="IRAban" panose="02000503000000020002" pitchFamily="2" charset="-78"/>
              </a:rPr>
              <a:t>از روش نمادین سازی هندسی استفاده میکنیم </a:t>
            </a:r>
          </a:p>
          <a:p>
            <a:pPr algn="ctr" rtl="1"/>
            <a:r>
              <a:rPr lang="fa-IR" sz="2000" dirty="0">
                <a:solidFill>
                  <a:srgbClr val="C00000"/>
                </a:solidFill>
                <a:latin typeface="IRAban" panose="02000503000000020002" pitchFamily="2" charset="-78"/>
                <a:cs typeface="IRAban" panose="02000503000000020002" pitchFamily="2" charset="-78"/>
              </a:rPr>
              <a:t>باید مرکز تقارن شکل را بیابیم</a:t>
            </a:r>
          </a:p>
        </p:txBody>
      </p:sp>
      <p:cxnSp>
        <p:nvCxnSpPr>
          <p:cNvPr id="63" name="Straight Connector 62"/>
          <p:cNvCxnSpPr/>
          <p:nvPr/>
        </p:nvCxnSpPr>
        <p:spPr>
          <a:xfrm flipV="1">
            <a:off x="1562326" y="1645993"/>
            <a:ext cx="2645615" cy="36293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1534506" y="1618111"/>
            <a:ext cx="2636078" cy="365727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10280" y="3203871"/>
            <a:ext cx="4936026" cy="3171314"/>
            <a:chOff x="6302036" y="4650549"/>
            <a:chExt cx="3971109" cy="1540473"/>
          </a:xfrm>
        </p:grpSpPr>
        <p:sp>
          <p:nvSpPr>
            <p:cNvPr id="17" name="Flowchart: Process 16"/>
            <p:cNvSpPr/>
            <p:nvPr/>
          </p:nvSpPr>
          <p:spPr>
            <a:xfrm>
              <a:off x="7072745" y="4650549"/>
              <a:ext cx="3200400" cy="979714"/>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Process 17"/>
            <p:cNvSpPr/>
            <p:nvPr/>
          </p:nvSpPr>
          <p:spPr>
            <a:xfrm>
              <a:off x="6302036" y="5196234"/>
              <a:ext cx="3200400" cy="979714"/>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6302036" y="4650549"/>
              <a:ext cx="770709" cy="545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302036" y="5600563"/>
              <a:ext cx="770709" cy="545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502436" y="5645337"/>
              <a:ext cx="770709" cy="545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502435" y="4650549"/>
              <a:ext cx="770709" cy="545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7" name="Picture 66"/>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ackgroundRemoval t="0" b="96914" l="1603" r="99359"/>
                    </a14:imgEffect>
                  </a14:imgLayer>
                </a14:imgProps>
              </a:ext>
              <a:ext uri="{28A0092B-C50C-407E-A947-70E740481C1C}">
                <a14:useLocalDpi xmlns:a14="http://schemas.microsoft.com/office/drawing/2010/main" val="0"/>
              </a:ext>
            </a:extLst>
          </a:blip>
          <a:stretch>
            <a:fillRect/>
          </a:stretch>
        </p:blipFill>
        <p:spPr>
          <a:xfrm rot="21157642">
            <a:off x="195452" y="5224387"/>
            <a:ext cx="1520986" cy="789743"/>
          </a:xfrm>
          <a:prstGeom prst="rect">
            <a:avLst/>
          </a:prstGeom>
          <a:scene3d>
            <a:camera prst="isometricRightUp"/>
            <a:lightRig rig="threePt" dir="t"/>
          </a:scene3d>
        </p:spPr>
      </p:pic>
      <p:grpSp>
        <p:nvGrpSpPr>
          <p:cNvPr id="36" name="Group 35"/>
          <p:cNvGrpSpPr/>
          <p:nvPr/>
        </p:nvGrpSpPr>
        <p:grpSpPr>
          <a:xfrm>
            <a:off x="2479011" y="5292965"/>
            <a:ext cx="328973" cy="851745"/>
            <a:chOff x="7416800" y="3488788"/>
            <a:chExt cx="328973" cy="851745"/>
          </a:xfrm>
        </p:grpSpPr>
        <p:sp>
          <p:nvSpPr>
            <p:cNvPr id="37" name="Oval 36"/>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stCxn id="37"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461402" y="4134586"/>
              <a:ext cx="142404" cy="20582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603588" y="4156998"/>
              <a:ext cx="105507" cy="18353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7"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377117" y="4763865"/>
            <a:ext cx="328973" cy="851745"/>
            <a:chOff x="7416800" y="3488788"/>
            <a:chExt cx="328973" cy="851745"/>
          </a:xfrm>
        </p:grpSpPr>
        <p:sp>
          <p:nvSpPr>
            <p:cNvPr id="30" name="Oval 29"/>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a:stCxn id="30"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461402" y="4134586"/>
              <a:ext cx="142404" cy="20582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03588" y="4156998"/>
              <a:ext cx="105507" cy="18353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0"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68" name="Picture 6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55036" y="2990813"/>
            <a:ext cx="1368604" cy="1025132"/>
          </a:xfrm>
          <a:prstGeom prst="rect">
            <a:avLst/>
          </a:prstGeom>
        </p:spPr>
      </p:pic>
    </p:spTree>
    <p:extLst>
      <p:ext uri="{BB962C8B-B14F-4D97-AF65-F5344CB8AC3E}">
        <p14:creationId xmlns:p14="http://schemas.microsoft.com/office/powerpoint/2010/main" val="33491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54167E-6 1.85185E-6 L -0.0461 -0.02176 C -0.05573 -0.02685 -0.07019 -0.0294 -0.08529 -0.0294 C -0.10248 -0.0294 -0.11615 -0.02685 -0.12578 -0.02176 L -0.17175 1.85185E-6 " pathEditMode="relative" rAng="0" ptsTypes="AAAAA">
                                      <p:cBhvr>
                                        <p:cTn id="6" dur="2000" fill="hold"/>
                                        <p:tgtEl>
                                          <p:spTgt spid="57"/>
                                        </p:tgtEl>
                                        <p:attrNameLst>
                                          <p:attrName>ppt_x</p:attrName>
                                          <p:attrName>ppt_y</p:attrName>
                                        </p:attrNameLst>
                                      </p:cBhvr>
                                      <p:rCtr x="-8581" y="-1481"/>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dissolve">
                                      <p:cBhvr>
                                        <p:cTn id="11" dur="500"/>
                                        <p:tgtEl>
                                          <p:spTgt spid="58"/>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7"/>
                                        </p:tgtEl>
                                      </p:cBhvr>
                                    </p:animEffect>
                                    <p:anim calcmode="lin" valueType="num">
                                      <p:cBhvr>
                                        <p:cTn id="21" dur="1000"/>
                                        <p:tgtEl>
                                          <p:spTgt spid="57"/>
                                        </p:tgtEl>
                                        <p:attrNameLst>
                                          <p:attrName>ppt_x</p:attrName>
                                        </p:attrNameLst>
                                      </p:cBhvr>
                                      <p:tavLst>
                                        <p:tav tm="0">
                                          <p:val>
                                            <p:strVal val="ppt_x"/>
                                          </p:val>
                                        </p:tav>
                                        <p:tav tm="100000">
                                          <p:val>
                                            <p:strVal val="ppt_x"/>
                                          </p:val>
                                        </p:tav>
                                      </p:tavLst>
                                    </p:anim>
                                    <p:anim calcmode="lin" valueType="num">
                                      <p:cBhvr>
                                        <p:cTn id="22" dur="1000"/>
                                        <p:tgtEl>
                                          <p:spTgt spid="57"/>
                                        </p:tgtEl>
                                        <p:attrNameLst>
                                          <p:attrName>ppt_y</p:attrName>
                                        </p:attrNameLst>
                                      </p:cBhvr>
                                      <p:tavLst>
                                        <p:tav tm="0">
                                          <p:val>
                                            <p:strVal val="ppt_y"/>
                                          </p:val>
                                        </p:tav>
                                        <p:tav tm="100000">
                                          <p:val>
                                            <p:strVal val="ppt_y+.1"/>
                                          </p:val>
                                        </p:tav>
                                      </p:tavLst>
                                    </p:anim>
                                    <p:set>
                                      <p:cBhvr>
                                        <p:cTn id="23" dur="1" fill="hold">
                                          <p:stCondLst>
                                            <p:cond delay="999"/>
                                          </p:stCondLst>
                                        </p:cTn>
                                        <p:tgtEl>
                                          <p:spTgt spid="57"/>
                                        </p:tgtEl>
                                        <p:attrNameLst>
                                          <p:attrName>style.visibility</p:attrName>
                                        </p:attrNameLst>
                                      </p:cBhvr>
                                      <p:to>
                                        <p:strVal val="hidden"/>
                                      </p:to>
                                    </p:set>
                                  </p:childTnLst>
                                </p:cTn>
                              </p:par>
                              <p:par>
                                <p:cTn id="24" presetID="42" presetClass="exit" presetSubtype="0" fill="hold" nodeType="withEffect">
                                  <p:stCondLst>
                                    <p:cond delay="0"/>
                                  </p:stCondLst>
                                  <p:childTnLst>
                                    <p:animEffect transition="out" filter="fade">
                                      <p:cBhvr>
                                        <p:cTn id="25" dur="1000"/>
                                        <p:tgtEl>
                                          <p:spTgt spid="28"/>
                                        </p:tgtEl>
                                      </p:cBhvr>
                                    </p:animEffect>
                                    <p:anim calcmode="lin" valueType="num">
                                      <p:cBhvr>
                                        <p:cTn id="26" dur="1000"/>
                                        <p:tgtEl>
                                          <p:spTgt spid="28"/>
                                        </p:tgtEl>
                                        <p:attrNameLst>
                                          <p:attrName>ppt_x</p:attrName>
                                        </p:attrNameLst>
                                      </p:cBhvr>
                                      <p:tavLst>
                                        <p:tav tm="0">
                                          <p:val>
                                            <p:strVal val="ppt_x"/>
                                          </p:val>
                                        </p:tav>
                                        <p:tav tm="100000">
                                          <p:val>
                                            <p:strVal val="ppt_x"/>
                                          </p:val>
                                        </p:tav>
                                      </p:tavLst>
                                    </p:anim>
                                    <p:anim calcmode="lin" valueType="num">
                                      <p:cBhvr>
                                        <p:cTn id="27" dur="1000"/>
                                        <p:tgtEl>
                                          <p:spTgt spid="28"/>
                                        </p:tgtEl>
                                        <p:attrNameLst>
                                          <p:attrName>ppt_y</p:attrName>
                                        </p:attrNameLst>
                                      </p:cBhvr>
                                      <p:tavLst>
                                        <p:tav tm="0">
                                          <p:val>
                                            <p:strVal val="ppt_y"/>
                                          </p:val>
                                        </p:tav>
                                        <p:tav tm="100000">
                                          <p:val>
                                            <p:strVal val="ppt_y+.1"/>
                                          </p:val>
                                        </p:tav>
                                      </p:tavLst>
                                    </p:anim>
                                    <p:set>
                                      <p:cBhvr>
                                        <p:cTn id="28" dur="1" fill="hold">
                                          <p:stCondLst>
                                            <p:cond delay="999"/>
                                          </p:stCondLst>
                                        </p:cTn>
                                        <p:tgtEl>
                                          <p:spTgt spid="28"/>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36"/>
                                        </p:tgtEl>
                                      </p:cBhvr>
                                    </p:animEffect>
                                    <p:anim calcmode="lin" valueType="num">
                                      <p:cBhvr>
                                        <p:cTn id="31" dur="1000"/>
                                        <p:tgtEl>
                                          <p:spTgt spid="36"/>
                                        </p:tgtEl>
                                        <p:attrNameLst>
                                          <p:attrName>ppt_x</p:attrName>
                                        </p:attrNameLst>
                                      </p:cBhvr>
                                      <p:tavLst>
                                        <p:tav tm="0">
                                          <p:val>
                                            <p:strVal val="ppt_x"/>
                                          </p:val>
                                        </p:tav>
                                        <p:tav tm="100000">
                                          <p:val>
                                            <p:strVal val="ppt_x"/>
                                          </p:val>
                                        </p:tav>
                                      </p:tavLst>
                                    </p:anim>
                                    <p:anim calcmode="lin" valueType="num">
                                      <p:cBhvr>
                                        <p:cTn id="32" dur="1000"/>
                                        <p:tgtEl>
                                          <p:spTgt spid="36"/>
                                        </p:tgtEl>
                                        <p:attrNameLst>
                                          <p:attrName>ppt_y</p:attrName>
                                        </p:attrNameLst>
                                      </p:cBhvr>
                                      <p:tavLst>
                                        <p:tav tm="0">
                                          <p:val>
                                            <p:strVal val="ppt_y"/>
                                          </p:val>
                                        </p:tav>
                                        <p:tav tm="100000">
                                          <p:val>
                                            <p:strVal val="ppt_y+.1"/>
                                          </p:val>
                                        </p:tav>
                                      </p:tavLst>
                                    </p:anim>
                                    <p:set>
                                      <p:cBhvr>
                                        <p:cTn id="33" dur="1" fill="hold">
                                          <p:stCondLst>
                                            <p:cond delay="999"/>
                                          </p:stCondLst>
                                        </p:cTn>
                                        <p:tgtEl>
                                          <p:spTgt spid="36"/>
                                        </p:tgtEl>
                                        <p:attrNameLst>
                                          <p:attrName>style.visibility</p:attrName>
                                        </p:attrNameLst>
                                      </p:cBhvr>
                                      <p:to>
                                        <p:strVal val="hidden"/>
                                      </p:to>
                                    </p:set>
                                  </p:childTnLst>
                                </p:cTn>
                              </p:par>
                              <p:par>
                                <p:cTn id="34" presetID="42" presetClass="exit" presetSubtype="0" fill="hold" nodeType="withEffect">
                                  <p:stCondLst>
                                    <p:cond delay="0"/>
                                  </p:stCondLst>
                                  <p:childTnLst>
                                    <p:animEffect transition="out" filter="fade">
                                      <p:cBhvr>
                                        <p:cTn id="35" dur="1000"/>
                                        <p:tgtEl>
                                          <p:spTgt spid="29"/>
                                        </p:tgtEl>
                                      </p:cBhvr>
                                    </p:animEffect>
                                    <p:anim calcmode="lin" valueType="num">
                                      <p:cBhvr>
                                        <p:cTn id="36" dur="1000"/>
                                        <p:tgtEl>
                                          <p:spTgt spid="29"/>
                                        </p:tgtEl>
                                        <p:attrNameLst>
                                          <p:attrName>ppt_x</p:attrName>
                                        </p:attrNameLst>
                                      </p:cBhvr>
                                      <p:tavLst>
                                        <p:tav tm="0">
                                          <p:val>
                                            <p:strVal val="ppt_x"/>
                                          </p:val>
                                        </p:tav>
                                        <p:tav tm="100000">
                                          <p:val>
                                            <p:strVal val="ppt_x"/>
                                          </p:val>
                                        </p:tav>
                                      </p:tavLst>
                                    </p:anim>
                                    <p:anim calcmode="lin" valueType="num">
                                      <p:cBhvr>
                                        <p:cTn id="37" dur="1000"/>
                                        <p:tgtEl>
                                          <p:spTgt spid="29"/>
                                        </p:tgtEl>
                                        <p:attrNameLst>
                                          <p:attrName>ppt_y</p:attrName>
                                        </p:attrNameLst>
                                      </p:cBhvr>
                                      <p:tavLst>
                                        <p:tav tm="0">
                                          <p:val>
                                            <p:strVal val="ppt_y"/>
                                          </p:val>
                                        </p:tav>
                                        <p:tav tm="100000">
                                          <p:val>
                                            <p:strVal val="ppt_y+.1"/>
                                          </p:val>
                                        </p:tav>
                                      </p:tavLst>
                                    </p:anim>
                                    <p:set>
                                      <p:cBhvr>
                                        <p:cTn id="38" dur="1" fill="hold">
                                          <p:stCondLst>
                                            <p:cond delay="999"/>
                                          </p:stCondLst>
                                        </p:cTn>
                                        <p:tgtEl>
                                          <p:spTgt spid="29"/>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43"/>
                                        </p:tgtEl>
                                      </p:cBhvr>
                                    </p:animEffect>
                                    <p:anim calcmode="lin" valueType="num">
                                      <p:cBhvr>
                                        <p:cTn id="41" dur="1000"/>
                                        <p:tgtEl>
                                          <p:spTgt spid="43"/>
                                        </p:tgtEl>
                                        <p:attrNameLst>
                                          <p:attrName>ppt_x</p:attrName>
                                        </p:attrNameLst>
                                      </p:cBhvr>
                                      <p:tavLst>
                                        <p:tav tm="0">
                                          <p:val>
                                            <p:strVal val="ppt_x"/>
                                          </p:val>
                                        </p:tav>
                                        <p:tav tm="100000">
                                          <p:val>
                                            <p:strVal val="ppt_x"/>
                                          </p:val>
                                        </p:tav>
                                      </p:tavLst>
                                    </p:anim>
                                    <p:anim calcmode="lin" valueType="num">
                                      <p:cBhvr>
                                        <p:cTn id="42" dur="1000"/>
                                        <p:tgtEl>
                                          <p:spTgt spid="43"/>
                                        </p:tgtEl>
                                        <p:attrNameLst>
                                          <p:attrName>ppt_y</p:attrName>
                                        </p:attrNameLst>
                                      </p:cBhvr>
                                      <p:tavLst>
                                        <p:tav tm="0">
                                          <p:val>
                                            <p:strVal val="ppt_y"/>
                                          </p:val>
                                        </p:tav>
                                        <p:tav tm="100000">
                                          <p:val>
                                            <p:strVal val="ppt_y+.1"/>
                                          </p:val>
                                        </p:tav>
                                      </p:tavLst>
                                    </p:anim>
                                    <p:set>
                                      <p:cBhvr>
                                        <p:cTn id="43" dur="1" fill="hold">
                                          <p:stCondLst>
                                            <p:cond delay="999"/>
                                          </p:stCondLst>
                                        </p:cTn>
                                        <p:tgtEl>
                                          <p:spTgt spid="4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12"/>
                                        </p:tgtEl>
                                      </p:cBhvr>
                                    </p:animEffect>
                                    <p:anim calcmode="lin" valueType="num">
                                      <p:cBhvr>
                                        <p:cTn id="46" dur="1000"/>
                                        <p:tgtEl>
                                          <p:spTgt spid="12"/>
                                        </p:tgtEl>
                                        <p:attrNameLst>
                                          <p:attrName>ppt_x</p:attrName>
                                        </p:attrNameLst>
                                      </p:cBhvr>
                                      <p:tavLst>
                                        <p:tav tm="0">
                                          <p:val>
                                            <p:strVal val="ppt_x"/>
                                          </p:val>
                                        </p:tav>
                                        <p:tav tm="100000">
                                          <p:val>
                                            <p:strVal val="ppt_x"/>
                                          </p:val>
                                        </p:tav>
                                      </p:tavLst>
                                    </p:anim>
                                    <p:anim calcmode="lin" valueType="num">
                                      <p:cBhvr>
                                        <p:cTn id="47" dur="1000"/>
                                        <p:tgtEl>
                                          <p:spTgt spid="12"/>
                                        </p:tgtEl>
                                        <p:attrNameLst>
                                          <p:attrName>ppt_y</p:attrName>
                                        </p:attrNameLst>
                                      </p:cBhvr>
                                      <p:tavLst>
                                        <p:tav tm="0">
                                          <p:val>
                                            <p:strVal val="ppt_y"/>
                                          </p:val>
                                        </p:tav>
                                        <p:tav tm="100000">
                                          <p:val>
                                            <p:strVal val="ppt_y+.1"/>
                                          </p:val>
                                        </p:tav>
                                      </p:tavLst>
                                    </p:anim>
                                    <p:set>
                                      <p:cBhvr>
                                        <p:cTn id="48" dur="1" fill="hold">
                                          <p:stCondLst>
                                            <p:cond delay="999"/>
                                          </p:stCondLst>
                                        </p:cTn>
                                        <p:tgtEl>
                                          <p:spTgt spid="12"/>
                                        </p:tgtEl>
                                        <p:attrNameLst>
                                          <p:attrName>style.visibility</p:attrName>
                                        </p:attrNameLst>
                                      </p:cBhvr>
                                      <p:to>
                                        <p:strVal val="hidden"/>
                                      </p:to>
                                    </p:set>
                                  </p:childTnLst>
                                </p:cTn>
                              </p:par>
                              <p:par>
                                <p:cTn id="49" presetID="42" presetClass="exit" presetSubtype="0" fill="hold" nodeType="withEffect">
                                  <p:stCondLst>
                                    <p:cond delay="0"/>
                                  </p:stCondLst>
                                  <p:childTnLst>
                                    <p:animEffect transition="out" filter="fade">
                                      <p:cBhvr>
                                        <p:cTn id="50" dur="1000"/>
                                        <p:tgtEl>
                                          <p:spTgt spid="50"/>
                                        </p:tgtEl>
                                      </p:cBhvr>
                                    </p:animEffect>
                                    <p:anim calcmode="lin" valueType="num">
                                      <p:cBhvr>
                                        <p:cTn id="51" dur="1000"/>
                                        <p:tgtEl>
                                          <p:spTgt spid="50"/>
                                        </p:tgtEl>
                                        <p:attrNameLst>
                                          <p:attrName>ppt_x</p:attrName>
                                        </p:attrNameLst>
                                      </p:cBhvr>
                                      <p:tavLst>
                                        <p:tav tm="0">
                                          <p:val>
                                            <p:strVal val="ppt_x"/>
                                          </p:val>
                                        </p:tav>
                                        <p:tav tm="100000">
                                          <p:val>
                                            <p:strVal val="ppt_x"/>
                                          </p:val>
                                        </p:tav>
                                      </p:tavLst>
                                    </p:anim>
                                    <p:anim calcmode="lin" valueType="num">
                                      <p:cBhvr>
                                        <p:cTn id="52" dur="1000"/>
                                        <p:tgtEl>
                                          <p:spTgt spid="50"/>
                                        </p:tgtEl>
                                        <p:attrNameLst>
                                          <p:attrName>ppt_y</p:attrName>
                                        </p:attrNameLst>
                                      </p:cBhvr>
                                      <p:tavLst>
                                        <p:tav tm="0">
                                          <p:val>
                                            <p:strVal val="ppt_y"/>
                                          </p:val>
                                        </p:tav>
                                        <p:tav tm="100000">
                                          <p:val>
                                            <p:strVal val="ppt_y+.1"/>
                                          </p:val>
                                        </p:tav>
                                      </p:tavLst>
                                    </p:anim>
                                    <p:set>
                                      <p:cBhvr>
                                        <p:cTn id="53" dur="1" fill="hold">
                                          <p:stCondLst>
                                            <p:cond delay="999"/>
                                          </p:stCondLst>
                                        </p:cTn>
                                        <p:tgtEl>
                                          <p:spTgt spid="50"/>
                                        </p:tgtEl>
                                        <p:attrNameLst>
                                          <p:attrName>style.visibility</p:attrName>
                                        </p:attrNameLst>
                                      </p:cBhvr>
                                      <p:to>
                                        <p:strVal val="hidden"/>
                                      </p:to>
                                    </p:set>
                                  </p:childTnLst>
                                </p:cTn>
                              </p:par>
                              <p:par>
                                <p:cTn id="54" presetID="42" presetClass="exit" presetSubtype="0" fill="hold" nodeType="withEffect">
                                  <p:stCondLst>
                                    <p:cond delay="0"/>
                                  </p:stCondLst>
                                  <p:childTnLst>
                                    <p:animEffect transition="out" filter="fade">
                                      <p:cBhvr>
                                        <p:cTn id="55" dur="1000"/>
                                        <p:tgtEl>
                                          <p:spTgt spid="16"/>
                                        </p:tgtEl>
                                      </p:cBhvr>
                                    </p:animEffect>
                                    <p:anim calcmode="lin" valueType="num">
                                      <p:cBhvr>
                                        <p:cTn id="56" dur="1000"/>
                                        <p:tgtEl>
                                          <p:spTgt spid="16"/>
                                        </p:tgtEl>
                                        <p:attrNameLst>
                                          <p:attrName>ppt_x</p:attrName>
                                        </p:attrNameLst>
                                      </p:cBhvr>
                                      <p:tavLst>
                                        <p:tav tm="0">
                                          <p:val>
                                            <p:strVal val="ppt_x"/>
                                          </p:val>
                                        </p:tav>
                                        <p:tav tm="100000">
                                          <p:val>
                                            <p:strVal val="ppt_x"/>
                                          </p:val>
                                        </p:tav>
                                      </p:tavLst>
                                    </p:anim>
                                    <p:anim calcmode="lin" valueType="num">
                                      <p:cBhvr>
                                        <p:cTn id="57" dur="1000"/>
                                        <p:tgtEl>
                                          <p:spTgt spid="16"/>
                                        </p:tgtEl>
                                        <p:attrNameLst>
                                          <p:attrName>ppt_y</p:attrName>
                                        </p:attrNameLst>
                                      </p:cBhvr>
                                      <p:tavLst>
                                        <p:tav tm="0">
                                          <p:val>
                                            <p:strVal val="ppt_y"/>
                                          </p:val>
                                        </p:tav>
                                        <p:tav tm="100000">
                                          <p:val>
                                            <p:strVal val="ppt_y+.1"/>
                                          </p:val>
                                        </p:tav>
                                      </p:tavLst>
                                    </p:anim>
                                    <p:set>
                                      <p:cBhvr>
                                        <p:cTn id="58" dur="1" fill="hold">
                                          <p:stCondLst>
                                            <p:cond delay="999"/>
                                          </p:stCondLst>
                                        </p:cTn>
                                        <p:tgtEl>
                                          <p:spTgt spid="16"/>
                                        </p:tgtEl>
                                        <p:attrNameLst>
                                          <p:attrName>style.visibility</p:attrName>
                                        </p:attrNameLst>
                                      </p:cBhvr>
                                      <p:to>
                                        <p:strVal val="hidden"/>
                                      </p:to>
                                    </p:set>
                                  </p:childTnLst>
                                </p:cTn>
                              </p:par>
                              <p:par>
                                <p:cTn id="59" presetID="31" presetClass="exit" presetSubtype="0" fill="hold" grpId="1" nodeType="withEffect">
                                  <p:stCondLst>
                                    <p:cond delay="0"/>
                                  </p:stCondLst>
                                  <p:childTnLst>
                                    <p:anim calcmode="lin" valueType="num">
                                      <p:cBhvr>
                                        <p:cTn id="60" dur="1000"/>
                                        <p:tgtEl>
                                          <p:spTgt spid="6"/>
                                        </p:tgtEl>
                                        <p:attrNameLst>
                                          <p:attrName>ppt_w</p:attrName>
                                        </p:attrNameLst>
                                      </p:cBhvr>
                                      <p:tavLst>
                                        <p:tav tm="0">
                                          <p:val>
                                            <p:strVal val="ppt_w"/>
                                          </p:val>
                                        </p:tav>
                                        <p:tav tm="100000">
                                          <p:val>
                                            <p:fltVal val="0"/>
                                          </p:val>
                                        </p:tav>
                                      </p:tavLst>
                                    </p:anim>
                                    <p:anim calcmode="lin" valueType="num">
                                      <p:cBhvr>
                                        <p:cTn id="61" dur="1000"/>
                                        <p:tgtEl>
                                          <p:spTgt spid="6"/>
                                        </p:tgtEl>
                                        <p:attrNameLst>
                                          <p:attrName>ppt_h</p:attrName>
                                        </p:attrNameLst>
                                      </p:cBhvr>
                                      <p:tavLst>
                                        <p:tav tm="0">
                                          <p:val>
                                            <p:strVal val="ppt_h"/>
                                          </p:val>
                                        </p:tav>
                                        <p:tav tm="100000">
                                          <p:val>
                                            <p:fltVal val="0"/>
                                          </p:val>
                                        </p:tav>
                                      </p:tavLst>
                                    </p:anim>
                                    <p:anim calcmode="lin" valueType="num">
                                      <p:cBhvr>
                                        <p:cTn id="62" dur="1000"/>
                                        <p:tgtEl>
                                          <p:spTgt spid="6"/>
                                        </p:tgtEl>
                                        <p:attrNameLst>
                                          <p:attrName>style.rotation</p:attrName>
                                        </p:attrNameLst>
                                      </p:cBhvr>
                                      <p:tavLst>
                                        <p:tav tm="0">
                                          <p:val>
                                            <p:fltVal val="0"/>
                                          </p:val>
                                        </p:tav>
                                        <p:tav tm="100000">
                                          <p:val>
                                            <p:fltVal val="90"/>
                                          </p:val>
                                        </p:tav>
                                      </p:tavLst>
                                    </p:anim>
                                    <p:animEffect transition="out" filter="fade">
                                      <p:cBhvr>
                                        <p:cTn id="63" dur="1000"/>
                                        <p:tgtEl>
                                          <p:spTgt spid="6"/>
                                        </p:tgtEl>
                                      </p:cBhvr>
                                    </p:animEffect>
                                    <p:set>
                                      <p:cBhvr>
                                        <p:cTn id="64" dur="1" fill="hold">
                                          <p:stCondLst>
                                            <p:cond delay="999"/>
                                          </p:stCondLst>
                                        </p:cTn>
                                        <p:tgtEl>
                                          <p:spTgt spid="6"/>
                                        </p:tgtEl>
                                        <p:attrNameLst>
                                          <p:attrName>style.visibility</p:attrName>
                                        </p:attrNameLst>
                                      </p:cBhvr>
                                      <p:to>
                                        <p:strVal val="hidden"/>
                                      </p:to>
                                    </p:set>
                                  </p:childTnLst>
                                </p:cTn>
                              </p:par>
                              <p:par>
                                <p:cTn id="65" presetID="42" presetClass="exit" presetSubtype="0" fill="hold" nodeType="withEffect">
                                  <p:stCondLst>
                                    <p:cond delay="0"/>
                                  </p:stCondLst>
                                  <p:childTnLst>
                                    <p:animEffect transition="out" filter="fade">
                                      <p:cBhvr>
                                        <p:cTn id="66" dur="1000"/>
                                        <p:tgtEl>
                                          <p:spTgt spid="67"/>
                                        </p:tgtEl>
                                      </p:cBhvr>
                                    </p:animEffect>
                                    <p:anim calcmode="lin" valueType="num">
                                      <p:cBhvr>
                                        <p:cTn id="67" dur="1000"/>
                                        <p:tgtEl>
                                          <p:spTgt spid="67"/>
                                        </p:tgtEl>
                                        <p:attrNameLst>
                                          <p:attrName>ppt_x</p:attrName>
                                        </p:attrNameLst>
                                      </p:cBhvr>
                                      <p:tavLst>
                                        <p:tav tm="0">
                                          <p:val>
                                            <p:strVal val="ppt_x"/>
                                          </p:val>
                                        </p:tav>
                                        <p:tav tm="100000">
                                          <p:val>
                                            <p:strVal val="ppt_x"/>
                                          </p:val>
                                        </p:tav>
                                      </p:tavLst>
                                    </p:anim>
                                    <p:anim calcmode="lin" valueType="num">
                                      <p:cBhvr>
                                        <p:cTn id="68" dur="1000"/>
                                        <p:tgtEl>
                                          <p:spTgt spid="67"/>
                                        </p:tgtEl>
                                        <p:attrNameLst>
                                          <p:attrName>ppt_y</p:attrName>
                                        </p:attrNameLst>
                                      </p:cBhvr>
                                      <p:tavLst>
                                        <p:tav tm="0">
                                          <p:val>
                                            <p:strVal val="ppt_y"/>
                                          </p:val>
                                        </p:tav>
                                        <p:tav tm="100000">
                                          <p:val>
                                            <p:strVal val="ppt_y+.1"/>
                                          </p:val>
                                        </p:tav>
                                      </p:tavLst>
                                    </p:anim>
                                    <p:set>
                                      <p:cBhvr>
                                        <p:cTn id="69" dur="1" fill="hold">
                                          <p:stCondLst>
                                            <p:cond delay="999"/>
                                          </p:stCondLst>
                                        </p:cTn>
                                        <p:tgtEl>
                                          <p:spTgt spid="67"/>
                                        </p:tgtEl>
                                        <p:attrNameLst>
                                          <p:attrName>style.visibility</p:attrName>
                                        </p:attrNameLst>
                                      </p:cBhvr>
                                      <p:to>
                                        <p:strVal val="hidden"/>
                                      </p:to>
                                    </p:set>
                                  </p:childTnLst>
                                </p:cTn>
                              </p:par>
                              <p:par>
                                <p:cTn id="70" presetID="31" presetClass="entr" presetSubtype="0"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p:cTn id="72" dur="1000" fill="hold"/>
                                        <p:tgtEl>
                                          <p:spTgt spid="60"/>
                                        </p:tgtEl>
                                        <p:attrNameLst>
                                          <p:attrName>ppt_w</p:attrName>
                                        </p:attrNameLst>
                                      </p:cBhvr>
                                      <p:tavLst>
                                        <p:tav tm="0">
                                          <p:val>
                                            <p:fltVal val="0"/>
                                          </p:val>
                                        </p:tav>
                                        <p:tav tm="100000">
                                          <p:val>
                                            <p:strVal val="#ppt_w"/>
                                          </p:val>
                                        </p:tav>
                                      </p:tavLst>
                                    </p:anim>
                                    <p:anim calcmode="lin" valueType="num">
                                      <p:cBhvr>
                                        <p:cTn id="73" dur="1000" fill="hold"/>
                                        <p:tgtEl>
                                          <p:spTgt spid="60"/>
                                        </p:tgtEl>
                                        <p:attrNameLst>
                                          <p:attrName>ppt_h</p:attrName>
                                        </p:attrNameLst>
                                      </p:cBhvr>
                                      <p:tavLst>
                                        <p:tav tm="0">
                                          <p:val>
                                            <p:fltVal val="0"/>
                                          </p:val>
                                        </p:tav>
                                        <p:tav tm="100000">
                                          <p:val>
                                            <p:strVal val="#ppt_h"/>
                                          </p:val>
                                        </p:tav>
                                      </p:tavLst>
                                    </p:anim>
                                    <p:anim calcmode="lin" valueType="num">
                                      <p:cBhvr>
                                        <p:cTn id="74" dur="1000" fill="hold"/>
                                        <p:tgtEl>
                                          <p:spTgt spid="60"/>
                                        </p:tgtEl>
                                        <p:attrNameLst>
                                          <p:attrName>style.rotation</p:attrName>
                                        </p:attrNameLst>
                                      </p:cBhvr>
                                      <p:tavLst>
                                        <p:tav tm="0">
                                          <p:val>
                                            <p:fltVal val="90"/>
                                          </p:val>
                                        </p:tav>
                                        <p:tav tm="100000">
                                          <p:val>
                                            <p:fltVal val="0"/>
                                          </p:val>
                                        </p:tav>
                                      </p:tavLst>
                                    </p:anim>
                                    <p:animEffect transition="in" filter="fade">
                                      <p:cBhvr>
                                        <p:cTn id="75" dur="1000"/>
                                        <p:tgtEl>
                                          <p:spTgt spid="6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p:cTn id="80" dur="500" fill="hold"/>
                                        <p:tgtEl>
                                          <p:spTgt spid="61"/>
                                        </p:tgtEl>
                                        <p:attrNameLst>
                                          <p:attrName>ppt_w</p:attrName>
                                        </p:attrNameLst>
                                      </p:cBhvr>
                                      <p:tavLst>
                                        <p:tav tm="0">
                                          <p:val>
                                            <p:fltVal val="0"/>
                                          </p:val>
                                        </p:tav>
                                        <p:tav tm="100000">
                                          <p:val>
                                            <p:strVal val="#ppt_w"/>
                                          </p:val>
                                        </p:tav>
                                      </p:tavLst>
                                    </p:anim>
                                    <p:anim calcmode="lin" valueType="num">
                                      <p:cBhvr>
                                        <p:cTn id="81" dur="500" fill="hold"/>
                                        <p:tgtEl>
                                          <p:spTgt spid="61"/>
                                        </p:tgtEl>
                                        <p:attrNameLst>
                                          <p:attrName>ppt_h</p:attrName>
                                        </p:attrNameLst>
                                      </p:cBhvr>
                                      <p:tavLst>
                                        <p:tav tm="0">
                                          <p:val>
                                            <p:fltVal val="0"/>
                                          </p:val>
                                        </p:tav>
                                        <p:tav tm="100000">
                                          <p:val>
                                            <p:strVal val="#ppt_h"/>
                                          </p:val>
                                        </p:tav>
                                      </p:tavLst>
                                    </p:anim>
                                    <p:animEffect transition="in" filter="fade">
                                      <p:cBhvr>
                                        <p:cTn id="82" dur="500"/>
                                        <p:tgtEl>
                                          <p:spTgt spid="6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wipe(down)">
                                      <p:cBhvr>
                                        <p:cTn id="87" dur="500"/>
                                        <p:tgtEl>
                                          <p:spTgt spid="6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up)">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6" grpId="0" animBg="1"/>
      <p:bldP spid="6" grpId="1" animBg="1"/>
      <p:bldP spid="58" grpId="0"/>
      <p:bldP spid="60" grpId="0" animBg="1"/>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19" y="253667"/>
            <a:ext cx="8721414" cy="2815373"/>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endParaRPr lang="en-US" b="1" dirty="0">
              <a:solidFill>
                <a:schemeClr val="bg1"/>
              </a:solidFill>
              <a:cs typeface="B Nazanin" panose="00000400000000000000" pitchFamily="2" charset="-78"/>
            </a:endParaRPr>
          </a:p>
        </p:txBody>
      </p:sp>
      <p:sp>
        <p:nvSpPr>
          <p:cNvPr id="5" name="Pentagon 4"/>
          <p:cNvSpPr/>
          <p:nvPr/>
        </p:nvSpPr>
        <p:spPr>
          <a:xfrm flipH="1">
            <a:off x="9566889" y="252301"/>
            <a:ext cx="2222348" cy="2816739"/>
          </a:xfrm>
          <a:prstGeom prst="homePlate">
            <a:avLst>
              <a:gd name="adj" fmla="val 342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a:solidFill>
                  <a:schemeClr val="bg1"/>
                </a:solidFill>
                <a:latin typeface="IRAban" panose="02000503000000020002" pitchFamily="2" charset="-78"/>
                <a:cs typeface="IRAban" panose="02000503000000020002" pitchFamily="2" charset="-78"/>
              </a:rPr>
              <a:t>مرور راهبرد ها</a:t>
            </a:r>
          </a:p>
        </p:txBody>
      </p:sp>
      <p:sp>
        <p:nvSpPr>
          <p:cNvPr id="6" name="TextBox 5"/>
          <p:cNvSpPr txBox="1"/>
          <p:nvPr/>
        </p:nvSpPr>
        <p:spPr>
          <a:xfrm>
            <a:off x="1771655" y="259024"/>
            <a:ext cx="7966670" cy="2585323"/>
          </a:xfrm>
          <a:prstGeom prst="rect">
            <a:avLst/>
          </a:prstGeom>
          <a:noFill/>
        </p:spPr>
        <p:txBody>
          <a:bodyPr wrap="square" rtlCol="0">
            <a:spAutoFit/>
          </a:bodyPr>
          <a:lstStyle/>
          <a:p>
            <a:pPr algn="just" rtl="1">
              <a:lnSpc>
                <a:spcPct val="150000"/>
              </a:lnSpc>
            </a:pPr>
            <a:r>
              <a:rPr lang="fa-IR" dirty="0">
                <a:solidFill>
                  <a:schemeClr val="bg1"/>
                </a:solidFill>
                <a:cs typeface="B Koodak" panose="00000700000000000000" pitchFamily="2" charset="-78"/>
              </a:rPr>
              <a:t>در حل این مسئله ها از راهبردهایی که آموخته اید، استفاده کنید. ممکن است در حل مسئله ای راه جدیدی به ذهن شما برسد که با راهبردهای آموزش داده شده متفاوت باشد. برای حل مسئله ها میتوانید از ماشین حساب استفاده کنید. درباره  راهبردهای مختلف با همکلاسی های خود گفت وگو کنید. ممکن است یک مسئله با چند راهبرد حل شود، یا چند نفر از یک راهبرد استفاده کنند؛ ولی شیوه به کار بردن آنها متفاوت باشد. برای مثال چند نفر یک مسئله را با راهبرد رسم شکل حل میکنند؛ اما ممکن است نحوه شکل کشیدن آنها متفاوت باشد. در یک کلاس ریاضی خوب و  فعال، تنوع راهبرد و راه حل وجود دارد.</a:t>
            </a:r>
            <a:endParaRPr lang="en-US" sz="2000" dirty="0">
              <a:solidFill>
                <a:schemeClr val="bg1"/>
              </a:solidFill>
              <a:latin typeface="Koo"/>
              <a:cs typeface="B Koodak" panose="00000700000000000000" pitchFamily="2" charset="-78"/>
            </a:endParaRPr>
          </a:p>
        </p:txBody>
      </p:sp>
      <p:sp>
        <p:nvSpPr>
          <p:cNvPr id="8" name="Rectangle 7"/>
          <p:cNvSpPr/>
          <p:nvPr/>
        </p:nvSpPr>
        <p:spPr>
          <a:xfrm>
            <a:off x="3418495" y="3385046"/>
            <a:ext cx="8098970" cy="400110"/>
          </a:xfrm>
          <a:prstGeom prst="rect">
            <a:avLst/>
          </a:prstGeom>
        </p:spPr>
        <p:txBody>
          <a:bodyPr wrap="square">
            <a:spAutoFit/>
          </a:bodyPr>
          <a:lstStyle/>
          <a:p>
            <a:pPr algn="r" rtl="1"/>
            <a:endParaRPr lang="en-US" sz="2000" dirty="0">
              <a:cs typeface="B Koodak" panose="00000700000000000000" pitchFamily="2" charset="-78"/>
            </a:endParaRPr>
          </a:p>
        </p:txBody>
      </p:sp>
      <p:sp>
        <p:nvSpPr>
          <p:cNvPr id="2" name="Rectangle 1"/>
          <p:cNvSpPr/>
          <p:nvPr/>
        </p:nvSpPr>
        <p:spPr>
          <a:xfrm>
            <a:off x="359105" y="4726656"/>
            <a:ext cx="3095897" cy="17452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59104" y="4740079"/>
            <a:ext cx="1031966" cy="1731815"/>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8817808" y="2992073"/>
                <a:ext cx="3146807" cy="570862"/>
              </a:xfrm>
              <a:prstGeom prst="rect">
                <a:avLst/>
              </a:prstGeom>
            </p:spPr>
            <p:txBody>
              <a:bodyPr wrap="square">
                <a:spAutoFit/>
              </a:bodyPr>
              <a:lstStyle/>
              <a:p>
                <a:pPr algn="r" rtl="1"/>
                <a:r>
                  <a:rPr lang="fa-IR" sz="2000" dirty="0">
                    <a:solidFill>
                      <a:srgbClr val="231F20"/>
                    </a:solidFill>
                    <a:cs typeface="B Koodak" panose="00000700000000000000" pitchFamily="2" charset="-78"/>
                  </a:rPr>
                  <a:t>1- </a:t>
                </a:r>
                <a14:m>
                  <m:oMath xmlns:m="http://schemas.openxmlformats.org/officeDocument/2006/math">
                    <m:f>
                      <m:fPr>
                        <m:ctrlPr>
                          <a:rPr lang="fa-IR" sz="2000" i="1" dirty="0" smtClean="0">
                            <a:solidFill>
                              <a:srgbClr val="231F20"/>
                            </a:solidFill>
                            <a:latin typeface="Cambria Math" panose="02040503050406030204" pitchFamily="18" charset="0"/>
                            <a:cs typeface="B Koodak" panose="00000700000000000000" pitchFamily="2" charset="-78"/>
                          </a:rPr>
                        </m:ctrlPr>
                      </m:fPr>
                      <m:num>
                        <m:r>
                          <m:rPr>
                            <m:nor/>
                          </m:rPr>
                          <a:rPr lang="fa-IR" sz="2000" b="0" i="0" dirty="0" smtClean="0">
                            <a:solidFill>
                              <a:srgbClr val="231F20"/>
                            </a:solidFill>
                            <a:latin typeface="Cambria Math" panose="02040503050406030204" pitchFamily="18" charset="0"/>
                            <a:cs typeface="B Koodak" panose="00000700000000000000" pitchFamily="2" charset="-78"/>
                          </a:rPr>
                          <m:t>1</m:t>
                        </m:r>
                      </m:num>
                      <m:den>
                        <m:r>
                          <m:rPr>
                            <m:nor/>
                          </m:rPr>
                          <a:rPr lang="fa-IR" sz="2000" b="0" i="0" dirty="0" smtClean="0">
                            <a:solidFill>
                              <a:srgbClr val="231F20"/>
                            </a:solidFill>
                            <a:latin typeface="Cambria Math" panose="02040503050406030204" pitchFamily="18" charset="0"/>
                            <a:cs typeface="B Koodak" panose="00000700000000000000" pitchFamily="2" charset="-78"/>
                          </a:rPr>
                          <m:t>3</m:t>
                        </m:r>
                      </m:den>
                    </m:f>
                  </m:oMath>
                </a14:m>
                <a:r>
                  <a:rPr lang="fa-IR" sz="2000" dirty="0">
                    <a:solidFill>
                      <a:srgbClr val="231F20"/>
                    </a:solidFill>
                    <a:latin typeface="AmuzehNewNormalPS"/>
                    <a:cs typeface="B Koodak" panose="00000700000000000000" pitchFamily="2" charset="-78"/>
                  </a:rPr>
                  <a:t> دانش آموزان کلاس</a:t>
                </a:r>
                <a:r>
                  <a:rPr lang="fa-IR" sz="2000" dirty="0">
                    <a:solidFill>
                      <a:srgbClr val="FF0000"/>
                    </a:solidFill>
                    <a:latin typeface="AmuzehNewNormalPS"/>
                    <a:cs typeface="B Koodak" panose="00000700000000000000" pitchFamily="2" charset="-78"/>
                  </a:rPr>
                  <a:t> بسکتبال </a:t>
                </a:r>
                <a:endParaRPr lang="en-US" sz="2000" dirty="0">
                  <a:solidFill>
                    <a:srgbClr val="FF0000"/>
                  </a:solidFill>
                  <a:cs typeface="B Koodak" panose="000007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8817808" y="2992073"/>
                <a:ext cx="3146807" cy="570862"/>
              </a:xfrm>
              <a:prstGeom prst="rect">
                <a:avLst/>
              </a:prstGeom>
              <a:blipFill>
                <a:blip r:embed="rId2"/>
                <a:stretch>
                  <a:fillRect l="-2321" r="-2128" b="-15054"/>
                </a:stretch>
              </a:blipFill>
            </p:spPr>
            <p:txBody>
              <a:bodyPr/>
              <a:lstStyle/>
              <a:p>
                <a:r>
                  <a:rPr lang="en-US">
                    <a:noFill/>
                  </a:rPr>
                  <a:t> </a:t>
                </a:r>
              </a:p>
            </p:txBody>
          </p:sp>
        </mc:Fallback>
      </mc:AlternateContent>
      <p:grpSp>
        <p:nvGrpSpPr>
          <p:cNvPr id="23" name="Group 22"/>
          <p:cNvGrpSpPr/>
          <p:nvPr/>
        </p:nvGrpSpPr>
        <p:grpSpPr>
          <a:xfrm>
            <a:off x="359104" y="4733045"/>
            <a:ext cx="3095897" cy="1731815"/>
            <a:chOff x="979715" y="4755506"/>
            <a:chExt cx="3095897" cy="1507770"/>
          </a:xfrm>
        </p:grpSpPr>
        <p:cxnSp>
          <p:nvCxnSpPr>
            <p:cNvPr id="11" name="Straight Connector 10"/>
            <p:cNvCxnSpPr/>
            <p:nvPr/>
          </p:nvCxnSpPr>
          <p:spPr>
            <a:xfrm flipH="1">
              <a:off x="2011681" y="4755506"/>
              <a:ext cx="0" cy="1507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43647" y="4755506"/>
              <a:ext cx="0" cy="1507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79715" y="4755506"/>
              <a:ext cx="0" cy="1507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075612" y="4755506"/>
              <a:ext cx="0" cy="1507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2540898" y="3514050"/>
            <a:ext cx="9423717" cy="400110"/>
          </a:xfrm>
          <a:prstGeom prst="rect">
            <a:avLst/>
          </a:prstGeom>
        </p:spPr>
        <p:txBody>
          <a:bodyPr wrap="square">
            <a:spAutoFit/>
          </a:bodyPr>
          <a:lstStyle/>
          <a:p>
            <a:pPr algn="r" rtl="1"/>
            <a:r>
              <a:rPr lang="fa-IR" sz="2000" dirty="0">
                <a:cs typeface="B Koodak" panose="00000700000000000000" pitchFamily="2" charset="-78"/>
              </a:rPr>
              <a:t>سایر دانش آموزان که تعدادشان 14 نفر است، بازی آن ها را تماشا میکنند. این کلاس چند دانش آموز دارد؟</a:t>
            </a:r>
            <a:endParaRPr lang="en-US" sz="20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26" name="Rectangle 25"/>
              <p:cNvSpPr/>
              <p:nvPr/>
            </p:nvSpPr>
            <p:spPr>
              <a:xfrm>
                <a:off x="4627536" y="3023693"/>
                <a:ext cx="4297972" cy="5713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و </a:t>
                </a:r>
                <a14:m>
                  <m:oMath xmlns:m="http://schemas.openxmlformats.org/officeDocument/2006/math">
                    <m:f>
                      <m:fPr>
                        <m:ctrlPr>
                          <a:rPr lang="fa-IR" sz="2000" i="1">
                            <a:solidFill>
                              <a:srgbClr val="231F20"/>
                            </a:solidFill>
                            <a:latin typeface="Cambria Math" panose="02040503050406030204" pitchFamily="18" charset="0"/>
                            <a:cs typeface="B Koodak" panose="00000700000000000000" pitchFamily="2" charset="-78"/>
                          </a:rPr>
                        </m:ctrlPr>
                      </m:fPr>
                      <m:num>
                        <m:r>
                          <m:rPr>
                            <m:nor/>
                          </m:rPr>
                          <a:rPr lang="fa-IR" sz="2000">
                            <a:solidFill>
                              <a:srgbClr val="231F20"/>
                            </a:solidFill>
                            <a:latin typeface="Cambria Math" panose="02040503050406030204" pitchFamily="18" charset="0"/>
                            <a:cs typeface="B Koodak" panose="00000700000000000000" pitchFamily="2" charset="-78"/>
                          </a:rPr>
                          <m:t>1</m:t>
                        </m:r>
                      </m:num>
                      <m:den>
                        <m:r>
                          <m:rPr>
                            <m:nor/>
                          </m:rPr>
                          <a:rPr lang="fa-IR" sz="2000">
                            <a:solidFill>
                              <a:srgbClr val="231F20"/>
                            </a:solidFill>
                            <a:latin typeface="Cambria Math" panose="02040503050406030204" pitchFamily="18" charset="0"/>
                            <a:cs typeface="B Koodak" panose="00000700000000000000" pitchFamily="2" charset="-78"/>
                          </a:rPr>
                          <m:t>5</m:t>
                        </m:r>
                      </m:den>
                    </m:f>
                  </m:oMath>
                </a14:m>
                <a:r>
                  <a:rPr lang="fa-IR" sz="2000" dirty="0">
                    <a:cs typeface="B Koodak" panose="00000700000000000000" pitchFamily="2" charset="-78"/>
                  </a:rPr>
                  <a:t> دانش آموزان آن کلاس </a:t>
                </a:r>
                <a:r>
                  <a:rPr lang="fa-IR" sz="2000" dirty="0">
                    <a:solidFill>
                      <a:srgbClr val="00B0F0"/>
                    </a:solidFill>
                    <a:cs typeface="B Koodak" panose="00000700000000000000" pitchFamily="2" charset="-78"/>
                  </a:rPr>
                  <a:t>فوتبال </a:t>
                </a:r>
                <a:r>
                  <a:rPr lang="fa-IR" sz="2000" dirty="0">
                    <a:cs typeface="B Koodak" panose="00000700000000000000" pitchFamily="2" charset="-78"/>
                  </a:rPr>
                  <a:t>بازی میکنند. </a:t>
                </a:r>
                <a:endParaRPr lang="en-US" sz="2000" dirty="0"/>
              </a:p>
            </p:txBody>
          </p:sp>
        </mc:Choice>
        <mc:Fallback xmlns="">
          <p:sp>
            <p:nvSpPr>
              <p:cNvPr id="26" name="Rectangle 25"/>
              <p:cNvSpPr>
                <a:spLocks noRot="1" noChangeAspect="1" noMove="1" noResize="1" noEditPoints="1" noAdjustHandles="1" noChangeArrowheads="1" noChangeShapeType="1" noTextEdit="1"/>
              </p:cNvSpPr>
              <p:nvPr/>
            </p:nvSpPr>
            <p:spPr>
              <a:xfrm>
                <a:off x="4627536" y="3023693"/>
                <a:ext cx="4297972" cy="571310"/>
              </a:xfrm>
              <a:prstGeom prst="rect">
                <a:avLst/>
              </a:prstGeom>
              <a:blipFill>
                <a:blip r:embed="rId3"/>
                <a:stretch>
                  <a:fillRect l="-567" r="-1560" b="-13830"/>
                </a:stretch>
              </a:blipFill>
            </p:spPr>
            <p:txBody>
              <a:bodyPr/>
              <a:lstStyle/>
              <a:p>
                <a:r>
                  <a:rPr lang="en-US">
                    <a:noFill/>
                  </a:rPr>
                  <a:t> </a:t>
                </a:r>
              </a:p>
            </p:txBody>
          </p:sp>
        </mc:Fallback>
      </mc:AlternateContent>
      <p:cxnSp>
        <p:nvCxnSpPr>
          <p:cNvPr id="28" name="Straight Connector 27"/>
          <p:cNvCxnSpPr>
            <a:cxnSpLocks/>
          </p:cNvCxnSpPr>
          <p:nvPr/>
        </p:nvCxnSpPr>
        <p:spPr>
          <a:xfrm>
            <a:off x="365635" y="4740079"/>
            <a:ext cx="30828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365635" y="5424968"/>
            <a:ext cx="30828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365635" y="5773944"/>
            <a:ext cx="30828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365635" y="6122920"/>
            <a:ext cx="30828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365635" y="6471894"/>
            <a:ext cx="30828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365635" y="5089055"/>
            <a:ext cx="30828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65635" y="4740079"/>
            <a:ext cx="3082834" cy="335913"/>
          </a:xfrm>
          <a:prstGeom prst="rect">
            <a:avLst/>
          </a:prstGeom>
          <a:solidFill>
            <a:schemeClr val="accent1">
              <a:alpha val="43000"/>
            </a:schemeClr>
          </a:solidFill>
          <a:ln>
            <a:solidFill>
              <a:schemeClr val="accent1">
                <a:shade val="5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3110586" y="4597083"/>
            <a:ext cx="184730" cy="369332"/>
          </a:xfrm>
          <a:prstGeom prst="rect">
            <a:avLst/>
          </a:prstGeom>
          <a:noFill/>
        </p:spPr>
        <p:txBody>
          <a:bodyPr wrap="square" rtlCol="0">
            <a:spAutoFit/>
          </a:bodyPr>
          <a:lstStyle/>
          <a:p>
            <a:pPr algn="r" rtl="1"/>
            <a:endParaRPr lang="en-US" dirty="0">
              <a:solidFill>
                <a:schemeClr val="accent2">
                  <a:lumMod val="75000"/>
                </a:schemeClr>
              </a:solidFill>
              <a:cs typeface="B Koodak" panose="00000700000000000000" pitchFamily="2" charset="-78"/>
            </a:endParaRPr>
          </a:p>
        </p:txBody>
      </p:sp>
      <p:sp>
        <p:nvSpPr>
          <p:cNvPr id="36" name="Rectangle 35"/>
          <p:cNvSpPr/>
          <p:nvPr/>
        </p:nvSpPr>
        <p:spPr>
          <a:xfrm>
            <a:off x="7365286" y="4159967"/>
            <a:ext cx="4477508" cy="369332"/>
          </a:xfrm>
          <a:prstGeom prst="rect">
            <a:avLst/>
          </a:prstGeom>
        </p:spPr>
        <p:txBody>
          <a:bodyPr wrap="square">
            <a:spAutoFit/>
          </a:bodyPr>
          <a:lstStyle/>
          <a:p>
            <a:pPr algn="r" rtl="1"/>
            <a:r>
              <a:rPr lang="fa-IR" dirty="0">
                <a:solidFill>
                  <a:schemeClr val="accent2">
                    <a:lumMod val="75000"/>
                  </a:schemeClr>
                </a:solidFill>
                <a:cs typeface="B Koodak" panose="00000700000000000000" pitchFamily="2" charset="-78"/>
              </a:rPr>
              <a:t>الف) چه کسری از کلاس بسکتبال یا فوتبال بازی میکنند؟</a:t>
            </a:r>
            <a:endParaRPr lang="en-US"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37" name="TextBox 36"/>
              <p:cNvSpPr txBox="1"/>
              <p:nvPr/>
            </p:nvSpPr>
            <p:spPr>
              <a:xfrm>
                <a:off x="4985890" y="4037606"/>
                <a:ext cx="1619161" cy="565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den>
                      </m:f>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b="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b="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15</m:t>
                          </m:r>
                        </m:den>
                      </m:f>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b="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8</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15</m:t>
                          </m:r>
                        </m:den>
                      </m:f>
                    </m:oMath>
                  </m:oMathPara>
                </a14:m>
                <a:endParaRPr lang="en-US" sz="2000" dirty="0">
                  <a:solidFill>
                    <a:schemeClr val="accent2">
                      <a:lumMod val="75000"/>
                    </a:schemeClr>
                  </a:solidFill>
                  <a:cs typeface="B Koodak" panose="00000700000000000000" pitchFamily="2" charset="-78"/>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985890" y="4037606"/>
                <a:ext cx="1619161" cy="565604"/>
              </a:xfrm>
              <a:prstGeom prst="rect">
                <a:avLst/>
              </a:prstGeom>
              <a:blipFill>
                <a:blip r:embed="rId4"/>
                <a:stretch>
                  <a:fillRect/>
                </a:stretch>
              </a:blipFill>
            </p:spPr>
            <p:txBody>
              <a:bodyPr/>
              <a:lstStyle/>
              <a:p>
                <a:r>
                  <a:rPr lang="en-US">
                    <a:noFill/>
                  </a:rPr>
                  <a:t> </a:t>
                </a:r>
              </a:p>
            </p:txBody>
          </p:sp>
        </mc:Fallback>
      </mc:AlternateContent>
      <p:sp>
        <p:nvSpPr>
          <p:cNvPr id="38" name="Rectangle 37"/>
          <p:cNvSpPr/>
          <p:nvPr/>
        </p:nvSpPr>
        <p:spPr>
          <a:xfrm>
            <a:off x="8537457" y="4781749"/>
            <a:ext cx="3321743" cy="369332"/>
          </a:xfrm>
          <a:prstGeom prst="rect">
            <a:avLst/>
          </a:prstGeom>
        </p:spPr>
        <p:txBody>
          <a:bodyPr wrap="square">
            <a:spAutoFit/>
          </a:bodyPr>
          <a:lstStyle/>
          <a:p>
            <a:pPr algn="r" rtl="1"/>
            <a:r>
              <a:rPr lang="fa-IR" dirty="0">
                <a:solidFill>
                  <a:schemeClr val="accent2">
                    <a:lumMod val="75000"/>
                  </a:schemeClr>
                </a:solidFill>
                <a:cs typeface="B Koodak" panose="00000700000000000000" pitchFamily="2" charset="-78"/>
              </a:rPr>
              <a:t>ب) چه کسری از کلاس ورزش نمیکنند؟</a:t>
            </a:r>
            <a:endParaRPr lang="en-US"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39" name="TextBox 38"/>
              <p:cNvSpPr txBox="1"/>
              <p:nvPr/>
            </p:nvSpPr>
            <p:spPr>
              <a:xfrm>
                <a:off x="6776522" y="4726656"/>
                <a:ext cx="1312411" cy="5653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15</m:t>
                          </m:r>
                        </m:den>
                      </m:f>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b="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8</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15</m:t>
                          </m:r>
                        </m:den>
                      </m:f>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b="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15</m:t>
                          </m:r>
                        </m:den>
                      </m:f>
                    </m:oMath>
                  </m:oMathPara>
                </a14:m>
                <a:endParaRPr lang="en-US" sz="2000" dirty="0">
                  <a:solidFill>
                    <a:schemeClr val="accent2">
                      <a:lumMod val="75000"/>
                    </a:schemeClr>
                  </a:solidFill>
                  <a:cs typeface="B Koodak" panose="00000700000000000000" pitchFamily="2" charset="-78"/>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776522" y="4726656"/>
                <a:ext cx="1312411" cy="565348"/>
              </a:xfrm>
              <a:prstGeom prst="rect">
                <a:avLst/>
              </a:prstGeom>
              <a:blipFill>
                <a:blip r:embed="rId5"/>
                <a:stretch>
                  <a:fillRect/>
                </a:stretch>
              </a:blipFill>
            </p:spPr>
            <p:txBody>
              <a:bodyPr/>
              <a:lstStyle/>
              <a:p>
                <a:r>
                  <a:rPr lang="en-US">
                    <a:noFill/>
                  </a:rPr>
                  <a:t> </a:t>
                </a:r>
              </a:p>
            </p:txBody>
          </p:sp>
        </mc:Fallback>
      </mc:AlternateContent>
      <p:sp>
        <p:nvSpPr>
          <p:cNvPr id="41" name="Rectangle 40"/>
          <p:cNvSpPr/>
          <p:nvPr/>
        </p:nvSpPr>
        <p:spPr>
          <a:xfrm>
            <a:off x="8944620" y="5893736"/>
            <a:ext cx="2914580" cy="369332"/>
          </a:xfrm>
          <a:prstGeom prst="rect">
            <a:avLst/>
          </a:prstGeom>
        </p:spPr>
        <p:txBody>
          <a:bodyPr wrap="square">
            <a:spAutoFit/>
          </a:bodyPr>
          <a:lstStyle/>
          <a:p>
            <a:pPr algn="r" rtl="1"/>
            <a:r>
              <a:rPr lang="fa-IR" dirty="0">
                <a:solidFill>
                  <a:schemeClr val="accent2">
                    <a:lumMod val="75000"/>
                  </a:schemeClr>
                </a:solidFill>
                <a:cs typeface="B Koodak" panose="00000700000000000000" pitchFamily="2" charset="-78"/>
              </a:rPr>
              <a:t>ج) این کلاس چند دانش آموز دارد؟</a:t>
            </a:r>
            <a:endParaRPr lang="en-US" dirty="0">
              <a:solidFill>
                <a:schemeClr val="accent2">
                  <a:lumMod val="75000"/>
                </a:schemeClr>
              </a:solidFill>
              <a:cs typeface="B Koodak" panose="00000700000000000000" pitchFamily="2" charset="-78"/>
            </a:endParaRPr>
          </a:p>
        </p:txBody>
      </p:sp>
      <p:graphicFrame>
        <p:nvGraphicFramePr>
          <p:cNvPr id="42" name="Table 41"/>
          <p:cNvGraphicFramePr>
            <a:graphicFrameLocks noGrp="1"/>
          </p:cNvGraphicFramePr>
          <p:nvPr>
            <p:extLst>
              <p:ext uri="{D42A27DB-BD31-4B8C-83A1-F6EECF244321}">
                <p14:modId xmlns:p14="http://schemas.microsoft.com/office/powerpoint/2010/main" val="1058075596"/>
              </p:ext>
            </p:extLst>
          </p:nvPr>
        </p:nvGraphicFramePr>
        <p:xfrm>
          <a:off x="5209854" y="5151081"/>
          <a:ext cx="1097280" cy="109728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3012375410"/>
                    </a:ext>
                  </a:extLst>
                </a:gridCol>
                <a:gridCol w="548640">
                  <a:extLst>
                    <a:ext uri="{9D8B030D-6E8A-4147-A177-3AD203B41FA5}">
                      <a16:colId xmlns:a16="http://schemas.microsoft.com/office/drawing/2014/main" val="4011549340"/>
                    </a:ext>
                  </a:extLst>
                </a:gridCol>
              </a:tblGrid>
              <a:tr h="548640">
                <a:tc>
                  <a:txBody>
                    <a:bodyPr/>
                    <a:lstStyle/>
                    <a:p>
                      <a:pPr algn="ctr"/>
                      <a:r>
                        <a:rPr lang="fa-IR" dirty="0">
                          <a:solidFill>
                            <a:schemeClr val="tx1"/>
                          </a:solidFill>
                          <a:cs typeface="B Koodak" panose="00000700000000000000" pitchFamily="2" charset="-78"/>
                        </a:rPr>
                        <a:t>7</a:t>
                      </a:r>
                      <a:endParaRPr lang="en-US" dirty="0">
                        <a:solidFill>
                          <a:schemeClr val="tx1"/>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dirty="0">
                          <a:solidFill>
                            <a:schemeClr val="tx1"/>
                          </a:solidFill>
                          <a:cs typeface="B Koodak" panose="00000700000000000000" pitchFamily="2" charset="-78"/>
                        </a:rPr>
                        <a:t>14</a:t>
                      </a:r>
                      <a:endParaRPr lang="en-US" dirty="0">
                        <a:solidFill>
                          <a:schemeClr val="tx1"/>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25638"/>
                  </a:ext>
                </a:extLst>
              </a:tr>
              <a:tr h="548640">
                <a:tc>
                  <a:txBody>
                    <a:bodyPr/>
                    <a:lstStyle/>
                    <a:p>
                      <a:pPr algn="ctr"/>
                      <a:r>
                        <a:rPr lang="fa-IR" dirty="0">
                          <a:solidFill>
                            <a:schemeClr val="tx1"/>
                          </a:solidFill>
                          <a:cs typeface="B Koodak" panose="00000700000000000000" pitchFamily="2" charset="-78"/>
                        </a:rPr>
                        <a:t>15</a:t>
                      </a:r>
                      <a:endParaRPr lang="en-US" dirty="0">
                        <a:solidFill>
                          <a:schemeClr val="tx1"/>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422476"/>
                  </a:ext>
                </a:extLst>
              </a:tr>
            </a:tbl>
          </a:graphicData>
        </a:graphic>
      </p:graphicFrame>
      <p:sp>
        <p:nvSpPr>
          <p:cNvPr id="43" name="Arc 42"/>
          <p:cNvSpPr/>
          <p:nvPr/>
        </p:nvSpPr>
        <p:spPr>
          <a:xfrm rot="18735386">
            <a:off x="5377349" y="4800699"/>
            <a:ext cx="762290" cy="818143"/>
          </a:xfrm>
          <a:prstGeom prst="arc">
            <a:avLst>
              <a:gd name="adj1" fmla="val 14850859"/>
              <a:gd name="adj2" fmla="val 2053822"/>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5" name="TextBox 44"/>
          <p:cNvSpPr txBox="1"/>
          <p:nvPr/>
        </p:nvSpPr>
        <p:spPr>
          <a:xfrm>
            <a:off x="5528337" y="4631459"/>
            <a:ext cx="462154" cy="369332"/>
          </a:xfrm>
          <a:prstGeom prst="rect">
            <a:avLst/>
          </a:prstGeom>
          <a:solidFill>
            <a:schemeClr val="bg1"/>
          </a:solidFill>
        </p:spPr>
        <p:txBody>
          <a:bodyPr wrap="square" rtlCol="0">
            <a:spAutoFit/>
          </a:bodyPr>
          <a:lstStyle/>
          <a:p>
            <a:pPr algn="ctr"/>
            <a:r>
              <a:rPr lang="en-US" dirty="0">
                <a:solidFill>
                  <a:schemeClr val="accent1">
                    <a:lumMod val="75000"/>
                  </a:schemeClr>
                </a:solidFill>
                <a:cs typeface="B Koodak" panose="00000700000000000000" pitchFamily="2" charset="-78"/>
              </a:rPr>
              <a:t>×</a:t>
            </a:r>
            <a:r>
              <a:rPr lang="fa-IR" dirty="0">
                <a:solidFill>
                  <a:schemeClr val="accent1">
                    <a:lumMod val="75000"/>
                  </a:schemeClr>
                </a:solidFill>
                <a:cs typeface="B Koodak" panose="00000700000000000000" pitchFamily="2" charset="-78"/>
              </a:rPr>
              <a:t>2</a:t>
            </a:r>
            <a:endParaRPr lang="en-US" dirty="0">
              <a:solidFill>
                <a:schemeClr val="accent1">
                  <a:lumMod val="75000"/>
                </a:schemeClr>
              </a:solidFill>
              <a:cs typeface="B Koodak" panose="00000700000000000000" pitchFamily="2" charset="-78"/>
            </a:endParaRPr>
          </a:p>
        </p:txBody>
      </p:sp>
      <p:sp>
        <p:nvSpPr>
          <p:cNvPr id="46" name="Arc 45"/>
          <p:cNvSpPr/>
          <p:nvPr/>
        </p:nvSpPr>
        <p:spPr>
          <a:xfrm rot="2864614" flipV="1">
            <a:off x="5387781" y="5685095"/>
            <a:ext cx="762290" cy="818143"/>
          </a:xfrm>
          <a:prstGeom prst="arc">
            <a:avLst>
              <a:gd name="adj1" fmla="val 14850859"/>
              <a:gd name="adj2" fmla="val 2053822"/>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7" name="TextBox 46"/>
          <p:cNvSpPr txBox="1"/>
          <p:nvPr/>
        </p:nvSpPr>
        <p:spPr>
          <a:xfrm>
            <a:off x="5527417" y="6258208"/>
            <a:ext cx="462154" cy="369332"/>
          </a:xfrm>
          <a:prstGeom prst="rect">
            <a:avLst/>
          </a:prstGeom>
          <a:solidFill>
            <a:schemeClr val="bg1"/>
          </a:solidFill>
        </p:spPr>
        <p:txBody>
          <a:bodyPr wrap="square" rtlCol="0">
            <a:spAutoFit/>
          </a:bodyPr>
          <a:lstStyle/>
          <a:p>
            <a:pPr algn="ctr"/>
            <a:r>
              <a:rPr lang="en-US" dirty="0">
                <a:solidFill>
                  <a:schemeClr val="accent1">
                    <a:lumMod val="75000"/>
                  </a:schemeClr>
                </a:solidFill>
                <a:cs typeface="B Koodak" panose="00000700000000000000" pitchFamily="2" charset="-78"/>
              </a:rPr>
              <a:t>×</a:t>
            </a:r>
            <a:r>
              <a:rPr lang="fa-IR" dirty="0">
                <a:solidFill>
                  <a:schemeClr val="accent1">
                    <a:lumMod val="75000"/>
                  </a:schemeClr>
                </a:solidFill>
                <a:cs typeface="B Koodak" panose="00000700000000000000" pitchFamily="2" charset="-78"/>
              </a:rPr>
              <a:t>2</a:t>
            </a:r>
            <a:endParaRPr lang="en-US" dirty="0">
              <a:solidFill>
                <a:schemeClr val="accent1">
                  <a:lumMod val="75000"/>
                </a:schemeClr>
              </a:solidFill>
              <a:cs typeface="B Koodak" panose="00000700000000000000" pitchFamily="2" charset="-78"/>
            </a:endParaRPr>
          </a:p>
        </p:txBody>
      </p:sp>
      <p:sp>
        <p:nvSpPr>
          <p:cNvPr id="48" name="TextBox 47"/>
          <p:cNvSpPr txBox="1"/>
          <p:nvPr/>
        </p:nvSpPr>
        <p:spPr>
          <a:xfrm>
            <a:off x="5876843" y="5816331"/>
            <a:ext cx="468131"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30</a:t>
            </a:r>
            <a:endParaRPr lang="en-US" sz="2000" dirty="0">
              <a:solidFill>
                <a:schemeClr val="accent1">
                  <a:lumMod val="75000"/>
                </a:schemeClr>
              </a:solidFill>
              <a:cs typeface="B Koodak" panose="00000700000000000000" pitchFamily="2" charset="-78"/>
            </a:endParaRPr>
          </a:p>
        </p:txBody>
      </p:sp>
    </p:spTree>
    <p:extLst>
      <p:ext uri="{BB962C8B-B14F-4D97-AF65-F5344CB8AC3E}">
        <p14:creationId xmlns:p14="http://schemas.microsoft.com/office/powerpoint/2010/main" val="149472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27" presetClass="emph" presetSubtype="0" fill="remove" grpId="1" nodeType="clickEffect">
                                  <p:stCondLst>
                                    <p:cond delay="0"/>
                                  </p:stCondLst>
                                  <p:childTnLst>
                                    <p:animClr clrSpc="rgb" dir="cw">
                                      <p:cBhvr override="childStyle">
                                        <p:cTn id="69" dur="250" autoRev="1" fill="remove"/>
                                        <p:tgtEl>
                                          <p:spTgt spid="25"/>
                                        </p:tgtEl>
                                        <p:attrNameLst>
                                          <p:attrName>style.color</p:attrName>
                                        </p:attrNameLst>
                                      </p:cBhvr>
                                      <p:to>
                                        <a:schemeClr val="bg1"/>
                                      </p:to>
                                    </p:animClr>
                                    <p:animClr clrSpc="rgb" dir="cw">
                                      <p:cBhvr>
                                        <p:cTn id="70" dur="250" autoRev="1" fill="remove"/>
                                        <p:tgtEl>
                                          <p:spTgt spid="25"/>
                                        </p:tgtEl>
                                        <p:attrNameLst>
                                          <p:attrName>fillcolor</p:attrName>
                                        </p:attrNameLst>
                                      </p:cBhvr>
                                      <p:to>
                                        <a:schemeClr val="bg1"/>
                                      </p:to>
                                    </p:animClr>
                                    <p:set>
                                      <p:cBhvr>
                                        <p:cTn id="71" dur="250" autoRev="1" fill="remove"/>
                                        <p:tgtEl>
                                          <p:spTgt spid="25"/>
                                        </p:tgtEl>
                                        <p:attrNameLst>
                                          <p:attrName>fill.type</p:attrName>
                                        </p:attrNameLst>
                                      </p:cBhvr>
                                      <p:to>
                                        <p:strVal val="solid"/>
                                      </p:to>
                                    </p:set>
                                    <p:set>
                                      <p:cBhvr>
                                        <p:cTn id="72" dur="250" autoRev="1" fill="remove"/>
                                        <p:tgtEl>
                                          <p:spTgt spid="25"/>
                                        </p:tgtEl>
                                        <p:attrNameLst>
                                          <p:attrName>fill.on</p:attrName>
                                        </p:attrNameLst>
                                      </p:cBhvr>
                                      <p:to>
                                        <p:strVal val="true"/>
                                      </p:to>
                                    </p:set>
                                  </p:childTnLst>
                                </p:cTn>
                              </p:par>
                              <p:par>
                                <p:cTn id="73" presetID="27" presetClass="emph" presetSubtype="0" fill="remove" grpId="1" nodeType="withEffect">
                                  <p:stCondLst>
                                    <p:cond delay="0"/>
                                  </p:stCondLst>
                                  <p:childTnLst>
                                    <p:animClr clrSpc="rgb" dir="cw">
                                      <p:cBhvr override="childStyle">
                                        <p:cTn id="74" dur="250" autoRev="1" fill="remove"/>
                                        <p:tgtEl>
                                          <p:spTgt spid="34"/>
                                        </p:tgtEl>
                                        <p:attrNameLst>
                                          <p:attrName>style.color</p:attrName>
                                        </p:attrNameLst>
                                      </p:cBhvr>
                                      <p:to>
                                        <a:schemeClr val="bg1"/>
                                      </p:to>
                                    </p:animClr>
                                    <p:animClr clrSpc="rgb" dir="cw">
                                      <p:cBhvr>
                                        <p:cTn id="75" dur="250" autoRev="1" fill="remove"/>
                                        <p:tgtEl>
                                          <p:spTgt spid="34"/>
                                        </p:tgtEl>
                                        <p:attrNameLst>
                                          <p:attrName>fillcolor</p:attrName>
                                        </p:attrNameLst>
                                      </p:cBhvr>
                                      <p:to>
                                        <a:schemeClr val="bg1"/>
                                      </p:to>
                                    </p:animClr>
                                    <p:set>
                                      <p:cBhvr>
                                        <p:cTn id="76" dur="250" autoRev="1" fill="remove"/>
                                        <p:tgtEl>
                                          <p:spTgt spid="34"/>
                                        </p:tgtEl>
                                        <p:attrNameLst>
                                          <p:attrName>fill.type</p:attrName>
                                        </p:attrNameLst>
                                      </p:cBhvr>
                                      <p:to>
                                        <p:strVal val="solid"/>
                                      </p:to>
                                    </p:set>
                                    <p:set>
                                      <p:cBhvr>
                                        <p:cTn id="77" dur="250" autoRev="1" fill="remove"/>
                                        <p:tgtEl>
                                          <p:spTgt spid="34"/>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right)">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right)">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left)">
                                      <p:cBhvr>
                                        <p:cTn id="104" dur="500"/>
                                        <p:tgtEl>
                                          <p:spTgt spid="4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left)">
                                      <p:cBhvr>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wipe(left)">
                                      <p:cBhvr>
                                        <p:cTn id="112" dur="500"/>
                                        <p:tgtEl>
                                          <p:spTgt spid="47"/>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left)">
                                      <p:cBhvr>
                                        <p:cTn id="115" dur="500"/>
                                        <p:tgtEl>
                                          <p:spTgt spid="46"/>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48">
                                            <p:txEl>
                                              <p:pRg st="0" end="0"/>
                                            </p:txEl>
                                          </p:spTgt>
                                        </p:tgtEl>
                                        <p:attrNameLst>
                                          <p:attrName>style.visibility</p:attrName>
                                        </p:attrNameLst>
                                      </p:cBhvr>
                                      <p:to>
                                        <p:strVal val="visible"/>
                                      </p:to>
                                    </p:set>
                                    <p:anim calcmode="lin" valueType="num">
                                      <p:cBhvr>
                                        <p:cTn id="120"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21"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12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5" grpId="1" animBg="1"/>
      <p:bldP spid="7" grpId="0"/>
      <p:bldP spid="24" grpId="0"/>
      <p:bldP spid="26" grpId="0"/>
      <p:bldP spid="34" grpId="0" animBg="1"/>
      <p:bldP spid="34" grpId="1" animBg="1"/>
      <p:bldP spid="36" grpId="0"/>
      <p:bldP spid="37" grpId="0"/>
      <p:bldP spid="38" grpId="0"/>
      <p:bldP spid="39" grpId="0"/>
      <p:bldP spid="41" grpId="0"/>
      <p:bldP spid="43" grpId="0" animBg="1"/>
      <p:bldP spid="45" grpId="0" animBg="1"/>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4397" y="470453"/>
            <a:ext cx="10784115"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2ـ مساحت مربعی به ضلع 100سانتیمتر، 1متر مربع است. </a:t>
            </a:r>
            <a:endParaRPr lang="en-US" sz="2000" dirty="0">
              <a:cs typeface="B Koodak" panose="00000700000000000000" pitchFamily="2" charset="-78"/>
            </a:endParaRPr>
          </a:p>
        </p:txBody>
      </p:sp>
      <p:sp>
        <p:nvSpPr>
          <p:cNvPr id="5" name="Rectangle 4"/>
          <p:cNvSpPr/>
          <p:nvPr/>
        </p:nvSpPr>
        <p:spPr>
          <a:xfrm>
            <a:off x="1291140" y="978284"/>
            <a:ext cx="10537372"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اگر از ضلع مربع 10درصد کم کنیم، مساحت مربع چند درصد کم میشود؟</a:t>
            </a:r>
            <a:endParaRPr lang="en-US" sz="2000" dirty="0">
              <a:cs typeface="B Koodak" panose="00000700000000000000" pitchFamily="2" charset="-78"/>
            </a:endParaRPr>
          </a:p>
        </p:txBody>
      </p:sp>
      <p:sp>
        <p:nvSpPr>
          <p:cNvPr id="6" name="Rectangle 5"/>
          <p:cNvSpPr/>
          <p:nvPr/>
        </p:nvSpPr>
        <p:spPr>
          <a:xfrm>
            <a:off x="933726" y="2560824"/>
            <a:ext cx="3376386" cy="337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713450" y="1899717"/>
            <a:ext cx="797467" cy="369332"/>
          </a:xfrm>
          <a:prstGeom prst="rect">
            <a:avLst/>
          </a:prstGeom>
          <a:solidFill>
            <a:schemeClr val="bg1"/>
          </a:solidFill>
        </p:spPr>
        <p:txBody>
          <a:bodyPr wrap="square" rtlCol="0">
            <a:spAutoFit/>
          </a:bodyPr>
          <a:lstStyle/>
          <a:p>
            <a:pPr algn="ctr"/>
            <a:r>
              <a:rPr lang="fa-IR" dirty="0">
                <a:solidFill>
                  <a:srgbClr val="00B050"/>
                </a:solidFill>
                <a:cs typeface="B Koodak" panose="00000700000000000000" pitchFamily="2" charset="-78"/>
              </a:rPr>
              <a:t>10 </a:t>
            </a:r>
            <a:r>
              <a:rPr lang="en-US" dirty="0">
                <a:solidFill>
                  <a:srgbClr val="00B050"/>
                </a:solidFill>
                <a:cs typeface="B Koodak" panose="00000700000000000000" pitchFamily="2" charset="-78"/>
              </a:rPr>
              <a:t>cm</a:t>
            </a:r>
          </a:p>
        </p:txBody>
      </p:sp>
      <p:sp>
        <p:nvSpPr>
          <p:cNvPr id="12" name="TextBox 11"/>
          <p:cNvSpPr txBox="1"/>
          <p:nvPr/>
        </p:nvSpPr>
        <p:spPr>
          <a:xfrm>
            <a:off x="1779734" y="3443821"/>
            <a:ext cx="1684365" cy="461665"/>
          </a:xfrm>
          <a:prstGeom prst="rect">
            <a:avLst/>
          </a:prstGeom>
          <a:noFill/>
        </p:spPr>
        <p:txBody>
          <a:bodyPr wrap="square" rtlCol="0">
            <a:spAutoFit/>
          </a:bodyPr>
          <a:lstStyle/>
          <a:p>
            <a:pPr algn="ctr"/>
            <a:r>
              <a:rPr lang="fa-IR" sz="2400" dirty="0">
                <a:solidFill>
                  <a:srgbClr val="C00000"/>
                </a:solidFill>
                <a:latin typeface="IRAban" panose="02000503000000020002" pitchFamily="2" charset="-78"/>
                <a:cs typeface="IRAban" panose="02000503000000020002" pitchFamily="2" charset="-78"/>
              </a:rPr>
              <a:t>مساحت :</a:t>
            </a:r>
          </a:p>
        </p:txBody>
      </p:sp>
      <mc:AlternateContent xmlns:mc="http://schemas.openxmlformats.org/markup-compatibility/2006" xmlns:a14="http://schemas.microsoft.com/office/drawing/2010/main">
        <mc:Choice Requires="a14">
          <p:sp>
            <p:nvSpPr>
              <p:cNvPr id="13" name="TextBox 12"/>
              <p:cNvSpPr txBox="1"/>
              <p:nvPr/>
            </p:nvSpPr>
            <p:spPr>
              <a:xfrm>
                <a:off x="1022451" y="4226624"/>
                <a:ext cx="3198929"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rgbClr val="C00000"/>
                          </a:solidFill>
                          <a:latin typeface="Cambria Math" panose="02040503050406030204" pitchFamily="18" charset="0"/>
                          <a:cs typeface="B Koodak" panose="00000700000000000000" pitchFamily="2" charset="-78"/>
                        </a:rPr>
                        <m:t>100</m:t>
                      </m:r>
                      <m:r>
                        <m:rPr>
                          <m:nor/>
                        </m:rPr>
                        <a:rPr lang="fa-IR" sz="2400" b="0" i="0"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100</m:t>
                      </m:r>
                      <m:r>
                        <m:rPr>
                          <m:nor/>
                        </m:rPr>
                        <a:rPr lang="fa-IR" sz="2400" b="0" i="0"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10000</m:t>
                      </m:r>
                      <m:r>
                        <m:rPr>
                          <m:nor/>
                        </m:rPr>
                        <a:rPr lang="en-US" sz="2400" b="0" i="0"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 </m:t>
                      </m:r>
                      <m:r>
                        <m:rPr>
                          <m:nor/>
                        </m:rPr>
                        <a:rPr lang="en-US" sz="2400" b="0" i="0"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c</m:t>
                      </m:r>
                      <m:sSup>
                        <m:sSupPr>
                          <m:ctrlPr>
                            <a:rPr lang="en-US" sz="2400" b="0" i="1"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ctrlPr>
                        </m:sSupPr>
                        <m:e>
                          <m:r>
                            <a:rPr lang="en-US" sz="2400" b="0" i="1"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𝑚</m:t>
                          </m:r>
                        </m:e>
                        <m:sup>
                          <m:r>
                            <a:rPr lang="en-US" sz="2400" b="0" i="1"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2</m:t>
                          </m:r>
                        </m:sup>
                      </m:sSup>
                    </m:oMath>
                  </m:oMathPara>
                </a14:m>
                <a:endParaRPr lang="en-US" sz="2400" b="0" i="1" dirty="0">
                  <a:solidFill>
                    <a:srgbClr val="C00000"/>
                  </a:solidFill>
                  <a:latin typeface="Cambria Math" panose="02040503050406030204" pitchFamily="18" charset="0"/>
                  <a:ea typeface="Cambria Math" panose="02040503050406030204" pitchFamily="18" charset="0"/>
                  <a:cs typeface="B Koodak" panose="00000700000000000000" pitchFamily="2" charset="-78"/>
                </a:endParaRPr>
              </a:p>
              <a:p>
                <a:pPr/>
                <a14:m>
                  <m:oMathPara xmlns:m="http://schemas.openxmlformats.org/officeDocument/2006/math">
                    <m:oMathParaPr>
                      <m:jc m:val="centerGroup"/>
                    </m:oMathParaPr>
                    <m:oMath xmlns:m="http://schemas.openxmlformats.org/officeDocument/2006/math">
                      <m:r>
                        <m:rPr>
                          <m:nor/>
                        </m:rPr>
                        <a:rPr lang="fa-IR" sz="2400" b="0" i="0"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solidFill>
                            <a:srgbClr val="C00000"/>
                          </a:solidFill>
                          <a:latin typeface="Cambria Math" panose="02040503050406030204" pitchFamily="18" charset="0"/>
                          <a:ea typeface="Cambria Math" panose="02040503050406030204" pitchFamily="18" charset="0"/>
                          <a:cs typeface="B Koodak" panose="00000700000000000000" pitchFamily="2" charset="-78"/>
                        </a:rPr>
                        <m:t>1</m:t>
                      </m:r>
                      <m:sSup>
                        <m:sSupPr>
                          <m:ctrlPr>
                            <a:rPr lang="en-US" sz="2400" i="1">
                              <a:solidFill>
                                <a:srgbClr val="C00000"/>
                              </a:solidFill>
                              <a:latin typeface="Cambria Math" panose="02040503050406030204" pitchFamily="18" charset="0"/>
                              <a:ea typeface="Cambria Math" panose="02040503050406030204" pitchFamily="18" charset="0"/>
                              <a:cs typeface="B Koodak" panose="00000700000000000000" pitchFamily="2" charset="-78"/>
                            </a:rPr>
                          </m:ctrlPr>
                        </m:sSupPr>
                        <m:e>
                          <m:r>
                            <a:rPr lang="en-US" sz="2400" i="1">
                              <a:solidFill>
                                <a:srgbClr val="C00000"/>
                              </a:solidFill>
                              <a:latin typeface="Cambria Math" panose="02040503050406030204" pitchFamily="18" charset="0"/>
                              <a:ea typeface="Cambria Math" panose="02040503050406030204" pitchFamily="18" charset="0"/>
                              <a:cs typeface="B Koodak" panose="00000700000000000000" pitchFamily="2" charset="-78"/>
                            </a:rPr>
                            <m:t>𝑚</m:t>
                          </m:r>
                        </m:e>
                        <m:sup>
                          <m:r>
                            <a:rPr lang="en-US" sz="2400" i="1">
                              <a:solidFill>
                                <a:srgbClr val="C00000"/>
                              </a:solidFill>
                              <a:latin typeface="Cambria Math" panose="02040503050406030204" pitchFamily="18" charset="0"/>
                              <a:ea typeface="Cambria Math" panose="02040503050406030204" pitchFamily="18" charset="0"/>
                              <a:cs typeface="B Koodak" panose="00000700000000000000" pitchFamily="2" charset="-78"/>
                            </a:rPr>
                            <m:t>2</m:t>
                          </m:r>
                        </m:sup>
                      </m:sSup>
                    </m:oMath>
                  </m:oMathPara>
                </a14:m>
                <a:endParaRPr lang="en-US" sz="2400" dirty="0">
                  <a:solidFill>
                    <a:srgbClr val="C00000"/>
                  </a:solidFill>
                  <a:cs typeface="B Koodak" panose="00000700000000000000" pitchFamily="2" charset="-78"/>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22451" y="4226624"/>
                <a:ext cx="3198929" cy="738664"/>
              </a:xfrm>
              <a:prstGeom prst="rect">
                <a:avLst/>
              </a:prstGeom>
              <a:blipFill>
                <a:blip r:embed="rId2"/>
                <a:stretch>
                  <a:fillRect b="-2459"/>
                </a:stretch>
              </a:blipFill>
            </p:spPr>
            <p:txBody>
              <a:bodyPr/>
              <a:lstStyle/>
              <a:p>
                <a:r>
                  <a:rPr lang="en-US">
                    <a:noFill/>
                  </a:rPr>
                  <a:t> </a:t>
                </a:r>
              </a:p>
            </p:txBody>
          </p:sp>
        </mc:Fallback>
      </mc:AlternateContent>
      <p:cxnSp>
        <p:nvCxnSpPr>
          <p:cNvPr id="16" name="Straight Arrow Connector 15"/>
          <p:cNvCxnSpPr/>
          <p:nvPr/>
        </p:nvCxnSpPr>
        <p:spPr>
          <a:xfrm flipV="1">
            <a:off x="673537" y="2956671"/>
            <a:ext cx="0" cy="297828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21607" y="4228652"/>
            <a:ext cx="1103940" cy="369332"/>
          </a:xfrm>
          <a:prstGeom prst="rect">
            <a:avLst/>
          </a:prstGeom>
          <a:solidFill>
            <a:schemeClr val="bg1"/>
          </a:solidFill>
        </p:spPr>
        <p:txBody>
          <a:bodyPr wrap="square" rtlCol="0">
            <a:spAutoFit/>
          </a:bodyPr>
          <a:lstStyle/>
          <a:p>
            <a:pPr algn="ctr"/>
            <a:r>
              <a:rPr lang="fa-IR" dirty="0">
                <a:solidFill>
                  <a:srgbClr val="FF0000"/>
                </a:solidFill>
                <a:cs typeface="B Koodak" panose="00000700000000000000" pitchFamily="2" charset="-78"/>
              </a:rPr>
              <a:t>90</a:t>
            </a:r>
            <a:r>
              <a:rPr lang="en-US" dirty="0">
                <a:solidFill>
                  <a:srgbClr val="FF0000"/>
                </a:solidFill>
                <a:cs typeface="B Koodak" panose="00000700000000000000" pitchFamily="2" charset="-78"/>
              </a:rPr>
              <a:t>cm</a:t>
            </a:r>
          </a:p>
        </p:txBody>
      </p:sp>
      <p:cxnSp>
        <p:nvCxnSpPr>
          <p:cNvPr id="20" name="Straight Connector 19"/>
          <p:cNvCxnSpPr/>
          <p:nvPr/>
        </p:nvCxnSpPr>
        <p:spPr>
          <a:xfrm>
            <a:off x="3969026" y="2560824"/>
            <a:ext cx="0" cy="335399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a:off x="2633110" y="1259532"/>
            <a:ext cx="0" cy="335399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2422870" y="857463"/>
            <a:ext cx="0" cy="297828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73537" y="2540682"/>
            <a:ext cx="0" cy="395846"/>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4112184" y="2148684"/>
            <a:ext cx="0" cy="395846"/>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6200000">
            <a:off x="31629" y="2589516"/>
            <a:ext cx="797467" cy="369332"/>
          </a:xfrm>
          <a:prstGeom prst="rect">
            <a:avLst/>
          </a:prstGeom>
          <a:solidFill>
            <a:schemeClr val="bg1"/>
          </a:solidFill>
        </p:spPr>
        <p:txBody>
          <a:bodyPr wrap="square" rtlCol="0">
            <a:spAutoFit/>
          </a:bodyPr>
          <a:lstStyle/>
          <a:p>
            <a:pPr algn="ctr"/>
            <a:r>
              <a:rPr lang="fa-IR" dirty="0">
                <a:solidFill>
                  <a:srgbClr val="00B050"/>
                </a:solidFill>
                <a:cs typeface="B Koodak" panose="00000700000000000000" pitchFamily="2" charset="-78"/>
              </a:rPr>
              <a:t>10 </a:t>
            </a:r>
            <a:r>
              <a:rPr lang="en-US" dirty="0">
                <a:solidFill>
                  <a:srgbClr val="00B050"/>
                </a:solidFill>
                <a:cs typeface="B Koodak" panose="00000700000000000000" pitchFamily="2" charset="-78"/>
              </a:rPr>
              <a:t>cm</a:t>
            </a:r>
          </a:p>
        </p:txBody>
      </p:sp>
      <p:sp>
        <p:nvSpPr>
          <p:cNvPr id="28" name="TextBox 27"/>
          <p:cNvSpPr txBox="1"/>
          <p:nvPr/>
        </p:nvSpPr>
        <p:spPr>
          <a:xfrm>
            <a:off x="1870900" y="1868866"/>
            <a:ext cx="1103940" cy="369332"/>
          </a:xfrm>
          <a:prstGeom prst="rect">
            <a:avLst/>
          </a:prstGeom>
          <a:solidFill>
            <a:schemeClr val="bg1"/>
          </a:solidFill>
        </p:spPr>
        <p:txBody>
          <a:bodyPr wrap="square" rtlCol="0">
            <a:spAutoFit/>
          </a:bodyPr>
          <a:lstStyle/>
          <a:p>
            <a:pPr algn="ctr"/>
            <a:r>
              <a:rPr lang="fa-IR" dirty="0">
                <a:solidFill>
                  <a:srgbClr val="FF0000"/>
                </a:solidFill>
                <a:cs typeface="B Koodak" panose="00000700000000000000" pitchFamily="2" charset="-78"/>
              </a:rPr>
              <a:t>90</a:t>
            </a:r>
            <a:r>
              <a:rPr lang="en-US" dirty="0">
                <a:solidFill>
                  <a:srgbClr val="FF0000"/>
                </a:solidFill>
                <a:cs typeface="B Koodak" panose="00000700000000000000" pitchFamily="2" charset="-78"/>
              </a:rPr>
              <a:t>cm</a:t>
            </a:r>
          </a:p>
        </p:txBody>
      </p:sp>
      <p:cxnSp>
        <p:nvCxnSpPr>
          <p:cNvPr id="33" name="Straight Arrow Connector 32"/>
          <p:cNvCxnSpPr/>
          <p:nvPr/>
        </p:nvCxnSpPr>
        <p:spPr>
          <a:xfrm flipV="1">
            <a:off x="731316" y="2560824"/>
            <a:ext cx="0" cy="33741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37385" y="4041957"/>
            <a:ext cx="1103940" cy="369332"/>
          </a:xfrm>
          <a:prstGeom prst="rect">
            <a:avLst/>
          </a:prstGeom>
          <a:solidFill>
            <a:schemeClr val="bg1"/>
          </a:solidFill>
        </p:spPr>
        <p:txBody>
          <a:bodyPr wrap="square" rtlCol="0">
            <a:spAutoFit/>
          </a:bodyPr>
          <a:lstStyle/>
          <a:p>
            <a:pPr algn="ctr"/>
            <a:r>
              <a:rPr lang="fa-IR" dirty="0">
                <a:solidFill>
                  <a:srgbClr val="FF0000"/>
                </a:solidFill>
                <a:cs typeface="B Koodak" panose="00000700000000000000" pitchFamily="2" charset="-78"/>
              </a:rPr>
              <a:t>100</a:t>
            </a:r>
            <a:r>
              <a:rPr lang="en-US" dirty="0">
                <a:solidFill>
                  <a:srgbClr val="FF0000"/>
                </a:solidFill>
                <a:cs typeface="B Koodak" panose="00000700000000000000" pitchFamily="2" charset="-78"/>
              </a:rPr>
              <a:t>cm</a:t>
            </a:r>
          </a:p>
        </p:txBody>
      </p:sp>
      <p:cxnSp>
        <p:nvCxnSpPr>
          <p:cNvPr id="35" name="Straight Arrow Connector 34"/>
          <p:cNvCxnSpPr/>
          <p:nvPr/>
        </p:nvCxnSpPr>
        <p:spPr>
          <a:xfrm flipH="1" flipV="1">
            <a:off x="991505" y="2346608"/>
            <a:ext cx="3318604"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82918" y="1854165"/>
            <a:ext cx="1103940" cy="369332"/>
          </a:xfrm>
          <a:prstGeom prst="rect">
            <a:avLst/>
          </a:prstGeom>
          <a:solidFill>
            <a:schemeClr val="bg1"/>
          </a:solidFill>
        </p:spPr>
        <p:txBody>
          <a:bodyPr wrap="square" rtlCol="0">
            <a:spAutoFit/>
          </a:bodyPr>
          <a:lstStyle/>
          <a:p>
            <a:pPr algn="ctr"/>
            <a:r>
              <a:rPr lang="fa-IR" dirty="0">
                <a:solidFill>
                  <a:srgbClr val="FF0000"/>
                </a:solidFill>
                <a:cs typeface="B Koodak" panose="00000700000000000000" pitchFamily="2" charset="-78"/>
              </a:rPr>
              <a:t>100</a:t>
            </a:r>
            <a:r>
              <a:rPr lang="en-US" dirty="0">
                <a:solidFill>
                  <a:srgbClr val="FF0000"/>
                </a:solidFill>
                <a:cs typeface="B Koodak" panose="00000700000000000000" pitchFamily="2" charset="-78"/>
              </a:rPr>
              <a:t>cm</a:t>
            </a:r>
          </a:p>
        </p:txBody>
      </p:sp>
      <p:sp>
        <p:nvSpPr>
          <p:cNvPr id="42" name="Rectangle 41"/>
          <p:cNvSpPr/>
          <p:nvPr/>
        </p:nvSpPr>
        <p:spPr>
          <a:xfrm>
            <a:off x="933721" y="2560824"/>
            <a:ext cx="3035305" cy="355561"/>
          </a:xfrm>
          <a:prstGeom prst="rect">
            <a:avLst/>
          </a:prstGeom>
          <a:solidFill>
            <a:schemeClr val="accent1">
              <a:lumMod val="40000"/>
              <a:lumOff val="6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6200000">
            <a:off x="2614672" y="4249598"/>
            <a:ext cx="3035305" cy="355561"/>
          </a:xfrm>
          <a:prstGeom prst="rect">
            <a:avLst/>
          </a:prstGeom>
          <a:solidFill>
            <a:schemeClr val="accent2">
              <a:lumMod val="40000"/>
              <a:lumOff val="6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969026" y="2569736"/>
            <a:ext cx="341079" cy="346649"/>
          </a:xfrm>
          <a:prstGeom prst="rect">
            <a:avLst/>
          </a:prstGeom>
          <a:solidFill>
            <a:srgbClr val="E834EC">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urved Connector 40"/>
          <p:cNvCxnSpPr/>
          <p:nvPr/>
        </p:nvCxnSpPr>
        <p:spPr>
          <a:xfrm rot="16200000" flipH="1">
            <a:off x="1123078" y="2709393"/>
            <a:ext cx="507758" cy="425949"/>
          </a:xfrm>
          <a:prstGeom prst="curvedConnector3">
            <a:avLst>
              <a:gd name="adj1" fmla="val 2170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1554022" y="3237876"/>
                <a:ext cx="1978682" cy="307777"/>
              </a:xfrm>
              <a:prstGeom prst="rect">
                <a:avLst/>
              </a:prstGeom>
              <a:solidFill>
                <a:schemeClr val="accent1">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90</m:t>
                      </m:r>
                      <m:r>
                        <m:rPr>
                          <m:nor/>
                        </m:rPr>
                        <a:rPr lang="fa-IR" sz="2000" b="0" i="0" smtClean="0">
                          <a:solidFill>
                            <a:schemeClr val="accent1">
                              <a:lumMod val="75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accent1">
                              <a:lumMod val="75000"/>
                            </a:schemeClr>
                          </a:solidFill>
                          <a:latin typeface="Cambria Math" panose="02040503050406030204" pitchFamily="18" charset="0"/>
                          <a:ea typeface="Cambria Math" panose="02040503050406030204" pitchFamily="18" charset="0"/>
                          <a:cs typeface="B Koodak" panose="00000700000000000000" pitchFamily="2" charset="-78"/>
                        </a:rPr>
                        <m:t>10</m:t>
                      </m:r>
                      <m:r>
                        <m:rPr>
                          <m:nor/>
                        </m:rPr>
                        <a:rPr lang="fa-IR" sz="2000" b="0" i="0" smtClean="0">
                          <a:solidFill>
                            <a:schemeClr val="accent1">
                              <a:lumMod val="75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accent1">
                              <a:lumMod val="75000"/>
                            </a:schemeClr>
                          </a:solidFill>
                          <a:latin typeface="Cambria Math" panose="02040503050406030204" pitchFamily="18" charset="0"/>
                          <a:ea typeface="Cambria Math" panose="02040503050406030204" pitchFamily="18" charset="0"/>
                          <a:cs typeface="B Koodak" panose="00000700000000000000" pitchFamily="2" charset="-78"/>
                        </a:rPr>
                        <m:t> </m:t>
                      </m:r>
                      <m:sSup>
                        <m:sSupPr>
                          <m:ctrlPr>
                            <a:rPr lang="fa-IR" sz="20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sz="2000" b="0" i="1" smtClean="0">
                              <a:solidFill>
                                <a:schemeClr val="accent1">
                                  <a:lumMod val="75000"/>
                                </a:schemeClr>
                              </a:solidFill>
                              <a:latin typeface="Cambria Math" panose="02040503050406030204" pitchFamily="18" charset="0"/>
                              <a:ea typeface="Cambria Math" panose="02040503050406030204" pitchFamily="18" charset="0"/>
                            </a:rPr>
                            <m:t>           </m:t>
                          </m:r>
                          <m:r>
                            <a:rPr lang="en-US" sz="2000" b="0" i="1" smtClean="0">
                              <a:solidFill>
                                <a:schemeClr val="accent1">
                                  <a:lumMod val="75000"/>
                                </a:schemeClr>
                              </a:solidFill>
                              <a:latin typeface="Cambria Math" panose="02040503050406030204" pitchFamily="18" charset="0"/>
                              <a:ea typeface="Cambria Math" panose="02040503050406030204" pitchFamily="18" charset="0"/>
                            </a:rPr>
                            <m:t>𝑐𝑚</m:t>
                          </m:r>
                        </m:e>
                        <m:sup>
                          <m:r>
                            <a:rPr lang="en-US" sz="2000" b="0" i="1" smtClean="0">
                              <a:solidFill>
                                <a:schemeClr val="accent1">
                                  <a:lumMod val="75000"/>
                                </a:schemeClr>
                              </a:solidFill>
                              <a:latin typeface="Cambria Math" panose="02040503050406030204" pitchFamily="18" charset="0"/>
                              <a:ea typeface="Cambria Math" panose="02040503050406030204" pitchFamily="18" charset="0"/>
                            </a:rPr>
                            <m:t>2</m:t>
                          </m:r>
                        </m:sup>
                      </m:sSup>
                    </m:oMath>
                  </m:oMathPara>
                </a14:m>
                <a:endParaRPr lang="en-US" sz="2000" dirty="0">
                  <a:solidFill>
                    <a:schemeClr val="accent1">
                      <a:lumMod val="75000"/>
                    </a:schemeClr>
                  </a:solidFill>
                  <a:cs typeface="B Koodak" panose="00000700000000000000" pitchFamily="2" charset="-78"/>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554022" y="3237876"/>
                <a:ext cx="1978682" cy="307777"/>
              </a:xfrm>
              <a:prstGeom prst="rect">
                <a:avLst/>
              </a:prstGeom>
              <a:blipFill>
                <a:blip r:embed="rId3"/>
                <a:stretch>
                  <a:fillRect l="-2462" t="-1961" r="-615"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2435871" y="3177116"/>
                <a:ext cx="6607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a:solidFill>
                            <a:schemeClr val="accent1">
                              <a:lumMod val="75000"/>
                            </a:schemeClr>
                          </a:solidFill>
                          <a:latin typeface="Cambria Math" panose="02040503050406030204" pitchFamily="18" charset="0"/>
                          <a:ea typeface="Cambria Math" panose="02040503050406030204" pitchFamily="18" charset="0"/>
                          <a:cs typeface="B Koodak" panose="00000700000000000000" pitchFamily="2" charset="-78"/>
                        </a:rPr>
                        <m:t>900</m:t>
                      </m:r>
                    </m:oMath>
                  </m:oMathPara>
                </a14:m>
                <a:endParaRPr lang="en-US" sz="2000" dirty="0"/>
              </a:p>
            </p:txBody>
          </p:sp>
        </mc:Choice>
        <mc:Fallback xmlns="">
          <p:sp>
            <p:nvSpPr>
              <p:cNvPr id="51" name="Rectangle 50"/>
              <p:cNvSpPr>
                <a:spLocks noRot="1" noChangeAspect="1" noMove="1" noResize="1" noEditPoints="1" noAdjustHandles="1" noChangeArrowheads="1" noChangeShapeType="1" noTextEdit="1"/>
              </p:cNvSpPr>
              <p:nvPr/>
            </p:nvSpPr>
            <p:spPr>
              <a:xfrm>
                <a:off x="2435871" y="3177116"/>
                <a:ext cx="660758" cy="400110"/>
              </a:xfrm>
              <a:prstGeom prst="rect">
                <a:avLst/>
              </a:prstGeom>
              <a:blipFill>
                <a:blip r:embed="rId4"/>
                <a:stretch>
                  <a:fillRect/>
                </a:stretch>
              </a:blipFill>
            </p:spPr>
            <p:txBody>
              <a:bodyPr/>
              <a:lstStyle/>
              <a:p>
                <a:r>
                  <a:rPr lang="en-US">
                    <a:noFill/>
                  </a:rPr>
                  <a:t> </a:t>
                </a:r>
              </a:p>
            </p:txBody>
          </p:sp>
        </mc:Fallback>
      </mc:AlternateContent>
      <p:cxnSp>
        <p:nvCxnSpPr>
          <p:cNvPr id="52" name="Curved Connector 51"/>
          <p:cNvCxnSpPr>
            <a:stCxn id="44" idx="3"/>
          </p:cNvCxnSpPr>
          <p:nvPr/>
        </p:nvCxnSpPr>
        <p:spPr>
          <a:xfrm flipH="1">
            <a:off x="3464099" y="2743061"/>
            <a:ext cx="846006" cy="1261882"/>
          </a:xfrm>
          <a:prstGeom prst="curvedConnector4">
            <a:avLst>
              <a:gd name="adj1" fmla="val -27021"/>
              <a:gd name="adj2" fmla="val 56868"/>
            </a:avLst>
          </a:prstGeom>
          <a:ln w="28575">
            <a:solidFill>
              <a:srgbClr val="E834E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1552570" y="4038687"/>
                <a:ext cx="1978682" cy="307777"/>
              </a:xfrm>
              <a:prstGeom prst="rect">
                <a:avLst/>
              </a:prstGeom>
              <a:solidFill>
                <a:srgbClr val="E834EC">
                  <a:alpha val="40000"/>
                </a:srgbClr>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10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10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 </m:t>
                      </m:r>
                      <m:sSup>
                        <m:sSupPr>
                          <m:ctrlPr>
                            <a:rPr lang="fa-IR"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           </m:t>
                          </m:r>
                          <m:r>
                            <a:rPr lang="en-US" sz="2000" b="0" i="1" smtClean="0">
                              <a:solidFill>
                                <a:schemeClr val="tx1"/>
                              </a:solidFill>
                              <a:latin typeface="Cambria Math" panose="02040503050406030204" pitchFamily="18" charset="0"/>
                              <a:ea typeface="Cambria Math" panose="02040503050406030204" pitchFamily="18" charset="0"/>
                            </a:rPr>
                            <m:t>𝑐𝑚</m:t>
                          </m:r>
                        </m:e>
                        <m:sup>
                          <m:r>
                            <a:rPr lang="en-US" sz="2000" b="0" i="1" smtClean="0">
                              <a:solidFill>
                                <a:schemeClr val="tx1"/>
                              </a:solidFill>
                              <a:latin typeface="Cambria Math" panose="02040503050406030204" pitchFamily="18" charset="0"/>
                              <a:ea typeface="Cambria Math" panose="02040503050406030204" pitchFamily="18" charset="0"/>
                            </a:rPr>
                            <m:t>2</m:t>
                          </m:r>
                        </m:sup>
                      </m:sSup>
                    </m:oMath>
                  </m:oMathPara>
                </a14:m>
                <a:endParaRPr lang="en-US" sz="2000" dirty="0">
                  <a:solidFill>
                    <a:schemeClr val="tx1"/>
                  </a:solidFill>
                  <a:cs typeface="B Koodak" panose="00000700000000000000" pitchFamily="2" charset="-78"/>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1552570" y="4038687"/>
                <a:ext cx="1978682" cy="307777"/>
              </a:xfrm>
              <a:prstGeom prst="rect">
                <a:avLst/>
              </a:prstGeom>
              <a:blipFill>
                <a:blip r:embed="rId5"/>
                <a:stretch>
                  <a:fillRect l="-2469" t="-4000" r="-926" b="-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2347739" y="4007983"/>
                <a:ext cx="6607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1</m:t>
                      </m:r>
                      <m:r>
                        <m:rPr>
                          <m:nor/>
                        </m:rPr>
                        <a:rPr lang="fa-IR" sz="200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00</m:t>
                      </m:r>
                    </m:oMath>
                  </m:oMathPara>
                </a14:m>
                <a:endParaRPr lang="en-US" sz="2000" dirty="0"/>
              </a:p>
            </p:txBody>
          </p:sp>
        </mc:Choice>
        <mc:Fallback xmlns="">
          <p:sp>
            <p:nvSpPr>
              <p:cNvPr id="56" name="Rectangle 55"/>
              <p:cNvSpPr>
                <a:spLocks noRot="1" noChangeAspect="1" noMove="1" noResize="1" noEditPoints="1" noAdjustHandles="1" noChangeArrowheads="1" noChangeShapeType="1" noTextEdit="1"/>
              </p:cNvSpPr>
              <p:nvPr/>
            </p:nvSpPr>
            <p:spPr>
              <a:xfrm>
                <a:off x="2347739" y="4007983"/>
                <a:ext cx="660758" cy="400110"/>
              </a:xfrm>
              <a:prstGeom prst="rect">
                <a:avLst/>
              </a:prstGeom>
              <a:blipFill>
                <a:blip r:embed="rId6"/>
                <a:stretch>
                  <a:fillRect/>
                </a:stretch>
              </a:blipFill>
            </p:spPr>
            <p:txBody>
              <a:bodyPr/>
              <a:lstStyle/>
              <a:p>
                <a:r>
                  <a:rPr lang="en-US">
                    <a:noFill/>
                  </a:rPr>
                  <a:t> </a:t>
                </a:r>
              </a:p>
            </p:txBody>
          </p:sp>
        </mc:Fallback>
      </mc:AlternateContent>
      <p:cxnSp>
        <p:nvCxnSpPr>
          <p:cNvPr id="57" name="Curved Connector 56"/>
          <p:cNvCxnSpPr/>
          <p:nvPr/>
        </p:nvCxnSpPr>
        <p:spPr>
          <a:xfrm rot="10800000" flipV="1">
            <a:off x="3663411" y="4539150"/>
            <a:ext cx="498693" cy="426138"/>
          </a:xfrm>
          <a:prstGeom prst="curvedConnector3">
            <a:avLst>
              <a:gd name="adj1" fmla="val 50000"/>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1552570" y="4934697"/>
                <a:ext cx="1978682" cy="307777"/>
              </a:xfrm>
              <a:prstGeom prst="rect">
                <a:avLst/>
              </a:prstGeom>
              <a:solidFill>
                <a:schemeClr val="accent2">
                  <a:lumMod val="60000"/>
                  <a:lumOff val="40000"/>
                  <a:alpha val="40000"/>
                </a:schemeClr>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90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10</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 </m:t>
                      </m:r>
                      <m:sSup>
                        <m:sSupPr>
                          <m:ctrlPr>
                            <a:rPr lang="fa-IR"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           </m:t>
                          </m:r>
                          <m:r>
                            <a:rPr lang="en-US" sz="2000" b="0" i="1" smtClean="0">
                              <a:solidFill>
                                <a:schemeClr val="tx1"/>
                              </a:solidFill>
                              <a:latin typeface="Cambria Math" panose="02040503050406030204" pitchFamily="18" charset="0"/>
                              <a:ea typeface="Cambria Math" panose="02040503050406030204" pitchFamily="18" charset="0"/>
                            </a:rPr>
                            <m:t>𝑐𝑚</m:t>
                          </m:r>
                        </m:e>
                        <m:sup>
                          <m:r>
                            <a:rPr lang="en-US" sz="2000" b="0" i="1" smtClean="0">
                              <a:solidFill>
                                <a:schemeClr val="tx1"/>
                              </a:solidFill>
                              <a:latin typeface="Cambria Math" panose="02040503050406030204" pitchFamily="18" charset="0"/>
                              <a:ea typeface="Cambria Math" panose="02040503050406030204" pitchFamily="18" charset="0"/>
                            </a:rPr>
                            <m:t>2</m:t>
                          </m:r>
                        </m:sup>
                      </m:sSup>
                    </m:oMath>
                  </m:oMathPara>
                </a14:m>
                <a:endParaRPr lang="en-US" sz="2000" dirty="0">
                  <a:solidFill>
                    <a:schemeClr val="tx1"/>
                  </a:solidFill>
                  <a:cs typeface="B Koodak" panose="00000700000000000000" pitchFamily="2" charset="-78"/>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552570" y="4934697"/>
                <a:ext cx="1978682" cy="307777"/>
              </a:xfrm>
              <a:prstGeom prst="rect">
                <a:avLst/>
              </a:prstGeom>
              <a:blipFill>
                <a:blip r:embed="rId7"/>
                <a:stretch>
                  <a:fillRect l="-2469" t="-1961" r="-926" b="-78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2347739" y="4903993"/>
                <a:ext cx="66075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9</m:t>
                      </m:r>
                      <m:r>
                        <m:rPr>
                          <m:nor/>
                        </m:rPr>
                        <a:rPr lang="fa-IR" sz="2000" smtClean="0">
                          <a:solidFill>
                            <a:schemeClr val="tx1"/>
                          </a:solidFill>
                          <a:latin typeface="Cambria Math" panose="02040503050406030204" pitchFamily="18" charset="0"/>
                          <a:ea typeface="Cambria Math" panose="02040503050406030204" pitchFamily="18" charset="0"/>
                          <a:cs typeface="B Koodak" panose="00000700000000000000" pitchFamily="2" charset="-78"/>
                        </a:rPr>
                        <m:t>00</m:t>
                      </m:r>
                    </m:oMath>
                  </m:oMathPara>
                </a14:m>
                <a:endParaRPr lang="en-US" sz="2000" dirty="0"/>
              </a:p>
            </p:txBody>
          </p:sp>
        </mc:Choice>
        <mc:Fallback xmlns="">
          <p:sp>
            <p:nvSpPr>
              <p:cNvPr id="59" name="Rectangle 58"/>
              <p:cNvSpPr>
                <a:spLocks noRot="1" noChangeAspect="1" noMove="1" noResize="1" noEditPoints="1" noAdjustHandles="1" noChangeArrowheads="1" noChangeShapeType="1" noTextEdit="1"/>
              </p:cNvSpPr>
              <p:nvPr/>
            </p:nvSpPr>
            <p:spPr>
              <a:xfrm>
                <a:off x="2347739" y="4903993"/>
                <a:ext cx="660758"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664215" y="2419355"/>
                <a:ext cx="32272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rgbClr val="00B0F0"/>
                          </a:solidFill>
                          <a:latin typeface="Cambria Math" panose="02040503050406030204" pitchFamily="18" charset="0"/>
                          <a:cs typeface="B Koodak" panose="00000700000000000000" pitchFamily="2" charset="-78"/>
                        </a:rPr>
                        <m:t>900</m:t>
                      </m:r>
                      <m:r>
                        <m:rPr>
                          <m:nor/>
                        </m:rPr>
                        <a:rPr lang="fa-IR" sz="2400" b="0" i="0" smtClean="0">
                          <a:latin typeface="Cambria Math" panose="02040503050406030204" pitchFamily="18" charset="0"/>
                          <a:cs typeface="B Koodak" panose="00000700000000000000" pitchFamily="2" charset="-78"/>
                        </a:rPr>
                        <m:t>+</m:t>
                      </m:r>
                      <m:r>
                        <m:rPr>
                          <m:nor/>
                        </m:rPr>
                        <a:rPr lang="fa-IR" sz="2400" b="0" i="0" smtClean="0">
                          <a:solidFill>
                            <a:srgbClr val="E834EC"/>
                          </a:solidFill>
                          <a:latin typeface="Cambria Math" panose="02040503050406030204" pitchFamily="18" charset="0"/>
                          <a:cs typeface="B Koodak" panose="00000700000000000000" pitchFamily="2" charset="-78"/>
                        </a:rPr>
                        <m:t>100</m:t>
                      </m:r>
                      <m:r>
                        <m:rPr>
                          <m:nor/>
                        </m:rPr>
                        <a:rPr lang="fa-IR" sz="2400" b="0" i="0" smtClean="0">
                          <a:latin typeface="Cambria Math" panose="02040503050406030204" pitchFamily="18" charset="0"/>
                          <a:cs typeface="B Koodak" panose="00000700000000000000" pitchFamily="2" charset="-78"/>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900</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1900</m:t>
                      </m:r>
                      <m:sSup>
                        <m:sSupPr>
                          <m:ctrlPr>
                            <a:rPr lang="fa-IR" sz="2400" b="0" i="1" smtClean="0">
                              <a:latin typeface="Cambria Math" panose="02040503050406030204" pitchFamily="18" charset="0"/>
                              <a:cs typeface="B Koodak" panose="00000700000000000000" pitchFamily="2" charset="-78"/>
                            </a:rPr>
                          </m:ctrlPr>
                        </m:sSupPr>
                        <m:e>
                          <m:r>
                            <a:rPr lang="en-US" sz="2400" b="0" i="1" smtClean="0">
                              <a:latin typeface="Cambria Math" panose="02040503050406030204" pitchFamily="18" charset="0"/>
                              <a:cs typeface="B Koodak" panose="00000700000000000000" pitchFamily="2" charset="-78"/>
                            </a:rPr>
                            <m:t>𝑐𝑚</m:t>
                          </m:r>
                        </m:e>
                        <m:sup>
                          <m:r>
                            <a:rPr lang="en-US" sz="2400" b="0" i="1" smtClean="0">
                              <a:latin typeface="Cambria Math" panose="02040503050406030204" pitchFamily="18" charset="0"/>
                              <a:cs typeface="B Koodak" panose="00000700000000000000" pitchFamily="2" charset="-78"/>
                            </a:rPr>
                            <m:t>2</m:t>
                          </m:r>
                        </m:sup>
                      </m:sSup>
                    </m:oMath>
                  </m:oMathPara>
                </a14:m>
                <a:endParaRPr lang="en-US" sz="2400" dirty="0">
                  <a:cs typeface="B Koodak" panose="00000700000000000000" pitchFamily="2" charset="-78"/>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664215" y="2419355"/>
                <a:ext cx="3227230" cy="369332"/>
              </a:xfrm>
              <a:prstGeom prst="rect">
                <a:avLst/>
              </a:prstGeom>
              <a:blipFill>
                <a:blip r:embed="rId9"/>
                <a:stretch>
                  <a:fillRect l="-1509" r="-189"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664215" y="3956617"/>
                <a:ext cx="2726644" cy="7956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m:rPr>
                              <m:nor/>
                            </m:rPr>
                            <a:rPr lang="fa-IR" sz="2800" b="0" i="0" smtClean="0">
                              <a:latin typeface="Cambria Math" panose="02040503050406030204" pitchFamily="18" charset="0"/>
                              <a:cs typeface="B Koodak" panose="00000700000000000000" pitchFamily="2" charset="-78"/>
                            </a:rPr>
                            <m:t>1900</m:t>
                          </m:r>
                        </m:num>
                        <m:den>
                          <m:r>
                            <m:rPr>
                              <m:nor/>
                            </m:rPr>
                            <a:rPr lang="fa-IR" sz="2800" b="0" i="0" smtClean="0">
                              <a:latin typeface="Cambria Math" panose="02040503050406030204" pitchFamily="18" charset="0"/>
                              <a:cs typeface="B Koodak" panose="00000700000000000000" pitchFamily="2" charset="-78"/>
                            </a:rPr>
                            <m:t>10000</m:t>
                          </m:r>
                        </m:den>
                      </m:f>
                      <m:r>
                        <m:rPr>
                          <m:nor/>
                        </m:rPr>
                        <a:rPr lang="fa-IR" sz="2800" b="0" i="0" smtClean="0">
                          <a:latin typeface="Cambria Math" panose="02040503050406030204" pitchFamily="18" charset="0"/>
                          <a:cs typeface="B Koodak" panose="00000700000000000000" pitchFamily="2" charset="-78"/>
                        </a:rPr>
                        <m:t>=</m:t>
                      </m:r>
                      <m:f>
                        <m:fPr>
                          <m:ctrlPr>
                            <a:rPr lang="fa-IR" sz="2800" b="0" i="1" smtClean="0">
                              <a:latin typeface="Cambria Math" panose="02040503050406030204" pitchFamily="18" charset="0"/>
                            </a:rPr>
                          </m:ctrlPr>
                        </m:fPr>
                        <m:num>
                          <m:r>
                            <m:rPr>
                              <m:nor/>
                            </m:rPr>
                            <a:rPr lang="fa-IR" sz="2800" b="0" i="0" smtClean="0">
                              <a:latin typeface="Cambria Math" panose="02040503050406030204" pitchFamily="18" charset="0"/>
                              <a:cs typeface="B Koodak" panose="00000700000000000000" pitchFamily="2" charset="-78"/>
                            </a:rPr>
                            <m:t>19</m:t>
                          </m:r>
                        </m:num>
                        <m:den>
                          <m:r>
                            <m:rPr>
                              <m:nor/>
                            </m:rPr>
                            <a:rPr lang="fa-IR" sz="2800" b="0" i="0" smtClean="0">
                              <a:latin typeface="Cambria Math" panose="02040503050406030204" pitchFamily="18" charset="0"/>
                              <a:cs typeface="B Koodak" panose="00000700000000000000" pitchFamily="2" charset="-78"/>
                            </a:rPr>
                            <m:t>100</m:t>
                          </m:r>
                        </m:den>
                      </m:f>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19</m:t>
                      </m:r>
                      <m:r>
                        <m:rPr>
                          <m:nor/>
                        </m:rPr>
                        <a:rPr lang="fa-IR" sz="2800" b="0" i="0" smtClean="0">
                          <a:latin typeface="Cambria Math" panose="02040503050406030204" pitchFamily="18" charset="0"/>
                          <a:cs typeface="B Koodak" panose="00000700000000000000" pitchFamily="2" charset="-78"/>
                        </a:rPr>
                        <m:t>%</m:t>
                      </m:r>
                    </m:oMath>
                  </m:oMathPara>
                </a14:m>
                <a:endParaRPr lang="en-US" sz="2800" dirty="0">
                  <a:cs typeface="B Koodak" panose="00000700000000000000" pitchFamily="2" charset="-78"/>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664215" y="3956617"/>
                <a:ext cx="2726644" cy="79560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218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par>
                                <p:cTn id="80" presetID="53" presetClass="exit" presetSubtype="32" fill="hold" grpId="1" nodeType="withEffect">
                                  <p:stCondLst>
                                    <p:cond delay="0"/>
                                  </p:stCondLst>
                                  <p:childTnLst>
                                    <p:anim calcmode="lin" valueType="num">
                                      <p:cBhvr>
                                        <p:cTn id="81" dur="500"/>
                                        <p:tgtEl>
                                          <p:spTgt spid="34"/>
                                        </p:tgtEl>
                                        <p:attrNameLst>
                                          <p:attrName>ppt_w</p:attrName>
                                        </p:attrNameLst>
                                      </p:cBhvr>
                                      <p:tavLst>
                                        <p:tav tm="0">
                                          <p:val>
                                            <p:strVal val="ppt_w"/>
                                          </p:val>
                                        </p:tav>
                                        <p:tav tm="100000">
                                          <p:val>
                                            <p:fltVal val="0"/>
                                          </p:val>
                                        </p:tav>
                                      </p:tavLst>
                                    </p:anim>
                                    <p:anim calcmode="lin" valueType="num">
                                      <p:cBhvr>
                                        <p:cTn id="82" dur="500"/>
                                        <p:tgtEl>
                                          <p:spTgt spid="34"/>
                                        </p:tgtEl>
                                        <p:attrNameLst>
                                          <p:attrName>ppt_h</p:attrName>
                                        </p:attrNameLst>
                                      </p:cBhvr>
                                      <p:tavLst>
                                        <p:tav tm="0">
                                          <p:val>
                                            <p:strVal val="ppt_h"/>
                                          </p:val>
                                        </p:tav>
                                        <p:tav tm="100000">
                                          <p:val>
                                            <p:fltVal val="0"/>
                                          </p:val>
                                        </p:tav>
                                      </p:tavLst>
                                    </p:anim>
                                    <p:animEffect transition="out" filter="fade">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par>
                                <p:cTn id="85" presetID="53" presetClass="exit" presetSubtype="32" fill="hold" nodeType="withEffect">
                                  <p:stCondLst>
                                    <p:cond delay="0"/>
                                  </p:stCondLst>
                                  <p:childTnLst>
                                    <p:anim calcmode="lin" valueType="num">
                                      <p:cBhvr>
                                        <p:cTn id="86" dur="500"/>
                                        <p:tgtEl>
                                          <p:spTgt spid="33"/>
                                        </p:tgtEl>
                                        <p:attrNameLst>
                                          <p:attrName>ppt_w</p:attrName>
                                        </p:attrNameLst>
                                      </p:cBhvr>
                                      <p:tavLst>
                                        <p:tav tm="0">
                                          <p:val>
                                            <p:strVal val="ppt_w"/>
                                          </p:val>
                                        </p:tav>
                                        <p:tav tm="100000">
                                          <p:val>
                                            <p:fltVal val="0"/>
                                          </p:val>
                                        </p:tav>
                                      </p:tavLst>
                                    </p:anim>
                                    <p:anim calcmode="lin" valueType="num">
                                      <p:cBhvr>
                                        <p:cTn id="87" dur="500"/>
                                        <p:tgtEl>
                                          <p:spTgt spid="33"/>
                                        </p:tgtEl>
                                        <p:attrNameLst>
                                          <p:attrName>ppt_h</p:attrName>
                                        </p:attrNameLst>
                                      </p:cBhvr>
                                      <p:tavLst>
                                        <p:tav tm="0">
                                          <p:val>
                                            <p:strVal val="ppt_h"/>
                                          </p:val>
                                        </p:tav>
                                        <p:tav tm="100000">
                                          <p:val>
                                            <p:fltVal val="0"/>
                                          </p:val>
                                        </p:tav>
                                      </p:tavLst>
                                    </p:anim>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par>
                                <p:cTn id="90" presetID="53" presetClass="exit" presetSubtype="32" fill="hold" nodeType="withEffect">
                                  <p:stCondLst>
                                    <p:cond delay="0"/>
                                  </p:stCondLst>
                                  <p:childTnLst>
                                    <p:anim calcmode="lin" valueType="num">
                                      <p:cBhvr>
                                        <p:cTn id="91" dur="500"/>
                                        <p:tgtEl>
                                          <p:spTgt spid="35"/>
                                        </p:tgtEl>
                                        <p:attrNameLst>
                                          <p:attrName>ppt_w</p:attrName>
                                        </p:attrNameLst>
                                      </p:cBhvr>
                                      <p:tavLst>
                                        <p:tav tm="0">
                                          <p:val>
                                            <p:strVal val="ppt_w"/>
                                          </p:val>
                                        </p:tav>
                                        <p:tav tm="100000">
                                          <p:val>
                                            <p:fltVal val="0"/>
                                          </p:val>
                                        </p:tav>
                                      </p:tavLst>
                                    </p:anim>
                                    <p:anim calcmode="lin" valueType="num">
                                      <p:cBhvr>
                                        <p:cTn id="92" dur="500"/>
                                        <p:tgtEl>
                                          <p:spTgt spid="35"/>
                                        </p:tgtEl>
                                        <p:attrNameLst>
                                          <p:attrName>ppt_h</p:attrName>
                                        </p:attrNameLst>
                                      </p:cBhvr>
                                      <p:tavLst>
                                        <p:tav tm="0">
                                          <p:val>
                                            <p:strVal val="ppt_h"/>
                                          </p:val>
                                        </p:tav>
                                        <p:tav tm="100000">
                                          <p:val>
                                            <p:fltVal val="0"/>
                                          </p:val>
                                        </p:tav>
                                      </p:tavLst>
                                    </p:anim>
                                    <p:animEffect transition="out" filter="fade">
                                      <p:cBhvr>
                                        <p:cTn id="93" dur="500"/>
                                        <p:tgtEl>
                                          <p:spTgt spid="35"/>
                                        </p:tgtEl>
                                      </p:cBhvr>
                                    </p:animEffect>
                                    <p:set>
                                      <p:cBhvr>
                                        <p:cTn id="94" dur="1" fill="hold">
                                          <p:stCondLst>
                                            <p:cond delay="499"/>
                                          </p:stCondLst>
                                        </p:cTn>
                                        <p:tgtEl>
                                          <p:spTgt spid="35"/>
                                        </p:tgtEl>
                                        <p:attrNameLst>
                                          <p:attrName>style.visibility</p:attrName>
                                        </p:attrNameLst>
                                      </p:cBhvr>
                                      <p:to>
                                        <p:strVal val="hidden"/>
                                      </p:to>
                                    </p:set>
                                  </p:childTnLst>
                                </p:cTn>
                              </p:par>
                              <p:par>
                                <p:cTn id="95" presetID="53" presetClass="exit" presetSubtype="32" fill="hold" grpId="1" nodeType="withEffect">
                                  <p:stCondLst>
                                    <p:cond delay="0"/>
                                  </p:stCondLst>
                                  <p:childTnLst>
                                    <p:anim calcmode="lin" valueType="num">
                                      <p:cBhvr>
                                        <p:cTn id="96" dur="500"/>
                                        <p:tgtEl>
                                          <p:spTgt spid="36"/>
                                        </p:tgtEl>
                                        <p:attrNameLst>
                                          <p:attrName>ppt_w</p:attrName>
                                        </p:attrNameLst>
                                      </p:cBhvr>
                                      <p:tavLst>
                                        <p:tav tm="0">
                                          <p:val>
                                            <p:strVal val="ppt_w"/>
                                          </p:val>
                                        </p:tav>
                                        <p:tav tm="100000">
                                          <p:val>
                                            <p:fltVal val="0"/>
                                          </p:val>
                                        </p:tav>
                                      </p:tavLst>
                                    </p:anim>
                                    <p:anim calcmode="lin" valueType="num">
                                      <p:cBhvr>
                                        <p:cTn id="97" dur="500"/>
                                        <p:tgtEl>
                                          <p:spTgt spid="36"/>
                                        </p:tgtEl>
                                        <p:attrNameLst>
                                          <p:attrName>ppt_h</p:attrName>
                                        </p:attrNameLst>
                                      </p:cBhvr>
                                      <p:tavLst>
                                        <p:tav tm="0">
                                          <p:val>
                                            <p:strVal val="ppt_h"/>
                                          </p:val>
                                        </p:tav>
                                        <p:tav tm="100000">
                                          <p:val>
                                            <p:fltVal val="0"/>
                                          </p:val>
                                        </p:tav>
                                      </p:tavLst>
                                    </p:anim>
                                    <p:animEffect transition="out" filter="fade">
                                      <p:cBhvr>
                                        <p:cTn id="98" dur="500"/>
                                        <p:tgtEl>
                                          <p:spTgt spid="36"/>
                                        </p:tgtEl>
                                      </p:cBhvr>
                                    </p:animEffect>
                                    <p:set>
                                      <p:cBhvr>
                                        <p:cTn id="99" dur="1" fill="hold">
                                          <p:stCondLst>
                                            <p:cond delay="499"/>
                                          </p:stCondLst>
                                        </p:cTn>
                                        <p:tgtEl>
                                          <p:spTgt spid="36"/>
                                        </p:tgtEl>
                                        <p:attrNameLst>
                                          <p:attrName>style.visibility</p:attrName>
                                        </p:attrNameLst>
                                      </p:cBhvr>
                                      <p:to>
                                        <p:strVal val="hidden"/>
                                      </p:to>
                                    </p:set>
                                  </p:childTnLst>
                                </p:cTn>
                              </p:par>
                              <p:par>
                                <p:cTn id="100" presetID="22" presetClass="entr" presetSubtype="4" fill="hold"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00"/>
                                        <p:tgtEl>
                                          <p:spTgt spid="21"/>
                                        </p:tgtEl>
                                      </p:cBhvr>
                                    </p:animEffect>
                                  </p:childTnLst>
                                </p:cTn>
                              </p:par>
                              <p:par>
                                <p:cTn id="103" presetID="22" presetClass="entr" presetSubtype="4" fill="hold"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down)">
                                      <p:cBhvr>
                                        <p:cTn id="105" dur="500"/>
                                        <p:tgtEl>
                                          <p:spTgt spid="20"/>
                                        </p:tgtEl>
                                      </p:cBhvr>
                                    </p:animEffect>
                                  </p:childTnLst>
                                </p:cTn>
                              </p:par>
                              <p:par>
                                <p:cTn id="106" presetID="10" presetClass="exit" presetSubtype="0" fill="hold" grpId="1"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p:cTn id="116" dur="500" fill="hold"/>
                                        <p:tgtEl>
                                          <p:spTgt spid="42"/>
                                        </p:tgtEl>
                                        <p:attrNameLst>
                                          <p:attrName>ppt_w</p:attrName>
                                        </p:attrNameLst>
                                      </p:cBhvr>
                                      <p:tavLst>
                                        <p:tav tm="0">
                                          <p:val>
                                            <p:fltVal val="0"/>
                                          </p:val>
                                        </p:tav>
                                        <p:tav tm="100000">
                                          <p:val>
                                            <p:strVal val="#ppt_w"/>
                                          </p:val>
                                        </p:tav>
                                      </p:tavLst>
                                    </p:anim>
                                    <p:anim calcmode="lin" valueType="num">
                                      <p:cBhvr>
                                        <p:cTn id="117" dur="500" fill="hold"/>
                                        <p:tgtEl>
                                          <p:spTgt spid="42"/>
                                        </p:tgtEl>
                                        <p:attrNameLst>
                                          <p:attrName>ppt_h</p:attrName>
                                        </p:attrNameLst>
                                      </p:cBhvr>
                                      <p:tavLst>
                                        <p:tav tm="0">
                                          <p:val>
                                            <p:fltVal val="0"/>
                                          </p:val>
                                        </p:tav>
                                        <p:tav tm="100000">
                                          <p:val>
                                            <p:strVal val="#ppt_h"/>
                                          </p:val>
                                        </p:tav>
                                      </p:tavLst>
                                    </p:anim>
                                    <p:animEffect transition="in" filter="fade">
                                      <p:cBhvr>
                                        <p:cTn id="118" dur="500"/>
                                        <p:tgtEl>
                                          <p:spTgt spid="42"/>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randombar(horizontal)">
                                      <p:cBhvr>
                                        <p:cTn id="123" dur="500"/>
                                        <p:tgtEl>
                                          <p:spTgt spid="41"/>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randombar(horizontal)">
                                      <p:cBhvr>
                                        <p:cTn id="126" dur="500"/>
                                        <p:tgtEl>
                                          <p:spTgt spid="50"/>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randombar(horizontal)">
                                      <p:cBhvr>
                                        <p:cTn id="129" dur="500"/>
                                        <p:tgtEl>
                                          <p:spTgt spid="51"/>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44"/>
                                        </p:tgtEl>
                                        <p:attrNameLst>
                                          <p:attrName>style.visibility</p:attrName>
                                        </p:attrNameLst>
                                      </p:cBhvr>
                                      <p:to>
                                        <p:strVal val="visible"/>
                                      </p:to>
                                    </p:set>
                                    <p:anim calcmode="lin" valueType="num">
                                      <p:cBhvr>
                                        <p:cTn id="134" dur="500" fill="hold"/>
                                        <p:tgtEl>
                                          <p:spTgt spid="44"/>
                                        </p:tgtEl>
                                        <p:attrNameLst>
                                          <p:attrName>ppt_w</p:attrName>
                                        </p:attrNameLst>
                                      </p:cBhvr>
                                      <p:tavLst>
                                        <p:tav tm="0">
                                          <p:val>
                                            <p:fltVal val="0"/>
                                          </p:val>
                                        </p:tav>
                                        <p:tav tm="100000">
                                          <p:val>
                                            <p:strVal val="#ppt_w"/>
                                          </p:val>
                                        </p:tav>
                                      </p:tavLst>
                                    </p:anim>
                                    <p:anim calcmode="lin" valueType="num">
                                      <p:cBhvr>
                                        <p:cTn id="135" dur="500" fill="hold"/>
                                        <p:tgtEl>
                                          <p:spTgt spid="44"/>
                                        </p:tgtEl>
                                        <p:attrNameLst>
                                          <p:attrName>ppt_h</p:attrName>
                                        </p:attrNameLst>
                                      </p:cBhvr>
                                      <p:tavLst>
                                        <p:tav tm="0">
                                          <p:val>
                                            <p:fltVal val="0"/>
                                          </p:val>
                                        </p:tav>
                                        <p:tav tm="100000">
                                          <p:val>
                                            <p:strVal val="#ppt_h"/>
                                          </p:val>
                                        </p:tav>
                                      </p:tavLst>
                                    </p:anim>
                                    <p:animEffect transition="in" filter="fade">
                                      <p:cBhvr>
                                        <p:cTn id="136" dur="500"/>
                                        <p:tgtEl>
                                          <p:spTgt spid="44"/>
                                        </p:tgtEl>
                                      </p:cBhvr>
                                    </p:animEffect>
                                  </p:childTnLst>
                                </p:cTn>
                              </p:par>
                            </p:childTnLst>
                          </p:cTn>
                        </p:par>
                      </p:childTnLst>
                    </p:cTn>
                  </p:par>
                  <p:par>
                    <p:cTn id="137" fill="hold">
                      <p:stCondLst>
                        <p:cond delay="indefinite"/>
                      </p:stCondLst>
                      <p:childTnLst>
                        <p:par>
                          <p:cTn id="138" fill="hold">
                            <p:stCondLst>
                              <p:cond delay="0"/>
                            </p:stCondLst>
                            <p:childTnLst>
                              <p:par>
                                <p:cTn id="139" presetID="14" presetClass="entr" presetSubtype="10" fill="hold" nodeType="click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randombar(horizontal)">
                                      <p:cBhvr>
                                        <p:cTn id="141" dur="500"/>
                                        <p:tgtEl>
                                          <p:spTgt spid="52"/>
                                        </p:tgtEl>
                                      </p:cBhvr>
                                    </p:animEffect>
                                  </p:childTnLst>
                                </p:cTn>
                              </p:par>
                              <p:par>
                                <p:cTn id="142" presetID="14" presetClass="entr" presetSubtype="10" fill="hold" grpId="0" nodeType="withEffect">
                                  <p:stCondLst>
                                    <p:cond delay="0"/>
                                  </p:stCondLst>
                                  <p:childTnLst>
                                    <p:set>
                                      <p:cBhvr>
                                        <p:cTn id="143" dur="1" fill="hold">
                                          <p:stCondLst>
                                            <p:cond delay="0"/>
                                          </p:stCondLst>
                                        </p:cTn>
                                        <p:tgtEl>
                                          <p:spTgt spid="53"/>
                                        </p:tgtEl>
                                        <p:attrNameLst>
                                          <p:attrName>style.visibility</p:attrName>
                                        </p:attrNameLst>
                                      </p:cBhvr>
                                      <p:to>
                                        <p:strVal val="visible"/>
                                      </p:to>
                                    </p:set>
                                    <p:animEffect transition="in" filter="randombar(horizontal)">
                                      <p:cBhvr>
                                        <p:cTn id="144" dur="500"/>
                                        <p:tgtEl>
                                          <p:spTgt spid="53"/>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randombar(horizontal)">
                                      <p:cBhvr>
                                        <p:cTn id="147" dur="500"/>
                                        <p:tgtEl>
                                          <p:spTgt spid="56"/>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p:cTn id="152" dur="500" fill="hold"/>
                                        <p:tgtEl>
                                          <p:spTgt spid="43"/>
                                        </p:tgtEl>
                                        <p:attrNameLst>
                                          <p:attrName>ppt_w</p:attrName>
                                        </p:attrNameLst>
                                      </p:cBhvr>
                                      <p:tavLst>
                                        <p:tav tm="0">
                                          <p:val>
                                            <p:fltVal val="0"/>
                                          </p:val>
                                        </p:tav>
                                        <p:tav tm="100000">
                                          <p:val>
                                            <p:strVal val="#ppt_w"/>
                                          </p:val>
                                        </p:tav>
                                      </p:tavLst>
                                    </p:anim>
                                    <p:anim calcmode="lin" valueType="num">
                                      <p:cBhvr>
                                        <p:cTn id="153" dur="500" fill="hold"/>
                                        <p:tgtEl>
                                          <p:spTgt spid="43"/>
                                        </p:tgtEl>
                                        <p:attrNameLst>
                                          <p:attrName>ppt_h</p:attrName>
                                        </p:attrNameLst>
                                      </p:cBhvr>
                                      <p:tavLst>
                                        <p:tav tm="0">
                                          <p:val>
                                            <p:fltVal val="0"/>
                                          </p:val>
                                        </p:tav>
                                        <p:tav tm="100000">
                                          <p:val>
                                            <p:strVal val="#ppt_h"/>
                                          </p:val>
                                        </p:tav>
                                      </p:tavLst>
                                    </p:anim>
                                    <p:animEffect transition="in" filter="fade">
                                      <p:cBhvr>
                                        <p:cTn id="154" dur="500"/>
                                        <p:tgtEl>
                                          <p:spTgt spid="43"/>
                                        </p:tgtEl>
                                      </p:cBhvr>
                                    </p:animEffect>
                                  </p:childTnLst>
                                </p:cTn>
                              </p:par>
                            </p:childTnLst>
                          </p:cTn>
                        </p:par>
                      </p:childTnLst>
                    </p:cTn>
                  </p:par>
                  <p:par>
                    <p:cTn id="155" fill="hold">
                      <p:stCondLst>
                        <p:cond delay="indefinite"/>
                      </p:stCondLst>
                      <p:childTnLst>
                        <p:par>
                          <p:cTn id="156" fill="hold">
                            <p:stCondLst>
                              <p:cond delay="0"/>
                            </p:stCondLst>
                            <p:childTnLst>
                              <p:par>
                                <p:cTn id="157" presetID="14" presetClass="entr" presetSubtype="10" fill="hold" nodeType="click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randombar(horizontal)">
                                      <p:cBhvr>
                                        <p:cTn id="159" dur="500"/>
                                        <p:tgtEl>
                                          <p:spTgt spid="57"/>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randombar(horizontal)">
                                      <p:cBhvr>
                                        <p:cTn id="162" dur="500"/>
                                        <p:tgtEl>
                                          <p:spTgt spid="58"/>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59"/>
                                        </p:tgtEl>
                                        <p:attrNameLst>
                                          <p:attrName>style.visibility</p:attrName>
                                        </p:attrNameLst>
                                      </p:cBhvr>
                                      <p:to>
                                        <p:strVal val="visible"/>
                                      </p:to>
                                    </p:set>
                                    <p:animEffect transition="in" filter="randombar(horizontal)">
                                      <p:cBhvr>
                                        <p:cTn id="165" dur="500"/>
                                        <p:tgtEl>
                                          <p:spTgt spid="59"/>
                                        </p:tgtEl>
                                      </p:cBhvr>
                                    </p:animEffect>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30"/>
                                        </p:tgtEl>
                                        <p:attrNameLst>
                                          <p:attrName>style.visibility</p:attrName>
                                        </p:attrNameLst>
                                      </p:cBhvr>
                                      <p:to>
                                        <p:strVal val="visible"/>
                                      </p:to>
                                    </p:set>
                                    <p:animEffect transition="in" filter="fade">
                                      <p:cBhvr>
                                        <p:cTn id="170" dur="1000"/>
                                        <p:tgtEl>
                                          <p:spTgt spid="30"/>
                                        </p:tgtEl>
                                      </p:cBhvr>
                                    </p:animEffect>
                                    <p:anim calcmode="lin" valueType="num">
                                      <p:cBhvr>
                                        <p:cTn id="171" dur="1000" fill="hold"/>
                                        <p:tgtEl>
                                          <p:spTgt spid="30"/>
                                        </p:tgtEl>
                                        <p:attrNameLst>
                                          <p:attrName>ppt_x</p:attrName>
                                        </p:attrNameLst>
                                      </p:cBhvr>
                                      <p:tavLst>
                                        <p:tav tm="0">
                                          <p:val>
                                            <p:strVal val="#ppt_x"/>
                                          </p:val>
                                        </p:tav>
                                        <p:tav tm="100000">
                                          <p:val>
                                            <p:strVal val="#ppt_x"/>
                                          </p:val>
                                        </p:tav>
                                      </p:tavLst>
                                    </p:anim>
                                    <p:anim calcmode="lin" valueType="num">
                                      <p:cBhvr>
                                        <p:cTn id="17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31"/>
                                        </p:tgtEl>
                                        <p:attrNameLst>
                                          <p:attrName>style.visibility</p:attrName>
                                        </p:attrNameLst>
                                      </p:cBhvr>
                                      <p:to>
                                        <p:strVal val="visible"/>
                                      </p:to>
                                    </p:set>
                                    <p:animEffect transition="in" filter="fade">
                                      <p:cBhvr>
                                        <p:cTn id="177" dur="1000"/>
                                        <p:tgtEl>
                                          <p:spTgt spid="31"/>
                                        </p:tgtEl>
                                      </p:cBhvr>
                                    </p:animEffect>
                                    <p:anim calcmode="lin" valueType="num">
                                      <p:cBhvr>
                                        <p:cTn id="178" dur="1000" fill="hold"/>
                                        <p:tgtEl>
                                          <p:spTgt spid="31"/>
                                        </p:tgtEl>
                                        <p:attrNameLst>
                                          <p:attrName>ppt_x</p:attrName>
                                        </p:attrNameLst>
                                      </p:cBhvr>
                                      <p:tavLst>
                                        <p:tav tm="0">
                                          <p:val>
                                            <p:strVal val="#ppt_x"/>
                                          </p:val>
                                        </p:tav>
                                        <p:tav tm="100000">
                                          <p:val>
                                            <p:strVal val="#ppt_x"/>
                                          </p:val>
                                        </p:tav>
                                      </p:tavLst>
                                    </p:anim>
                                    <p:anim calcmode="lin" valueType="num">
                                      <p:cBhvr>
                                        <p:cTn id="17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p:bldP spid="12" grpId="1"/>
      <p:bldP spid="13" grpId="0"/>
      <p:bldP spid="13" grpId="1"/>
      <p:bldP spid="11" grpId="0" animBg="1"/>
      <p:bldP spid="27" grpId="0" animBg="1"/>
      <p:bldP spid="28" grpId="0" animBg="1"/>
      <p:bldP spid="34" grpId="0" animBg="1"/>
      <p:bldP spid="34" grpId="1" animBg="1"/>
      <p:bldP spid="36" grpId="0" animBg="1"/>
      <p:bldP spid="36" grpId="1" animBg="1"/>
      <p:bldP spid="42" grpId="0" animBg="1"/>
      <p:bldP spid="43" grpId="0" animBg="1"/>
      <p:bldP spid="44" grpId="0" animBg="1"/>
      <p:bldP spid="50" grpId="0" animBg="1"/>
      <p:bldP spid="51" grpId="0"/>
      <p:bldP spid="53" grpId="0" animBg="1"/>
      <p:bldP spid="56" grpId="0"/>
      <p:bldP spid="58" grpId="0" animBg="1"/>
      <p:bldP spid="5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9724" y="312896"/>
            <a:ext cx="9144000" cy="707886"/>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3ـ کشاورزی زمین خود را به نسبت های زیر بذر پاشی کرده است:</a:t>
            </a:r>
            <a:br>
              <a:rPr lang="fa-IR" sz="2000" dirty="0">
                <a:solidFill>
                  <a:srgbClr val="231F20"/>
                </a:solidFill>
                <a:latin typeface="AmuzehNewNormalPS"/>
                <a:cs typeface="B Koodak" panose="00000700000000000000" pitchFamily="2" charset="-78"/>
              </a:rPr>
            </a:br>
            <a:endParaRPr lang="en-US" sz="2000" dirty="0">
              <a:cs typeface="B Koodak"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16" y="4015194"/>
            <a:ext cx="4141412" cy="2620737"/>
          </a:xfrm>
          <a:prstGeom prst="rect">
            <a:avLst/>
          </a:prstGeom>
        </p:spPr>
      </p:pic>
      <p:sp>
        <p:nvSpPr>
          <p:cNvPr id="5" name="Rectangle 4"/>
          <p:cNvSpPr/>
          <p:nvPr/>
        </p:nvSpPr>
        <p:spPr>
          <a:xfrm>
            <a:off x="1198052" y="3713327"/>
            <a:ext cx="2692975" cy="3144673"/>
          </a:xfrm>
          <a:prstGeom prst="rect">
            <a:avLst/>
          </a:prstGeom>
          <a:pattFill prst="pct40">
            <a:fgClr>
              <a:schemeClr val="accent6">
                <a:lumMod val="60000"/>
                <a:lumOff val="40000"/>
              </a:schemeClr>
            </a:fgClr>
            <a:bgClr>
              <a:schemeClr val="accent4">
                <a:lumMod val="60000"/>
                <a:lumOff val="40000"/>
              </a:schemeClr>
            </a:bgClr>
          </a:pattFill>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512095" y="4644389"/>
            <a:ext cx="1737360" cy="109728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90827" y="5094514"/>
            <a:ext cx="1744115" cy="110707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وکتور ذرت تازه وکتور میوه فروشی"/>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25" b="89925" l="9850" r="95993"/>
                    </a14:imgEffect>
                  </a14:imgLayer>
                </a14:imgProps>
              </a:ext>
              <a:ext uri="{28A0092B-C50C-407E-A947-70E740481C1C}">
                <a14:useLocalDpi xmlns:a14="http://schemas.microsoft.com/office/drawing/2010/main" val="0"/>
              </a:ext>
            </a:extLst>
          </a:blip>
          <a:srcRect l="46269" t="7986" r="4048" b="18802"/>
          <a:stretch/>
        </p:blipFill>
        <p:spPr bwMode="auto">
          <a:xfrm>
            <a:off x="2861271" y="5369521"/>
            <a:ext cx="476197" cy="7790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وکتور بیسکویت جو وکتور بیسکویت رژیمی"/>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13" b="89796" l="10000" r="92364">
                        <a14:foregroundMark x1="14727" y1="84257" x2="42364" y2="63265"/>
                        <a14:backgroundMark x1="44364" y1="36152" x2="65091" y2="30612"/>
                        <a14:backgroundMark x1="37091" y1="69388" x2="42909" y2="69388"/>
                        <a14:backgroundMark x1="61818" y1="56268" x2="68909" y2="53061"/>
                        <a14:backgroundMark x1="65273" y1="81924" x2="35455" y2="80466"/>
                        <a14:backgroundMark x1="55455" y1="79009" x2="58909" y2="77843"/>
                        <a14:backgroundMark x1="43818" y1="49271" x2="44364" y2="39067"/>
                        <a14:backgroundMark x1="64909" y1="81341" x2="63818" y2="79009"/>
                      </a14:backgroundRemoval>
                    </a14:imgEffect>
                  </a14:imgLayer>
                </a14:imgProps>
              </a:ext>
              <a:ext uri="{28A0092B-C50C-407E-A947-70E740481C1C}">
                <a14:useLocalDpi xmlns:a14="http://schemas.microsoft.com/office/drawing/2010/main" val="0"/>
              </a:ext>
            </a:extLst>
          </a:blip>
          <a:srcRect/>
          <a:stretch>
            <a:fillRect/>
          </a:stretch>
        </p:blipFill>
        <p:spPr bwMode="auto">
          <a:xfrm rot="17415458">
            <a:off x="1602143" y="4917113"/>
            <a:ext cx="1274766" cy="794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وکتور گندم - Farapic | فراپیک | Poster, Art, Awesom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46000" y1="42000" x2="42375" y2="39500"/>
                        <a14:backgroundMark x1="50625" y1="46000" x2="46000" y2="42667"/>
                        <a14:backgroundMark x1="59000" y1="39333" x2="57625" y2="31167"/>
                      </a14:backgroundRemoval>
                    </a14:imgEffect>
                  </a14:imgLayer>
                </a14:imgProps>
              </a:ext>
              <a:ext uri="{28A0092B-C50C-407E-A947-70E740481C1C}">
                <a14:useLocalDpi xmlns:a14="http://schemas.microsoft.com/office/drawing/2010/main" val="0"/>
              </a:ext>
            </a:extLst>
          </a:blip>
          <a:srcRect/>
          <a:stretch>
            <a:fillRect/>
          </a:stretch>
        </p:blipFill>
        <p:spPr bwMode="auto">
          <a:xfrm>
            <a:off x="302014" y="4155636"/>
            <a:ext cx="2039060" cy="152929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70885" y="1429510"/>
            <a:ext cx="7292839"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اگر مساحت زمین او 15هکتار باشد، مساحت زیر کشت هر بذر را حساب کنید</a:t>
            </a:r>
            <a:endParaRPr lang="en-US" sz="2000" dirty="0">
              <a:cs typeface="B Koodak" panose="00000700000000000000" pitchFamily="2" charset="-78"/>
            </a:endParaRPr>
          </a:p>
        </p:txBody>
      </p:sp>
      <p:sp>
        <p:nvSpPr>
          <p:cNvPr id="16" name="Rectangle 15"/>
          <p:cNvSpPr/>
          <p:nvPr/>
        </p:nvSpPr>
        <p:spPr>
          <a:xfrm>
            <a:off x="10601555" y="871203"/>
            <a:ext cx="1189749" cy="400110"/>
          </a:xfrm>
          <a:prstGeom prst="rect">
            <a:avLst/>
          </a:prstGeom>
        </p:spPr>
        <p:txBody>
          <a:bodyPr wrap="none">
            <a:spAutoFit/>
          </a:bodyPr>
          <a:lstStyle/>
          <a:p>
            <a:r>
              <a:rPr lang="fa-IR" sz="2000" dirty="0">
                <a:solidFill>
                  <a:srgbClr val="231F20"/>
                </a:solidFill>
                <a:latin typeface="AmuzehNewNormalPS"/>
                <a:cs typeface="B Koodak" panose="00000700000000000000" pitchFamily="2" charset="-78"/>
              </a:rPr>
              <a:t>گندم: %45 </a:t>
            </a:r>
            <a:endParaRPr lang="en-US" sz="2000" dirty="0"/>
          </a:p>
        </p:txBody>
      </p:sp>
      <p:sp>
        <p:nvSpPr>
          <p:cNvPr id="17" name="Rectangle 16"/>
          <p:cNvSpPr/>
          <p:nvPr/>
        </p:nvSpPr>
        <p:spPr>
          <a:xfrm>
            <a:off x="8842061" y="871830"/>
            <a:ext cx="1241045" cy="400110"/>
          </a:xfrm>
          <a:prstGeom prst="rect">
            <a:avLst/>
          </a:prstGeom>
        </p:spPr>
        <p:txBody>
          <a:bodyPr wrap="none">
            <a:spAutoFit/>
          </a:bodyPr>
          <a:lstStyle/>
          <a:p>
            <a:r>
              <a:rPr lang="fa-IR" sz="2000" dirty="0">
                <a:solidFill>
                  <a:srgbClr val="231F20"/>
                </a:solidFill>
                <a:latin typeface="AmuzehNewNormalPS"/>
                <a:cs typeface="B Koodak" panose="00000700000000000000" pitchFamily="2" charset="-78"/>
              </a:rPr>
              <a:t>جو: % 37/5</a:t>
            </a:r>
            <a:endParaRPr lang="en-US" sz="2000" dirty="0"/>
          </a:p>
        </p:txBody>
      </p:sp>
      <p:sp>
        <p:nvSpPr>
          <p:cNvPr id="18" name="Rectangle 17"/>
          <p:cNvSpPr/>
          <p:nvPr/>
        </p:nvSpPr>
        <p:spPr>
          <a:xfrm>
            <a:off x="6726678" y="871203"/>
            <a:ext cx="1596934"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ذرت: % 17/5</a:t>
            </a:r>
            <a:endParaRPr lang="en-US" sz="2000" dirty="0"/>
          </a:p>
        </p:txBody>
      </p:sp>
      <p:sp>
        <p:nvSpPr>
          <p:cNvPr id="26" name="Rectangle 25"/>
          <p:cNvSpPr/>
          <p:nvPr/>
        </p:nvSpPr>
        <p:spPr>
          <a:xfrm>
            <a:off x="8521141" y="2179434"/>
            <a:ext cx="3342583" cy="369332"/>
          </a:xfrm>
          <a:prstGeom prst="rect">
            <a:avLst/>
          </a:prstGeom>
        </p:spPr>
        <p:txBody>
          <a:bodyPr wrap="none">
            <a:spAutoFit/>
          </a:bodyPr>
          <a:lstStyle/>
          <a:p>
            <a:pPr algn="r" rtl="1"/>
            <a:r>
              <a:rPr lang="fa-IR" dirty="0">
                <a:solidFill>
                  <a:schemeClr val="accent2">
                    <a:lumMod val="75000"/>
                  </a:schemeClr>
                </a:solidFill>
                <a:cs typeface="B Koodak" panose="00000700000000000000" pitchFamily="2" charset="-78"/>
              </a:rPr>
              <a:t>الف)مساحت زیر کشت گندم چقدر است؟</a:t>
            </a:r>
            <a:endParaRPr lang="en-US" dirty="0">
              <a:solidFill>
                <a:schemeClr val="accent2">
                  <a:lumMod val="75000"/>
                </a:schemeClr>
              </a:solidFill>
              <a:cs typeface="B Koodak" panose="00000700000000000000" pitchFamily="2" charset="-78"/>
            </a:endParaRPr>
          </a:p>
        </p:txBody>
      </p:sp>
      <p:graphicFrame>
        <p:nvGraphicFramePr>
          <p:cNvPr id="27" name="Table 26"/>
          <p:cNvGraphicFramePr>
            <a:graphicFrameLocks noGrp="1"/>
          </p:cNvGraphicFramePr>
          <p:nvPr>
            <p:extLst>
              <p:ext uri="{D42A27DB-BD31-4B8C-83A1-F6EECF244321}">
                <p14:modId xmlns:p14="http://schemas.microsoft.com/office/powerpoint/2010/main" val="713340433"/>
              </p:ext>
            </p:extLst>
          </p:nvPr>
        </p:nvGraphicFramePr>
        <p:xfrm>
          <a:off x="2599217" y="1887871"/>
          <a:ext cx="1281944" cy="1097280"/>
        </p:xfrm>
        <a:graphic>
          <a:graphicData uri="http://schemas.openxmlformats.org/drawingml/2006/table">
            <a:tbl>
              <a:tblPr firstRow="1" bandRow="1">
                <a:tableStyleId>{5C22544A-7EE6-4342-B048-85BDC9FD1C3A}</a:tableStyleId>
              </a:tblPr>
              <a:tblGrid>
                <a:gridCol w="640972">
                  <a:extLst>
                    <a:ext uri="{9D8B030D-6E8A-4147-A177-3AD203B41FA5}">
                      <a16:colId xmlns:a16="http://schemas.microsoft.com/office/drawing/2014/main" val="3012375410"/>
                    </a:ext>
                  </a:extLst>
                </a:gridCol>
                <a:gridCol w="640972">
                  <a:extLst>
                    <a:ext uri="{9D8B030D-6E8A-4147-A177-3AD203B41FA5}">
                      <a16:colId xmlns:a16="http://schemas.microsoft.com/office/drawing/2014/main" val="4011549340"/>
                    </a:ext>
                  </a:extLst>
                </a:gridCol>
              </a:tblGrid>
              <a:tr h="548640">
                <a:tc>
                  <a:txBody>
                    <a:bodyPr/>
                    <a:lstStyle/>
                    <a:p>
                      <a:pPr algn="ctr"/>
                      <a:endParaRPr lang="en-US"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sz="2800" b="0" dirty="0">
                          <a:solidFill>
                            <a:schemeClr val="accent2">
                              <a:lumMod val="75000"/>
                            </a:schemeClr>
                          </a:solidFill>
                          <a:cs typeface="B Koodak" panose="00000700000000000000" pitchFamily="2" charset="-78"/>
                          <a:sym typeface="Wingdings" panose="05000000000000000000" pitchFamily="2" charset="2"/>
                        </a:rPr>
                        <a:t></a:t>
                      </a:r>
                      <a:endParaRPr lang="en-US" sz="2800" b="0"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25638"/>
                  </a:ext>
                </a:extLst>
              </a:tr>
              <a:tr h="548640">
                <a:tc>
                  <a:txBody>
                    <a:bodyPr/>
                    <a:lstStyle/>
                    <a:p>
                      <a:pPr algn="ctr"/>
                      <a:endParaRPr lang="en-US"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dirty="0">
                          <a:solidFill>
                            <a:schemeClr val="accent2">
                              <a:lumMod val="75000"/>
                            </a:schemeClr>
                          </a:solidFill>
                          <a:cs typeface="B Koodak" panose="00000700000000000000" pitchFamily="2" charset="-78"/>
                        </a:rPr>
                        <a:t>15</a:t>
                      </a:r>
                      <a:endParaRPr lang="en-US"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422476"/>
                  </a:ext>
                </a:extLst>
              </a:tr>
            </a:tbl>
          </a:graphicData>
        </a:graphic>
      </p:graphicFrame>
      <mc:AlternateContent xmlns:mc="http://schemas.openxmlformats.org/markup-compatibility/2006" xmlns:a14="http://schemas.microsoft.com/office/drawing/2010/main">
        <mc:Choice Requires="a14">
          <p:sp>
            <p:nvSpPr>
              <p:cNvPr id="20" name="TextBox 19"/>
              <p:cNvSpPr txBox="1"/>
              <p:nvPr/>
            </p:nvSpPr>
            <p:spPr>
              <a:xfrm>
                <a:off x="3891027" y="2099569"/>
                <a:ext cx="2556534" cy="672556"/>
              </a:xfrm>
              <a:prstGeom prst="rect">
                <a:avLst/>
              </a:prstGeom>
              <a:noFill/>
            </p:spPr>
            <p:txBody>
              <a:bodyPr wrap="none" rtlCol="0">
                <a:spAutoFit/>
              </a:bodyPr>
              <a:lstStyle/>
              <a:p>
                <a:pPr algn="l"/>
                <a:r>
                  <a:rPr lang="en-US" sz="2400" dirty="0">
                    <a:solidFill>
                      <a:schemeClr val="accent2">
                        <a:lumMod val="75000"/>
                      </a:schemeClr>
                    </a:solidFill>
                    <a:cs typeface="B Koodak" panose="00000700000000000000" pitchFamily="2" charset="-78"/>
                    <a:sym typeface="Wingdings" panose="05000000000000000000" pitchFamily="2" charset="2"/>
                  </a:rPr>
                  <a:t></a:t>
                </a:r>
                <a14:m>
                  <m:oMath xmlns:m="http://schemas.openxmlformats.org/officeDocument/2006/math">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 </m:t>
                    </m:r>
                    <m:r>
                      <a:rPr lang="fa-IR" sz="2400" b="0" i="1"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f>
                      <m:fPr>
                        <m:ctrlPr>
                          <a:rPr lang="fa-IR" sz="2400" b="0" i="1"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45</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15</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100</m:t>
                        </m:r>
                      </m:den>
                    </m:f>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oMath>
                </a14:m>
                <a:r>
                  <a:rPr lang="fa-IR" sz="2000" dirty="0">
                    <a:solidFill>
                      <a:schemeClr val="accent2">
                        <a:lumMod val="75000"/>
                      </a:schemeClr>
                    </a:solidFill>
                    <a:cs typeface="B Koodak" panose="00000700000000000000" pitchFamily="2" charset="-78"/>
                  </a:rPr>
                  <a:t> </a:t>
                </a:r>
                <a:endParaRPr lang="en-US" sz="2000" dirty="0">
                  <a:solidFill>
                    <a:schemeClr val="accent2">
                      <a:lumMod val="75000"/>
                    </a:schemeClr>
                  </a:solidFill>
                  <a:cs typeface="B Koodak" panose="00000700000000000000" pitchFamily="2" charset="-78"/>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891027" y="2099569"/>
                <a:ext cx="2556534" cy="672556"/>
              </a:xfrm>
              <a:prstGeom prst="rect">
                <a:avLst/>
              </a:prstGeom>
              <a:blipFill>
                <a:blip r:embed="rId9"/>
                <a:stretch>
                  <a:fillRect l="-3571" r="-1429" b="-7207"/>
                </a:stretch>
              </a:blipFill>
            </p:spPr>
            <p:txBody>
              <a:bodyPr/>
              <a:lstStyle/>
              <a:p>
                <a:r>
                  <a:rPr lang="en-US">
                    <a:noFill/>
                  </a:rPr>
                  <a:t> </a:t>
                </a:r>
              </a:p>
            </p:txBody>
          </p:sp>
        </mc:Fallback>
      </mc:AlternateContent>
      <p:sp>
        <p:nvSpPr>
          <p:cNvPr id="29" name="Rectangle 28"/>
          <p:cNvSpPr/>
          <p:nvPr/>
        </p:nvSpPr>
        <p:spPr>
          <a:xfrm>
            <a:off x="8779225" y="3343995"/>
            <a:ext cx="3084499" cy="369332"/>
          </a:xfrm>
          <a:prstGeom prst="rect">
            <a:avLst/>
          </a:prstGeom>
        </p:spPr>
        <p:txBody>
          <a:bodyPr wrap="none">
            <a:spAutoFit/>
          </a:bodyPr>
          <a:lstStyle/>
          <a:p>
            <a:pPr algn="r" rtl="1"/>
            <a:r>
              <a:rPr lang="fa-IR" dirty="0">
                <a:solidFill>
                  <a:schemeClr val="accent2">
                    <a:lumMod val="75000"/>
                  </a:schemeClr>
                </a:solidFill>
                <a:cs typeface="B Koodak" panose="00000700000000000000" pitchFamily="2" charset="-78"/>
              </a:rPr>
              <a:t>ب)مساحت زیر کشت جو چقدر است؟</a:t>
            </a:r>
            <a:endParaRPr lang="en-US" dirty="0">
              <a:solidFill>
                <a:schemeClr val="accent2">
                  <a:lumMod val="75000"/>
                </a:schemeClr>
              </a:solidFill>
              <a:cs typeface="B Koodak" panose="00000700000000000000" pitchFamily="2" charset="-78"/>
            </a:endParaRPr>
          </a:p>
        </p:txBody>
      </p:sp>
      <p:graphicFrame>
        <p:nvGraphicFramePr>
          <p:cNvPr id="30" name="Table 29"/>
          <p:cNvGraphicFramePr>
            <a:graphicFrameLocks noGrp="1"/>
          </p:cNvGraphicFramePr>
          <p:nvPr>
            <p:extLst>
              <p:ext uri="{D42A27DB-BD31-4B8C-83A1-F6EECF244321}">
                <p14:modId xmlns:p14="http://schemas.microsoft.com/office/powerpoint/2010/main" val="1662545749"/>
              </p:ext>
            </p:extLst>
          </p:nvPr>
        </p:nvGraphicFramePr>
        <p:xfrm>
          <a:off x="3607378" y="3445698"/>
          <a:ext cx="1582372" cy="1097280"/>
        </p:xfrm>
        <a:graphic>
          <a:graphicData uri="http://schemas.openxmlformats.org/drawingml/2006/table">
            <a:tbl>
              <a:tblPr firstRow="1" bandRow="1">
                <a:tableStyleId>{5C22544A-7EE6-4342-B048-85BDC9FD1C3A}</a:tableStyleId>
              </a:tblPr>
              <a:tblGrid>
                <a:gridCol w="791186">
                  <a:extLst>
                    <a:ext uri="{9D8B030D-6E8A-4147-A177-3AD203B41FA5}">
                      <a16:colId xmlns:a16="http://schemas.microsoft.com/office/drawing/2014/main" val="3012375410"/>
                    </a:ext>
                  </a:extLst>
                </a:gridCol>
                <a:gridCol w="791186">
                  <a:extLst>
                    <a:ext uri="{9D8B030D-6E8A-4147-A177-3AD203B41FA5}">
                      <a16:colId xmlns:a16="http://schemas.microsoft.com/office/drawing/2014/main" val="4011549340"/>
                    </a:ext>
                  </a:extLst>
                </a:gridCol>
              </a:tblGrid>
              <a:tr h="548640">
                <a:tc>
                  <a:txBody>
                    <a:bodyPr/>
                    <a:lstStyle/>
                    <a:p>
                      <a:pPr algn="ctr"/>
                      <a:endParaRPr lang="en-US"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sz="2800" b="0" dirty="0">
                          <a:solidFill>
                            <a:schemeClr val="accent2">
                              <a:lumMod val="75000"/>
                            </a:schemeClr>
                          </a:solidFill>
                          <a:cs typeface="B Koodak" panose="00000700000000000000" pitchFamily="2" charset="-78"/>
                          <a:sym typeface="Wingdings" panose="05000000000000000000" pitchFamily="2" charset="2"/>
                        </a:rPr>
                        <a:t></a:t>
                      </a:r>
                      <a:endParaRPr lang="en-US" sz="2800" b="0"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25638"/>
                  </a:ext>
                </a:extLst>
              </a:tr>
              <a:tr h="548640">
                <a:tc>
                  <a:txBody>
                    <a:bodyPr/>
                    <a:lstStyle/>
                    <a:p>
                      <a:pPr algn="ctr"/>
                      <a:endParaRPr lang="en-US"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dirty="0">
                          <a:solidFill>
                            <a:schemeClr val="accent2">
                              <a:lumMod val="75000"/>
                            </a:schemeClr>
                          </a:solidFill>
                          <a:cs typeface="B Koodak" panose="00000700000000000000" pitchFamily="2" charset="-78"/>
                        </a:rPr>
                        <a:t>15</a:t>
                      </a:r>
                      <a:endParaRPr lang="en-US"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422476"/>
                  </a:ext>
                </a:extLst>
              </a:tr>
            </a:tbl>
          </a:graphicData>
        </a:graphic>
      </p:graphicFrame>
      <mc:AlternateContent xmlns:mc="http://schemas.openxmlformats.org/markup-compatibility/2006" xmlns:a14="http://schemas.microsoft.com/office/drawing/2010/main">
        <mc:Choice Requires="a14">
          <p:sp>
            <p:nvSpPr>
              <p:cNvPr id="31" name="TextBox 30"/>
              <p:cNvSpPr txBox="1"/>
              <p:nvPr/>
            </p:nvSpPr>
            <p:spPr>
              <a:xfrm>
                <a:off x="5199616" y="3657396"/>
                <a:ext cx="2841868" cy="673326"/>
              </a:xfrm>
              <a:prstGeom prst="rect">
                <a:avLst/>
              </a:prstGeom>
              <a:noFill/>
            </p:spPr>
            <p:txBody>
              <a:bodyPr wrap="none" rtlCol="0">
                <a:spAutoFit/>
              </a:bodyPr>
              <a:lstStyle/>
              <a:p>
                <a:pPr algn="l"/>
                <a:r>
                  <a:rPr lang="en-US" sz="2400" dirty="0">
                    <a:solidFill>
                      <a:schemeClr val="accent2">
                        <a:lumMod val="75000"/>
                      </a:schemeClr>
                    </a:solidFill>
                    <a:cs typeface="B Koodak" panose="00000700000000000000" pitchFamily="2" charset="-78"/>
                    <a:sym typeface="Wingdings" panose="05000000000000000000" pitchFamily="2" charset="2"/>
                  </a:rPr>
                  <a:t></a:t>
                </a:r>
                <a14:m>
                  <m:oMath xmlns:m="http://schemas.openxmlformats.org/officeDocument/2006/math">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 </m:t>
                    </m:r>
                    <m:r>
                      <a:rPr lang="fa-IR" sz="2400" b="0" i="1"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f>
                      <m:fPr>
                        <m:ctrlPr>
                          <a:rPr lang="fa-IR" sz="2400" b="0" i="1"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37</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5</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15</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100</m:t>
                        </m:r>
                      </m:den>
                    </m:f>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oMath>
                </a14:m>
                <a:r>
                  <a:rPr lang="fa-IR" sz="2000" dirty="0">
                    <a:solidFill>
                      <a:schemeClr val="accent2">
                        <a:lumMod val="75000"/>
                      </a:schemeClr>
                    </a:solidFill>
                    <a:cs typeface="B Koodak" panose="00000700000000000000" pitchFamily="2" charset="-78"/>
                  </a:rPr>
                  <a:t> </a:t>
                </a:r>
                <a:endParaRPr lang="en-US" sz="2000" dirty="0">
                  <a:solidFill>
                    <a:schemeClr val="accent2">
                      <a:lumMod val="75000"/>
                    </a:schemeClr>
                  </a:solidFill>
                  <a:cs typeface="B Koodak" panose="00000700000000000000" pitchFamily="2" charset="-78"/>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199616" y="3657396"/>
                <a:ext cx="2841868" cy="673326"/>
              </a:xfrm>
              <a:prstGeom prst="rect">
                <a:avLst/>
              </a:prstGeom>
              <a:blipFill>
                <a:blip r:embed="rId10"/>
                <a:stretch>
                  <a:fillRect l="-3433" r="-1073" b="-8182"/>
                </a:stretch>
              </a:blipFill>
            </p:spPr>
            <p:txBody>
              <a:bodyPr/>
              <a:lstStyle/>
              <a:p>
                <a:r>
                  <a:rPr lang="en-US">
                    <a:noFill/>
                  </a:rPr>
                  <a:t> </a:t>
                </a:r>
              </a:p>
            </p:txBody>
          </p:sp>
        </mc:Fallback>
      </mc:AlternateContent>
      <p:sp>
        <p:nvSpPr>
          <p:cNvPr id="32" name="Rectangle 31"/>
          <p:cNvSpPr/>
          <p:nvPr/>
        </p:nvSpPr>
        <p:spPr>
          <a:xfrm>
            <a:off x="8604213" y="4635151"/>
            <a:ext cx="3187091" cy="369332"/>
          </a:xfrm>
          <a:prstGeom prst="rect">
            <a:avLst/>
          </a:prstGeom>
        </p:spPr>
        <p:txBody>
          <a:bodyPr wrap="none">
            <a:spAutoFit/>
          </a:bodyPr>
          <a:lstStyle/>
          <a:p>
            <a:pPr algn="r" rtl="1"/>
            <a:r>
              <a:rPr lang="fa-IR" dirty="0">
                <a:solidFill>
                  <a:schemeClr val="accent2">
                    <a:lumMod val="75000"/>
                  </a:schemeClr>
                </a:solidFill>
                <a:cs typeface="B Koodak" panose="00000700000000000000" pitchFamily="2" charset="-78"/>
              </a:rPr>
              <a:t>ج)مساحت زیر کشت ذرت چقدر است؟</a:t>
            </a:r>
            <a:endParaRPr lang="en-US"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25" name="TextBox 24"/>
              <p:cNvSpPr txBox="1"/>
              <p:nvPr/>
            </p:nvSpPr>
            <p:spPr>
              <a:xfrm>
                <a:off x="2026678" y="4356951"/>
                <a:ext cx="727166" cy="590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a-IR" sz="2400" i="1" dirty="0" smtClean="0">
                              <a:solidFill>
                                <a:schemeClr val="accent6">
                                  <a:lumMod val="75000"/>
                                </a:schemeClr>
                              </a:solidFill>
                              <a:latin typeface="Cambria Math" panose="02040503050406030204" pitchFamily="18" charset="0"/>
                              <a:cs typeface="B Koodak" panose="00000700000000000000" pitchFamily="2" charset="-78"/>
                            </a:rPr>
                          </m:ctrlPr>
                        </m:fPr>
                        <m:num>
                          <m:r>
                            <a:rPr lang="fa-IR" sz="2400" b="0" i="1" dirty="0" smtClean="0">
                              <a:solidFill>
                                <a:schemeClr val="accent6">
                                  <a:lumMod val="75000"/>
                                </a:schemeClr>
                              </a:solidFill>
                              <a:latin typeface="Cambria Math" panose="02040503050406030204" pitchFamily="18" charset="0"/>
                              <a:cs typeface="B Koodak" panose="00000700000000000000" pitchFamily="2" charset="-78"/>
                            </a:rPr>
                            <m:t>        </m:t>
                          </m:r>
                        </m:num>
                        <m:den>
                          <m:r>
                            <a:rPr lang="fa-IR" sz="2400" b="0" i="1" dirty="0" smtClean="0">
                              <a:solidFill>
                                <a:schemeClr val="accent6">
                                  <a:lumMod val="75000"/>
                                </a:schemeClr>
                              </a:solidFill>
                              <a:latin typeface="Cambria Math" panose="02040503050406030204" pitchFamily="18" charset="0"/>
                              <a:cs typeface="B Koodak" panose="00000700000000000000" pitchFamily="2" charset="-78"/>
                            </a:rPr>
                            <m:t>      </m:t>
                          </m:r>
                        </m:den>
                      </m:f>
                    </m:oMath>
                  </m:oMathPara>
                </a14:m>
                <a:endParaRPr lang="en-US" sz="2400" dirty="0">
                  <a:solidFill>
                    <a:schemeClr val="accent6">
                      <a:lumMod val="75000"/>
                    </a:schemeClr>
                  </a:solidFill>
                  <a:cs typeface="B Koodak" panose="00000700000000000000" pitchFamily="2" charset="-78"/>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26678" y="4356951"/>
                <a:ext cx="727166" cy="590675"/>
              </a:xfrm>
              <a:prstGeom prst="rect">
                <a:avLst/>
              </a:prstGeom>
              <a:blipFill>
                <a:blip r:embed="rId11"/>
                <a:stretch>
                  <a:fillRect/>
                </a:stretch>
              </a:blipFill>
            </p:spPr>
            <p:txBody>
              <a:bodyPr/>
              <a:lstStyle/>
              <a:p>
                <a:r>
                  <a:rPr lang="en-US">
                    <a:noFill/>
                  </a:rPr>
                  <a:t> </a:t>
                </a:r>
              </a:p>
            </p:txBody>
          </p:sp>
        </mc:Fallback>
      </mc:AlternateContent>
      <p:sp>
        <p:nvSpPr>
          <p:cNvPr id="22" name="TextBox 21"/>
          <p:cNvSpPr txBox="1"/>
          <p:nvPr/>
        </p:nvSpPr>
        <p:spPr>
          <a:xfrm>
            <a:off x="2166474" y="4235643"/>
            <a:ext cx="571363" cy="400110"/>
          </a:xfrm>
          <a:prstGeom prst="rect">
            <a:avLst/>
          </a:prstGeom>
          <a:noFill/>
        </p:spPr>
        <p:txBody>
          <a:bodyPr wrap="square" rtlCol="0">
            <a:spAutoFit/>
          </a:bodyPr>
          <a:lstStyle/>
          <a:p>
            <a:r>
              <a:rPr lang="fa-IR" sz="2000" dirty="0">
                <a:solidFill>
                  <a:schemeClr val="accent6">
                    <a:lumMod val="75000"/>
                  </a:schemeClr>
                </a:solidFill>
                <a:cs typeface="B Koodak" panose="00000700000000000000" pitchFamily="2" charset="-78"/>
              </a:rPr>
              <a:t>45</a:t>
            </a:r>
            <a:endParaRPr lang="en-US" sz="2000" dirty="0">
              <a:solidFill>
                <a:schemeClr val="accent6">
                  <a:lumMod val="75000"/>
                </a:schemeClr>
              </a:solidFill>
              <a:cs typeface="B Koodak" panose="00000700000000000000" pitchFamily="2" charset="-78"/>
            </a:endParaRPr>
          </a:p>
        </p:txBody>
      </p:sp>
      <p:sp>
        <p:nvSpPr>
          <p:cNvPr id="36" name="TextBox 35"/>
          <p:cNvSpPr txBox="1"/>
          <p:nvPr/>
        </p:nvSpPr>
        <p:spPr>
          <a:xfrm>
            <a:off x="2092695" y="4559629"/>
            <a:ext cx="796367" cy="400110"/>
          </a:xfrm>
          <a:prstGeom prst="rect">
            <a:avLst/>
          </a:prstGeom>
          <a:noFill/>
        </p:spPr>
        <p:txBody>
          <a:bodyPr wrap="square" rtlCol="0">
            <a:spAutoFit/>
          </a:bodyPr>
          <a:lstStyle/>
          <a:p>
            <a:r>
              <a:rPr lang="fa-IR" sz="2000" dirty="0">
                <a:solidFill>
                  <a:schemeClr val="accent6">
                    <a:lumMod val="75000"/>
                  </a:schemeClr>
                </a:solidFill>
                <a:cs typeface="B Koodak" panose="00000700000000000000" pitchFamily="2" charset="-78"/>
              </a:rPr>
              <a:t>100</a:t>
            </a:r>
            <a:endParaRPr lang="en-US" sz="2000" dirty="0">
              <a:solidFill>
                <a:schemeClr val="accent6">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44" name="TextBox 43"/>
              <p:cNvSpPr txBox="1"/>
              <p:nvPr/>
            </p:nvSpPr>
            <p:spPr>
              <a:xfrm>
                <a:off x="2784662" y="4876613"/>
                <a:ext cx="727166" cy="590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a-IR" sz="2400" i="1" dirty="0" smtClean="0">
                              <a:solidFill>
                                <a:schemeClr val="accent6">
                                  <a:lumMod val="75000"/>
                                </a:schemeClr>
                              </a:solidFill>
                              <a:latin typeface="Cambria Math" panose="02040503050406030204" pitchFamily="18" charset="0"/>
                              <a:cs typeface="B Koodak" panose="00000700000000000000" pitchFamily="2" charset="-78"/>
                            </a:rPr>
                          </m:ctrlPr>
                        </m:fPr>
                        <m:num>
                          <m:r>
                            <a:rPr lang="fa-IR" sz="2400" b="0" i="1" dirty="0" smtClean="0">
                              <a:solidFill>
                                <a:schemeClr val="accent6">
                                  <a:lumMod val="75000"/>
                                </a:schemeClr>
                              </a:solidFill>
                              <a:latin typeface="Cambria Math" panose="02040503050406030204" pitchFamily="18" charset="0"/>
                              <a:cs typeface="B Koodak" panose="00000700000000000000" pitchFamily="2" charset="-78"/>
                            </a:rPr>
                            <m:t>        </m:t>
                          </m:r>
                        </m:num>
                        <m:den>
                          <m:r>
                            <a:rPr lang="fa-IR" sz="2400" b="0" i="1" dirty="0" smtClean="0">
                              <a:solidFill>
                                <a:schemeClr val="accent6">
                                  <a:lumMod val="75000"/>
                                </a:schemeClr>
                              </a:solidFill>
                              <a:latin typeface="Cambria Math" panose="02040503050406030204" pitchFamily="18" charset="0"/>
                              <a:cs typeface="B Koodak" panose="00000700000000000000" pitchFamily="2" charset="-78"/>
                            </a:rPr>
                            <m:t>      </m:t>
                          </m:r>
                        </m:den>
                      </m:f>
                    </m:oMath>
                  </m:oMathPara>
                </a14:m>
                <a:endParaRPr lang="en-US" sz="2400" dirty="0">
                  <a:solidFill>
                    <a:schemeClr val="accent6">
                      <a:lumMod val="75000"/>
                    </a:schemeClr>
                  </a:solidFill>
                  <a:cs typeface="B Koodak" panose="00000700000000000000" pitchFamily="2" charset="-78"/>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784662" y="4876613"/>
                <a:ext cx="727166" cy="590675"/>
              </a:xfrm>
              <a:prstGeom prst="rect">
                <a:avLst/>
              </a:prstGeom>
              <a:blipFill>
                <a:blip r:embed="rId12"/>
                <a:stretch>
                  <a:fillRect/>
                </a:stretch>
              </a:blipFill>
            </p:spPr>
            <p:txBody>
              <a:bodyPr/>
              <a:lstStyle/>
              <a:p>
                <a:r>
                  <a:rPr lang="en-US">
                    <a:noFill/>
                  </a:rPr>
                  <a:t> </a:t>
                </a:r>
              </a:p>
            </p:txBody>
          </p:sp>
        </mc:Fallback>
      </mc:AlternateContent>
      <p:sp>
        <p:nvSpPr>
          <p:cNvPr id="45" name="TextBox 44"/>
          <p:cNvSpPr txBox="1"/>
          <p:nvPr/>
        </p:nvSpPr>
        <p:spPr>
          <a:xfrm>
            <a:off x="2817989" y="4811164"/>
            <a:ext cx="884068" cy="384721"/>
          </a:xfrm>
          <a:prstGeom prst="rect">
            <a:avLst/>
          </a:prstGeom>
          <a:noFill/>
        </p:spPr>
        <p:txBody>
          <a:bodyPr wrap="square" rtlCol="0">
            <a:spAutoFit/>
          </a:bodyPr>
          <a:lstStyle/>
          <a:p>
            <a:r>
              <a:rPr lang="fa-IR" sz="1900" dirty="0">
                <a:solidFill>
                  <a:schemeClr val="accent6">
                    <a:lumMod val="75000"/>
                  </a:schemeClr>
                </a:solidFill>
                <a:cs typeface="B Koodak" panose="00000700000000000000" pitchFamily="2" charset="-78"/>
              </a:rPr>
              <a:t>37/5</a:t>
            </a:r>
            <a:endParaRPr lang="en-US" sz="1900" dirty="0">
              <a:solidFill>
                <a:schemeClr val="accent6">
                  <a:lumMod val="75000"/>
                </a:schemeClr>
              </a:solidFill>
              <a:cs typeface="B Koodak" panose="00000700000000000000" pitchFamily="2" charset="-78"/>
            </a:endParaRPr>
          </a:p>
        </p:txBody>
      </p:sp>
      <p:sp>
        <p:nvSpPr>
          <p:cNvPr id="46" name="TextBox 45"/>
          <p:cNvSpPr txBox="1"/>
          <p:nvPr/>
        </p:nvSpPr>
        <p:spPr>
          <a:xfrm>
            <a:off x="2853953" y="5093698"/>
            <a:ext cx="767704" cy="400110"/>
          </a:xfrm>
          <a:prstGeom prst="rect">
            <a:avLst/>
          </a:prstGeom>
          <a:noFill/>
        </p:spPr>
        <p:txBody>
          <a:bodyPr wrap="square" rtlCol="0">
            <a:spAutoFit/>
          </a:bodyPr>
          <a:lstStyle/>
          <a:p>
            <a:r>
              <a:rPr lang="fa-IR" sz="2000" dirty="0">
                <a:solidFill>
                  <a:schemeClr val="accent6">
                    <a:lumMod val="75000"/>
                  </a:schemeClr>
                </a:solidFill>
                <a:cs typeface="B Koodak" panose="00000700000000000000" pitchFamily="2" charset="-78"/>
              </a:rPr>
              <a:t>100</a:t>
            </a:r>
            <a:endParaRPr lang="en-US" sz="2000" dirty="0">
              <a:solidFill>
                <a:schemeClr val="accent6">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52" name="TextBox 51"/>
              <p:cNvSpPr txBox="1"/>
              <p:nvPr/>
            </p:nvSpPr>
            <p:spPr>
              <a:xfrm>
                <a:off x="3557035" y="5265469"/>
                <a:ext cx="727166" cy="590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a-IR" sz="2400" i="1" dirty="0" smtClean="0">
                              <a:solidFill>
                                <a:schemeClr val="accent6">
                                  <a:lumMod val="75000"/>
                                </a:schemeClr>
                              </a:solidFill>
                              <a:latin typeface="Cambria Math" panose="02040503050406030204" pitchFamily="18" charset="0"/>
                              <a:cs typeface="B Koodak" panose="00000700000000000000" pitchFamily="2" charset="-78"/>
                            </a:rPr>
                          </m:ctrlPr>
                        </m:fPr>
                        <m:num>
                          <m:r>
                            <a:rPr lang="fa-IR" sz="2400" b="0" i="1" dirty="0" smtClean="0">
                              <a:solidFill>
                                <a:schemeClr val="accent6">
                                  <a:lumMod val="75000"/>
                                </a:schemeClr>
                              </a:solidFill>
                              <a:latin typeface="Cambria Math" panose="02040503050406030204" pitchFamily="18" charset="0"/>
                              <a:cs typeface="B Koodak" panose="00000700000000000000" pitchFamily="2" charset="-78"/>
                            </a:rPr>
                            <m:t>        </m:t>
                          </m:r>
                        </m:num>
                        <m:den>
                          <m:r>
                            <a:rPr lang="fa-IR" sz="2400" b="0" i="1" dirty="0" smtClean="0">
                              <a:solidFill>
                                <a:schemeClr val="accent6">
                                  <a:lumMod val="75000"/>
                                </a:schemeClr>
                              </a:solidFill>
                              <a:latin typeface="Cambria Math" panose="02040503050406030204" pitchFamily="18" charset="0"/>
                              <a:cs typeface="B Koodak" panose="00000700000000000000" pitchFamily="2" charset="-78"/>
                            </a:rPr>
                            <m:t>      </m:t>
                          </m:r>
                        </m:den>
                      </m:f>
                    </m:oMath>
                  </m:oMathPara>
                </a14:m>
                <a:endParaRPr lang="en-US" sz="2400" dirty="0">
                  <a:solidFill>
                    <a:schemeClr val="accent6">
                      <a:lumMod val="75000"/>
                    </a:schemeClr>
                  </a:solidFill>
                  <a:cs typeface="B Koodak" panose="00000700000000000000" pitchFamily="2" charset="-78"/>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557035" y="5265469"/>
                <a:ext cx="727166" cy="590675"/>
              </a:xfrm>
              <a:prstGeom prst="rect">
                <a:avLst/>
              </a:prstGeom>
              <a:blipFill>
                <a:blip r:embed="rId12"/>
                <a:stretch>
                  <a:fillRect/>
                </a:stretch>
              </a:blipFill>
            </p:spPr>
            <p:txBody>
              <a:bodyPr/>
              <a:lstStyle/>
              <a:p>
                <a:r>
                  <a:rPr lang="en-US">
                    <a:noFill/>
                  </a:rPr>
                  <a:t> </a:t>
                </a:r>
              </a:p>
            </p:txBody>
          </p:sp>
        </mc:Fallback>
      </mc:AlternateContent>
      <p:sp>
        <p:nvSpPr>
          <p:cNvPr id="53" name="TextBox 52"/>
          <p:cNvSpPr txBox="1"/>
          <p:nvPr/>
        </p:nvSpPr>
        <p:spPr>
          <a:xfrm>
            <a:off x="3600226" y="5230603"/>
            <a:ext cx="884068" cy="369332"/>
          </a:xfrm>
          <a:prstGeom prst="rect">
            <a:avLst/>
          </a:prstGeom>
          <a:noFill/>
        </p:spPr>
        <p:txBody>
          <a:bodyPr wrap="square" rtlCol="0">
            <a:spAutoFit/>
          </a:bodyPr>
          <a:lstStyle/>
          <a:p>
            <a:r>
              <a:rPr lang="fa-IR" dirty="0">
                <a:solidFill>
                  <a:schemeClr val="accent6">
                    <a:lumMod val="75000"/>
                  </a:schemeClr>
                </a:solidFill>
                <a:cs typeface="B Koodak" panose="00000700000000000000" pitchFamily="2" charset="-78"/>
              </a:rPr>
              <a:t>17/5</a:t>
            </a:r>
            <a:endParaRPr lang="en-US" dirty="0">
              <a:solidFill>
                <a:schemeClr val="accent6">
                  <a:lumMod val="75000"/>
                </a:schemeClr>
              </a:solidFill>
              <a:cs typeface="B Koodak" panose="00000700000000000000" pitchFamily="2" charset="-78"/>
            </a:endParaRPr>
          </a:p>
        </p:txBody>
      </p:sp>
      <p:sp>
        <p:nvSpPr>
          <p:cNvPr id="54" name="TextBox 53"/>
          <p:cNvSpPr txBox="1"/>
          <p:nvPr/>
        </p:nvSpPr>
        <p:spPr>
          <a:xfrm>
            <a:off x="3638362" y="5445138"/>
            <a:ext cx="767704" cy="400110"/>
          </a:xfrm>
          <a:prstGeom prst="rect">
            <a:avLst/>
          </a:prstGeom>
          <a:noFill/>
        </p:spPr>
        <p:txBody>
          <a:bodyPr wrap="square" rtlCol="0">
            <a:spAutoFit/>
          </a:bodyPr>
          <a:lstStyle/>
          <a:p>
            <a:r>
              <a:rPr lang="fa-IR" sz="2000" dirty="0">
                <a:solidFill>
                  <a:schemeClr val="accent6">
                    <a:lumMod val="75000"/>
                  </a:schemeClr>
                </a:solidFill>
                <a:cs typeface="B Koodak" panose="00000700000000000000" pitchFamily="2" charset="-78"/>
              </a:rPr>
              <a:t>100</a:t>
            </a:r>
            <a:endParaRPr lang="en-US" sz="2000" dirty="0">
              <a:solidFill>
                <a:schemeClr val="accent6">
                  <a:lumMod val="75000"/>
                </a:schemeClr>
              </a:solidFill>
              <a:cs typeface="B Koodak" panose="00000700000000000000" pitchFamily="2" charset="-78"/>
            </a:endParaRPr>
          </a:p>
        </p:txBody>
      </p:sp>
      <p:graphicFrame>
        <p:nvGraphicFramePr>
          <p:cNvPr id="55" name="Table 54"/>
          <p:cNvGraphicFramePr>
            <a:graphicFrameLocks noGrp="1"/>
          </p:cNvGraphicFramePr>
          <p:nvPr>
            <p:extLst>
              <p:ext uri="{D42A27DB-BD31-4B8C-83A1-F6EECF244321}">
                <p14:modId xmlns:p14="http://schemas.microsoft.com/office/powerpoint/2010/main" val="2046556434"/>
              </p:ext>
            </p:extLst>
          </p:nvPr>
        </p:nvGraphicFramePr>
        <p:xfrm>
          <a:off x="5305775" y="5193309"/>
          <a:ext cx="1582372" cy="1097280"/>
        </p:xfrm>
        <a:graphic>
          <a:graphicData uri="http://schemas.openxmlformats.org/drawingml/2006/table">
            <a:tbl>
              <a:tblPr firstRow="1" bandRow="1">
                <a:tableStyleId>{5C22544A-7EE6-4342-B048-85BDC9FD1C3A}</a:tableStyleId>
              </a:tblPr>
              <a:tblGrid>
                <a:gridCol w="791186">
                  <a:extLst>
                    <a:ext uri="{9D8B030D-6E8A-4147-A177-3AD203B41FA5}">
                      <a16:colId xmlns:a16="http://schemas.microsoft.com/office/drawing/2014/main" val="3012375410"/>
                    </a:ext>
                  </a:extLst>
                </a:gridCol>
                <a:gridCol w="791186">
                  <a:extLst>
                    <a:ext uri="{9D8B030D-6E8A-4147-A177-3AD203B41FA5}">
                      <a16:colId xmlns:a16="http://schemas.microsoft.com/office/drawing/2014/main" val="4011549340"/>
                    </a:ext>
                  </a:extLst>
                </a:gridCol>
              </a:tblGrid>
              <a:tr h="548640">
                <a:tc>
                  <a:txBody>
                    <a:bodyPr/>
                    <a:lstStyle/>
                    <a:p>
                      <a:pPr algn="ctr"/>
                      <a:endParaRPr lang="en-US"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sz="2800" b="0" dirty="0">
                          <a:solidFill>
                            <a:schemeClr val="accent2">
                              <a:lumMod val="75000"/>
                            </a:schemeClr>
                          </a:solidFill>
                          <a:cs typeface="B Koodak" panose="00000700000000000000" pitchFamily="2" charset="-78"/>
                          <a:sym typeface="Wingdings" panose="05000000000000000000" pitchFamily="2" charset="2"/>
                        </a:rPr>
                        <a:t></a:t>
                      </a:r>
                      <a:endParaRPr lang="en-US" sz="2800" b="0"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25638"/>
                  </a:ext>
                </a:extLst>
              </a:tr>
              <a:tr h="548640">
                <a:tc>
                  <a:txBody>
                    <a:bodyPr/>
                    <a:lstStyle/>
                    <a:p>
                      <a:pPr algn="ctr"/>
                      <a:endParaRPr lang="en-US"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dirty="0">
                          <a:solidFill>
                            <a:schemeClr val="accent2">
                              <a:lumMod val="75000"/>
                            </a:schemeClr>
                          </a:solidFill>
                          <a:cs typeface="B Koodak" panose="00000700000000000000" pitchFamily="2" charset="-78"/>
                        </a:rPr>
                        <a:t>15</a:t>
                      </a:r>
                      <a:endParaRPr lang="en-US"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422476"/>
                  </a:ext>
                </a:extLst>
              </a:tr>
            </a:tbl>
          </a:graphicData>
        </a:graphic>
      </p:graphicFrame>
      <mc:AlternateContent xmlns:mc="http://schemas.openxmlformats.org/markup-compatibility/2006" xmlns:a14="http://schemas.microsoft.com/office/drawing/2010/main">
        <mc:Choice Requires="a14">
          <p:sp>
            <p:nvSpPr>
              <p:cNvPr id="56" name="TextBox 55"/>
              <p:cNvSpPr txBox="1"/>
              <p:nvPr/>
            </p:nvSpPr>
            <p:spPr>
              <a:xfrm>
                <a:off x="6898013" y="5405007"/>
                <a:ext cx="2787366" cy="673326"/>
              </a:xfrm>
              <a:prstGeom prst="rect">
                <a:avLst/>
              </a:prstGeom>
              <a:noFill/>
            </p:spPr>
            <p:txBody>
              <a:bodyPr wrap="none" rtlCol="0">
                <a:spAutoFit/>
              </a:bodyPr>
              <a:lstStyle/>
              <a:p>
                <a:pPr algn="l"/>
                <a:r>
                  <a:rPr lang="en-US" sz="2400" dirty="0">
                    <a:solidFill>
                      <a:schemeClr val="accent2">
                        <a:lumMod val="75000"/>
                      </a:schemeClr>
                    </a:solidFill>
                    <a:cs typeface="B Koodak" panose="00000700000000000000" pitchFamily="2" charset="-78"/>
                    <a:sym typeface="Wingdings" panose="05000000000000000000" pitchFamily="2" charset="2"/>
                  </a:rPr>
                  <a:t></a:t>
                </a:r>
                <a14:m>
                  <m:oMath xmlns:m="http://schemas.openxmlformats.org/officeDocument/2006/math">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 </m:t>
                    </m:r>
                    <m:r>
                      <a:rPr lang="fa-IR" sz="2400" b="0" i="1"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f>
                      <m:fPr>
                        <m:ctrlPr>
                          <a:rPr lang="fa-IR" sz="2400" b="0" i="1"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17</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5</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15</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100</m:t>
                        </m:r>
                      </m:den>
                    </m:f>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oMath>
                </a14:m>
                <a:endParaRPr lang="en-US" sz="2000" dirty="0">
                  <a:solidFill>
                    <a:schemeClr val="accent2">
                      <a:lumMod val="75000"/>
                    </a:schemeClr>
                  </a:solidFill>
                  <a:cs typeface="B Koodak" panose="00000700000000000000" pitchFamily="2" charset="-78"/>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6898013" y="5405007"/>
                <a:ext cx="2787366" cy="673326"/>
              </a:xfrm>
              <a:prstGeom prst="rect">
                <a:avLst/>
              </a:prstGeom>
              <a:blipFill>
                <a:blip r:embed="rId13"/>
                <a:stretch>
                  <a:fillRect l="-3501"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435506" y="2230144"/>
                <a:ext cx="1292341" cy="453137"/>
              </a:xfrm>
              <a:prstGeom prst="rect">
                <a:avLst/>
              </a:prstGeom>
            </p:spPr>
            <p:txBody>
              <a:bodyPr wrap="none">
                <a:spAutoFit/>
              </a:bodyPr>
              <a:lstStyle/>
              <a:p>
                <a14:m>
                  <m:oMath xmlns:m="http://schemas.openxmlformats.org/officeDocument/2006/math">
                    <m:r>
                      <m:rPr>
                        <m:nor/>
                      </m:rPr>
                      <a:rPr lang="fa-IR" sz="2400">
                        <a:latin typeface="Cambria Math" panose="02040503050406030204" pitchFamily="18" charset="0"/>
                        <a:cs typeface="B Koodak" panose="00000700000000000000" pitchFamily="2" charset="-78"/>
                        <a:sym typeface="Wingdings" panose="05000000000000000000" pitchFamily="2" charset="2"/>
                      </a:rPr>
                      <m:t>6</m:t>
                    </m:r>
                    <m:r>
                      <m:rPr>
                        <m:nor/>
                      </m:rPr>
                      <a:rPr lang="fa-IR" sz="2400">
                        <a:latin typeface="Cambria Math" panose="02040503050406030204" pitchFamily="18" charset="0"/>
                        <a:cs typeface="B Koodak" panose="00000700000000000000" pitchFamily="2" charset="-78"/>
                        <a:sym typeface="Wingdings" panose="05000000000000000000" pitchFamily="2" charset="2"/>
                      </a:rPr>
                      <m:t>/</m:t>
                    </m:r>
                    <m:r>
                      <m:rPr>
                        <m:nor/>
                      </m:rPr>
                      <a:rPr lang="fa-IR" sz="2400">
                        <a:latin typeface="Cambria Math" panose="02040503050406030204" pitchFamily="18" charset="0"/>
                        <a:cs typeface="B Koodak" panose="00000700000000000000" pitchFamily="2" charset="-78"/>
                        <a:sym typeface="Wingdings" panose="05000000000000000000" pitchFamily="2" charset="2"/>
                      </a:rPr>
                      <m:t>75</m:t>
                    </m:r>
                  </m:oMath>
                </a14:m>
                <a:r>
                  <a:rPr lang="fa-IR" sz="2000" dirty="0">
                    <a:cs typeface="B Koodak" panose="00000700000000000000" pitchFamily="2" charset="-78"/>
                  </a:rPr>
                  <a:t>هکتار</a:t>
                </a:r>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6435506" y="2230144"/>
                <a:ext cx="1292341" cy="453137"/>
              </a:xfrm>
              <a:prstGeom prst="rect">
                <a:avLst/>
              </a:prstGeom>
              <a:blipFill>
                <a:blip r:embed="rId14"/>
                <a:stretch>
                  <a:fillRect l="-943" r="-3302"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873885" y="3797332"/>
                <a:ext cx="1460656" cy="453137"/>
              </a:xfrm>
              <a:prstGeom prst="rect">
                <a:avLst/>
              </a:prstGeom>
            </p:spPr>
            <p:txBody>
              <a:bodyPr wrap="none">
                <a:spAutoFit/>
              </a:bodyPr>
              <a:lstStyle/>
              <a:p>
                <a14:m>
                  <m:oMath xmlns:m="http://schemas.openxmlformats.org/officeDocument/2006/math">
                    <m:r>
                      <m:rPr>
                        <m:nor/>
                      </m:rPr>
                      <a:rPr lang="fa-IR" sz="2400">
                        <a:latin typeface="Cambria Math" panose="02040503050406030204" pitchFamily="18" charset="0"/>
                        <a:cs typeface="B Koodak" panose="00000700000000000000" pitchFamily="2" charset="-78"/>
                        <a:sym typeface="Wingdings" panose="05000000000000000000" pitchFamily="2" charset="2"/>
                      </a:rPr>
                      <m:t>5</m:t>
                    </m:r>
                    <m:r>
                      <m:rPr>
                        <m:nor/>
                      </m:rPr>
                      <a:rPr lang="fa-IR" sz="2400">
                        <a:latin typeface="Cambria Math" panose="02040503050406030204" pitchFamily="18" charset="0"/>
                        <a:cs typeface="B Koodak" panose="00000700000000000000" pitchFamily="2" charset="-78"/>
                        <a:sym typeface="Wingdings" panose="05000000000000000000" pitchFamily="2" charset="2"/>
                      </a:rPr>
                      <m:t>/</m:t>
                    </m:r>
                    <m:r>
                      <m:rPr>
                        <m:nor/>
                      </m:rPr>
                      <a:rPr lang="fa-IR" sz="2400">
                        <a:latin typeface="Cambria Math" panose="02040503050406030204" pitchFamily="18" charset="0"/>
                        <a:cs typeface="B Koodak" panose="00000700000000000000" pitchFamily="2" charset="-78"/>
                        <a:sym typeface="Wingdings" panose="05000000000000000000" pitchFamily="2" charset="2"/>
                      </a:rPr>
                      <m:t>625</m:t>
                    </m:r>
                  </m:oMath>
                </a14:m>
                <a:r>
                  <a:rPr lang="fa-IR" sz="2000" dirty="0">
                    <a:cs typeface="B Koodak" panose="00000700000000000000" pitchFamily="2" charset="-78"/>
                  </a:rPr>
                  <a:t>هکتار</a:t>
                </a:r>
                <a:endParaRPr lang="en-US" sz="2000" dirty="0"/>
              </a:p>
            </p:txBody>
          </p:sp>
        </mc:Choice>
        <mc:Fallback xmlns="">
          <p:sp>
            <p:nvSpPr>
              <p:cNvPr id="33" name="Rectangle 32"/>
              <p:cNvSpPr>
                <a:spLocks noRot="1" noChangeAspect="1" noMove="1" noResize="1" noEditPoints="1" noAdjustHandles="1" noChangeArrowheads="1" noChangeShapeType="1" noTextEdit="1"/>
              </p:cNvSpPr>
              <p:nvPr/>
            </p:nvSpPr>
            <p:spPr>
              <a:xfrm>
                <a:off x="7873885" y="3797332"/>
                <a:ext cx="1460656" cy="453137"/>
              </a:xfrm>
              <a:prstGeom prst="rect">
                <a:avLst/>
              </a:prstGeom>
              <a:blipFill>
                <a:blip r:embed="rId15"/>
                <a:stretch>
                  <a:fillRect l="-418" r="-2929"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9695245" y="5560806"/>
                <a:ext cx="1515158" cy="453137"/>
              </a:xfrm>
              <a:prstGeom prst="rect">
                <a:avLst/>
              </a:prstGeom>
            </p:spPr>
            <p:txBody>
              <a:bodyPr wrap="none">
                <a:spAutoFit/>
              </a:bodyPr>
              <a:lstStyle/>
              <a:p>
                <a14:m>
                  <m:oMath xmlns:m="http://schemas.openxmlformats.org/officeDocument/2006/math">
                    <m:r>
                      <m:rPr>
                        <m:nor/>
                      </m:rPr>
                      <a:rPr lang="fa-IR" sz="2400">
                        <a:latin typeface="Cambria Math" panose="02040503050406030204" pitchFamily="18" charset="0"/>
                        <a:cs typeface="B Koodak" panose="00000700000000000000" pitchFamily="2" charset="-78"/>
                        <a:sym typeface="Wingdings" panose="05000000000000000000" pitchFamily="2" charset="2"/>
                      </a:rPr>
                      <m:t>2</m:t>
                    </m:r>
                    <m:r>
                      <m:rPr>
                        <m:nor/>
                      </m:rPr>
                      <a:rPr lang="fa-IR" sz="2400">
                        <a:latin typeface="Cambria Math" panose="02040503050406030204" pitchFamily="18" charset="0"/>
                        <a:cs typeface="B Koodak" panose="00000700000000000000" pitchFamily="2" charset="-78"/>
                        <a:sym typeface="Wingdings" panose="05000000000000000000" pitchFamily="2" charset="2"/>
                      </a:rPr>
                      <m:t>/</m:t>
                    </m:r>
                    <m:r>
                      <m:rPr>
                        <m:nor/>
                      </m:rPr>
                      <a:rPr lang="fa-IR" sz="2400">
                        <a:latin typeface="Cambria Math" panose="02040503050406030204" pitchFamily="18" charset="0"/>
                        <a:cs typeface="B Koodak" panose="00000700000000000000" pitchFamily="2" charset="-78"/>
                        <a:sym typeface="Wingdings" panose="05000000000000000000" pitchFamily="2" charset="2"/>
                      </a:rPr>
                      <m:t>625</m:t>
                    </m:r>
                  </m:oMath>
                </a14:m>
                <a:r>
                  <a:rPr lang="fa-IR" sz="2000" dirty="0">
                    <a:cs typeface="B Koodak" panose="00000700000000000000" pitchFamily="2" charset="-78"/>
                  </a:rPr>
                  <a:t>هکتار</a:t>
                </a:r>
                <a:r>
                  <a:rPr lang="fa-IR" sz="2000" dirty="0">
                    <a:solidFill>
                      <a:schemeClr val="accent2">
                        <a:lumMod val="75000"/>
                      </a:schemeClr>
                    </a:solidFill>
                    <a:cs typeface="B Koodak" panose="00000700000000000000" pitchFamily="2" charset="-78"/>
                  </a:rPr>
                  <a:t> </a:t>
                </a:r>
                <a:endParaRPr lang="en-US" sz="2000" dirty="0">
                  <a:solidFill>
                    <a:schemeClr val="accent2">
                      <a:lumMod val="75000"/>
                    </a:schemeClr>
                  </a:solidFill>
                  <a:cs typeface="B Koodak" panose="00000700000000000000" pitchFamily="2" charset="-78"/>
                </a:endParaRPr>
              </a:p>
            </p:txBody>
          </p:sp>
        </mc:Choice>
        <mc:Fallback xmlns="">
          <p:sp>
            <p:nvSpPr>
              <p:cNvPr id="35" name="Rectangle 34"/>
              <p:cNvSpPr>
                <a:spLocks noRot="1" noChangeAspect="1" noMove="1" noResize="1" noEditPoints="1" noAdjustHandles="1" noChangeArrowheads="1" noChangeShapeType="1" noTextEdit="1"/>
              </p:cNvSpPr>
              <p:nvPr/>
            </p:nvSpPr>
            <p:spPr>
              <a:xfrm>
                <a:off x="9695245" y="5560806"/>
                <a:ext cx="1515158" cy="453137"/>
              </a:xfrm>
              <a:prstGeom prst="rect">
                <a:avLst/>
              </a:prstGeom>
              <a:blipFill>
                <a:blip r:embed="rId16"/>
                <a:stretch>
                  <a:fillRect l="-402" r="-2811" b="-25333"/>
                </a:stretch>
              </a:blipFill>
            </p:spPr>
            <p:txBody>
              <a:bodyPr/>
              <a:lstStyle/>
              <a:p>
                <a:r>
                  <a:rPr lang="en-US">
                    <a:noFill/>
                  </a:rPr>
                  <a:t> </a:t>
                </a:r>
              </a:p>
            </p:txBody>
          </p:sp>
        </mc:Fallback>
      </mc:AlternateContent>
    </p:spTree>
    <p:extLst>
      <p:ext uri="{BB962C8B-B14F-4D97-AF65-F5344CB8AC3E}">
        <p14:creationId xmlns:p14="http://schemas.microsoft.com/office/powerpoint/2010/main" val="1480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fade">
                                      <p:cBhvr>
                                        <p:cTn id="50" dur="500"/>
                                        <p:tgtEl>
                                          <p:spTgt spid="10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dissolv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right)">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56" presetClass="path" presetSubtype="0" accel="50000" decel="50000" fill="hold" grpId="1" nodeType="clickEffect">
                                  <p:stCondLst>
                                    <p:cond delay="0"/>
                                  </p:stCondLst>
                                  <p:childTnLst>
                                    <p:animMotion origin="layout" path="M 2.5E-6 7.40741E-7 L 0.0388 -0.32894 " pathEditMode="relative" rAng="0" ptsTypes="AA">
                                      <p:cBhvr>
                                        <p:cTn id="80" dur="2000" fill="hold"/>
                                        <p:tgtEl>
                                          <p:spTgt spid="22"/>
                                        </p:tgtEl>
                                        <p:attrNameLst>
                                          <p:attrName>ppt_x</p:attrName>
                                          <p:attrName>ppt_y</p:attrName>
                                        </p:attrNameLst>
                                      </p:cBhvr>
                                      <p:rCtr x="1940" y="-16458"/>
                                    </p:animMotion>
                                  </p:childTnLst>
                                </p:cTn>
                              </p:par>
                              <p:par>
                                <p:cTn id="81" presetID="56" presetClass="path" presetSubtype="0" accel="50000" decel="50000" fill="hold" grpId="1" nodeType="withEffect">
                                  <p:stCondLst>
                                    <p:cond delay="0"/>
                                  </p:stCondLst>
                                  <p:childTnLst>
                                    <p:animMotion origin="layout" path="M -2.5E-6 -1.48148E-6 L 0.03815 -0.28981 " pathEditMode="relative" rAng="0" ptsTypes="AA">
                                      <p:cBhvr>
                                        <p:cTn id="82" dur="2000" fill="hold"/>
                                        <p:tgtEl>
                                          <p:spTgt spid="36"/>
                                        </p:tgtEl>
                                        <p:attrNameLst>
                                          <p:attrName>ppt_x</p:attrName>
                                          <p:attrName>ppt_y</p:attrName>
                                        </p:attrNameLst>
                                      </p:cBhvr>
                                      <p:rCtr x="1901" y="-14491"/>
                                    </p:animMotion>
                                  </p:childTnLst>
                                </p:cTn>
                              </p:par>
                              <p:par>
                                <p:cTn id="83" presetID="10" presetClass="exit" presetSubtype="0" fill="hold" grpId="1" nodeType="withEffect">
                                  <p:stCondLst>
                                    <p:cond delay="0"/>
                                  </p:stCondLst>
                                  <p:childTnLst>
                                    <p:animEffect transition="out" filter="fade">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right)">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56" presetClass="path" presetSubtype="0" accel="50000" decel="50000" fill="hold" grpId="1" nodeType="clickEffect">
                                  <p:stCondLst>
                                    <p:cond delay="0"/>
                                  </p:stCondLst>
                                  <p:childTnLst>
                                    <p:animMotion origin="layout" path="M -3.33333E-6 3.7037E-7 L 0.06797 -0.19028 " pathEditMode="relative" rAng="0" ptsTypes="AA">
                                      <p:cBhvr>
                                        <p:cTn id="111" dur="2000" fill="hold"/>
                                        <p:tgtEl>
                                          <p:spTgt spid="45"/>
                                        </p:tgtEl>
                                        <p:attrNameLst>
                                          <p:attrName>ppt_x</p:attrName>
                                          <p:attrName>ppt_y</p:attrName>
                                        </p:attrNameLst>
                                      </p:cBhvr>
                                      <p:rCtr x="3398" y="-9514"/>
                                    </p:animMotion>
                                  </p:childTnLst>
                                </p:cTn>
                              </p:par>
                              <p:par>
                                <p:cTn id="112" presetID="56" presetClass="path" presetSubtype="0" accel="50000" decel="50000" fill="hold" grpId="1" nodeType="withEffect">
                                  <p:stCondLst>
                                    <p:cond delay="0"/>
                                  </p:stCondLst>
                                  <p:childTnLst>
                                    <p:animMotion origin="layout" path="M -4.16667E-7 -7.40741E-7 L 0.07539 -0.14514 " pathEditMode="relative" rAng="0" ptsTypes="AA">
                                      <p:cBhvr>
                                        <p:cTn id="113" dur="2000" fill="hold"/>
                                        <p:tgtEl>
                                          <p:spTgt spid="46"/>
                                        </p:tgtEl>
                                        <p:attrNameLst>
                                          <p:attrName>ppt_x</p:attrName>
                                          <p:attrName>ppt_y</p:attrName>
                                        </p:attrNameLst>
                                      </p:cBhvr>
                                      <p:rCtr x="3763" y="-7269"/>
                                    </p:animMotion>
                                  </p:childTnLst>
                                </p:cTn>
                              </p:par>
                              <p:par>
                                <p:cTn id="114" presetID="10" presetClass="exit" presetSubtype="0" fill="hold" grpId="1" nodeType="withEffect">
                                  <p:stCondLst>
                                    <p:cond delay="0"/>
                                  </p:stCondLst>
                                  <p:childTnLst>
                                    <p:animEffect transition="out" filter="fade">
                                      <p:cBhvr>
                                        <p:cTn id="115" dur="500"/>
                                        <p:tgtEl>
                                          <p:spTgt spid="44"/>
                                        </p:tgtEl>
                                      </p:cBhvr>
                                    </p:animEffect>
                                    <p:set>
                                      <p:cBhvr>
                                        <p:cTn id="116" dur="1" fill="hold">
                                          <p:stCondLst>
                                            <p:cond delay="499"/>
                                          </p:stCondLst>
                                        </p:cTn>
                                        <p:tgtEl>
                                          <p:spTgt spid="4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left)">
                                      <p:cBhvr>
                                        <p:cTn id="121" dur="500"/>
                                        <p:tgtEl>
                                          <p:spTgt spid="31"/>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33">
                                            <p:txEl>
                                              <p:pRg st="0" end="0"/>
                                            </p:txEl>
                                          </p:spTgt>
                                        </p:tgtEl>
                                        <p:attrNameLst>
                                          <p:attrName>style.visibility</p:attrName>
                                        </p:attrNameLst>
                                      </p:cBhvr>
                                      <p:to>
                                        <p:strVal val="visible"/>
                                      </p:to>
                                    </p:set>
                                    <p:animEffect transition="in" filter="wipe(left)">
                                      <p:cBhvr>
                                        <p:cTn id="126" dur="500"/>
                                        <p:tgtEl>
                                          <p:spTgt spid="33">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ipe(right)">
                                      <p:cBhvr>
                                        <p:cTn id="131" dur="50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55"/>
                                        </p:tgtEl>
                                        <p:attrNameLst>
                                          <p:attrName>style.visibility</p:attrName>
                                        </p:attrNameLst>
                                      </p:cBhvr>
                                      <p:to>
                                        <p:strVal val="visible"/>
                                      </p:to>
                                    </p:set>
                                    <p:anim calcmode="lin" valueType="num">
                                      <p:cBhvr>
                                        <p:cTn id="136" dur="500" fill="hold"/>
                                        <p:tgtEl>
                                          <p:spTgt spid="55"/>
                                        </p:tgtEl>
                                        <p:attrNameLst>
                                          <p:attrName>ppt_w</p:attrName>
                                        </p:attrNameLst>
                                      </p:cBhvr>
                                      <p:tavLst>
                                        <p:tav tm="0">
                                          <p:val>
                                            <p:fltVal val="0"/>
                                          </p:val>
                                        </p:tav>
                                        <p:tav tm="100000">
                                          <p:val>
                                            <p:strVal val="#ppt_w"/>
                                          </p:val>
                                        </p:tav>
                                      </p:tavLst>
                                    </p:anim>
                                    <p:anim calcmode="lin" valueType="num">
                                      <p:cBhvr>
                                        <p:cTn id="137" dur="500" fill="hold"/>
                                        <p:tgtEl>
                                          <p:spTgt spid="55"/>
                                        </p:tgtEl>
                                        <p:attrNameLst>
                                          <p:attrName>ppt_h</p:attrName>
                                        </p:attrNameLst>
                                      </p:cBhvr>
                                      <p:tavLst>
                                        <p:tav tm="0">
                                          <p:val>
                                            <p:fltVal val="0"/>
                                          </p:val>
                                        </p:tav>
                                        <p:tav tm="100000">
                                          <p:val>
                                            <p:strVal val="#ppt_h"/>
                                          </p:val>
                                        </p:tav>
                                      </p:tavLst>
                                    </p:anim>
                                    <p:animEffect transition="in" filter="fade">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49" presetClass="path" presetSubtype="0" accel="50000" decel="50000" fill="hold" grpId="1" nodeType="clickEffect">
                                  <p:stCondLst>
                                    <p:cond delay="0"/>
                                  </p:stCondLst>
                                  <p:childTnLst>
                                    <p:animMotion origin="layout" path="M 3.95833E-6 -3.33333E-6 L 0.14622 0.00764 " pathEditMode="relative" rAng="0" ptsTypes="AA">
                                      <p:cBhvr>
                                        <p:cTn id="142" dur="2000" fill="hold"/>
                                        <p:tgtEl>
                                          <p:spTgt spid="53"/>
                                        </p:tgtEl>
                                        <p:attrNameLst>
                                          <p:attrName>ppt_x</p:attrName>
                                          <p:attrName>ppt_y</p:attrName>
                                        </p:attrNameLst>
                                      </p:cBhvr>
                                      <p:rCtr x="7305" y="370"/>
                                    </p:animMotion>
                                  </p:childTnLst>
                                </p:cTn>
                              </p:par>
                              <p:par>
                                <p:cTn id="143" presetID="63" presetClass="path" presetSubtype="0" accel="50000" decel="50000" fill="hold" grpId="1" nodeType="withEffect">
                                  <p:stCondLst>
                                    <p:cond delay="0"/>
                                  </p:stCondLst>
                                  <p:childTnLst>
                                    <p:animMotion origin="layout" path="M -3.54167E-6 1.85185E-6 L 0.15118 0.04977 " pathEditMode="relative" rAng="0" ptsTypes="AA">
                                      <p:cBhvr>
                                        <p:cTn id="144" dur="2000" fill="hold"/>
                                        <p:tgtEl>
                                          <p:spTgt spid="54"/>
                                        </p:tgtEl>
                                        <p:attrNameLst>
                                          <p:attrName>ppt_x</p:attrName>
                                          <p:attrName>ppt_y</p:attrName>
                                        </p:attrNameLst>
                                      </p:cBhvr>
                                      <p:rCtr x="7552" y="2477"/>
                                    </p:animMotion>
                                  </p:childTnLst>
                                </p:cTn>
                              </p:par>
                              <p:par>
                                <p:cTn id="145" presetID="10" presetClass="exit" presetSubtype="0" fill="hold" grpId="1" nodeType="withEffect">
                                  <p:stCondLst>
                                    <p:cond delay="0"/>
                                  </p:stCondLst>
                                  <p:childTnLst>
                                    <p:animEffect transition="out" filter="fade">
                                      <p:cBhvr>
                                        <p:cTn id="146" dur="500"/>
                                        <p:tgtEl>
                                          <p:spTgt spid="52"/>
                                        </p:tgtEl>
                                      </p:cBhvr>
                                    </p:animEffect>
                                    <p:set>
                                      <p:cBhvr>
                                        <p:cTn id="147" dur="1" fill="hold">
                                          <p:stCondLst>
                                            <p:cond delay="499"/>
                                          </p:stCondLst>
                                        </p:cTn>
                                        <p:tgtEl>
                                          <p:spTgt spid="5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wipe(left)">
                                      <p:cBhvr>
                                        <p:cTn id="152" dur="500"/>
                                        <p:tgtEl>
                                          <p:spTgt spid="5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35">
                                            <p:txEl>
                                              <p:pRg st="0" end="0"/>
                                            </p:txEl>
                                          </p:spTgt>
                                        </p:tgtEl>
                                        <p:attrNameLst>
                                          <p:attrName>style.visibility</p:attrName>
                                        </p:attrNameLst>
                                      </p:cBhvr>
                                      <p:to>
                                        <p:strVal val="visible"/>
                                      </p:to>
                                    </p:set>
                                    <p:animEffect transition="in" filter="wipe(left)">
                                      <p:cBhvr>
                                        <p:cTn id="15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6" grpId="0"/>
      <p:bldP spid="20" grpId="0"/>
      <p:bldP spid="29" grpId="0"/>
      <p:bldP spid="31" grpId="0"/>
      <p:bldP spid="32" grpId="0"/>
      <p:bldP spid="25" grpId="0"/>
      <p:bldP spid="25" grpId="1"/>
      <p:bldP spid="22" grpId="0"/>
      <p:bldP spid="22" grpId="1"/>
      <p:bldP spid="36" grpId="0"/>
      <p:bldP spid="36" grpId="1"/>
      <p:bldP spid="44" grpId="0"/>
      <p:bldP spid="44" grpId="1"/>
      <p:bldP spid="45" grpId="0"/>
      <p:bldP spid="45" grpId="1"/>
      <p:bldP spid="46" grpId="0"/>
      <p:bldP spid="46" grpId="1"/>
      <p:bldP spid="52" grpId="0"/>
      <p:bldP spid="52" grpId="1"/>
      <p:bldP spid="53" grpId="0"/>
      <p:bldP spid="53" grpId="1"/>
      <p:bldP spid="54" grpId="0"/>
      <p:bldP spid="54" grpId="1"/>
      <p:bldP spid="5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2567124" y="2382625"/>
            <a:ext cx="2068553" cy="492390"/>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35"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237890" y="3382579"/>
            <a:ext cx="2068553" cy="492390"/>
          </a:xfrm>
          <a:prstGeom prst="rect">
            <a:avLst/>
          </a:prstGeom>
          <a:noFill/>
          <a:scene3d>
            <a:camera prst="isometricOffAxis2Right"/>
            <a:lightRig rig="threePt" dir="t"/>
          </a:scene3d>
          <a:extLst>
            <a:ext uri="{909E8E84-426E-40DD-AFC4-6F175D3DCCD1}">
              <a14:hiddenFill xmlns:a14="http://schemas.microsoft.com/office/drawing/2010/main">
                <a:solidFill>
                  <a:srgbClr val="FFFFFF"/>
                </a:solidFill>
              </a14:hiddenFill>
            </a:ext>
          </a:extLst>
        </p:spPr>
      </p:pic>
      <p:pic>
        <p:nvPicPr>
          <p:cNvPr id="36"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1463317" y="2303601"/>
            <a:ext cx="2068553" cy="492390"/>
          </a:xfrm>
          <a:prstGeom prst="rect">
            <a:avLst/>
          </a:prstGeom>
          <a:noFill/>
          <a:scene3d>
            <a:camera prst="isometricOffAxis2Right"/>
            <a:lightRig rig="threePt" dir="t"/>
          </a:scene3d>
          <a:extLst>
            <a:ext uri="{909E8E84-426E-40DD-AFC4-6F175D3DCCD1}">
              <a14:hiddenFill xmlns:a14="http://schemas.microsoft.com/office/drawing/2010/main">
                <a:solidFill>
                  <a:srgbClr val="FFFFFF"/>
                </a:solidFill>
              </a14:hiddenFill>
            </a:ext>
          </a:extLst>
        </p:spPr>
      </p:pic>
      <p:pic>
        <p:nvPicPr>
          <p:cNvPr id="37"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599985" y="2837369"/>
            <a:ext cx="2068553" cy="492390"/>
          </a:xfrm>
          <a:prstGeom prst="rect">
            <a:avLst/>
          </a:prstGeom>
          <a:noFill/>
          <a:scene3d>
            <a:camera prst="isometricOffAxis2Right"/>
            <a:lightRig rig="threePt" dir="t"/>
          </a:scene3d>
          <a:extLst>
            <a:ext uri="{909E8E84-426E-40DD-AFC4-6F175D3DCCD1}">
              <a14:hiddenFill xmlns:a14="http://schemas.microsoft.com/office/drawing/2010/main">
                <a:solidFill>
                  <a:srgbClr val="FFFFFF"/>
                </a:solidFill>
              </a14:hiddenFill>
            </a:ext>
          </a:extLst>
        </p:spPr>
      </p:pic>
      <p:pic>
        <p:nvPicPr>
          <p:cNvPr id="38"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1092124" y="3918592"/>
            <a:ext cx="2068553" cy="492390"/>
          </a:xfrm>
          <a:prstGeom prst="rect">
            <a:avLst/>
          </a:prstGeom>
          <a:noFill/>
          <a:scene3d>
            <a:camera prst="isometricOffAxis2Right"/>
            <a:lightRig rig="threePt" dir="t"/>
          </a:scene3d>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9804" b="94363" l="1873" r="97378"/>
                    </a14:imgEffect>
                  </a14:imgLayer>
                </a14:imgProps>
              </a:ext>
              <a:ext uri="{28A0092B-C50C-407E-A947-70E740481C1C}">
                <a14:useLocalDpi xmlns:a14="http://schemas.microsoft.com/office/drawing/2010/main" val="0"/>
              </a:ext>
            </a:extLst>
          </a:blip>
          <a:stretch>
            <a:fillRect/>
          </a:stretch>
        </p:blipFill>
        <p:spPr>
          <a:xfrm>
            <a:off x="-81213" y="1521575"/>
            <a:ext cx="6631215" cy="5066547"/>
          </a:xfrm>
          <a:prstGeom prst="rect">
            <a:avLst/>
          </a:prstGeom>
        </p:spPr>
      </p:pic>
      <p:sp>
        <p:nvSpPr>
          <p:cNvPr id="10" name="Rectangle 9"/>
          <p:cNvSpPr/>
          <p:nvPr/>
        </p:nvSpPr>
        <p:spPr>
          <a:xfrm>
            <a:off x="1627272" y="423986"/>
            <a:ext cx="8721414" cy="1232348"/>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endParaRPr lang="en-US" b="1" dirty="0">
              <a:solidFill>
                <a:schemeClr val="bg1"/>
              </a:solidFill>
              <a:cs typeface="B Nazanin" panose="00000400000000000000" pitchFamily="2" charset="-78"/>
            </a:endParaRPr>
          </a:p>
        </p:txBody>
      </p:sp>
      <p:sp>
        <p:nvSpPr>
          <p:cNvPr id="14" name="Pentagon 13"/>
          <p:cNvSpPr/>
          <p:nvPr/>
        </p:nvSpPr>
        <p:spPr>
          <a:xfrm flipH="1">
            <a:off x="9492342" y="422619"/>
            <a:ext cx="2323957" cy="1233714"/>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bg1"/>
                </a:solidFill>
                <a:latin typeface="IRAban" panose="02000503000000020002" pitchFamily="2" charset="-78"/>
                <a:cs typeface="IRAban" panose="02000503000000020002" pitchFamily="2" charset="-78"/>
              </a:rPr>
              <a:t>راهبرد  رسم شکل</a:t>
            </a:r>
            <a:endParaRPr lang="en-US" dirty="0">
              <a:solidFill>
                <a:schemeClr val="bg1"/>
              </a:solidFill>
              <a:latin typeface="IRAban" panose="02000503000000020002" pitchFamily="2" charset="-78"/>
              <a:cs typeface="IRAban" panose="02000503000000020002" pitchFamily="2" charset="-78"/>
            </a:endParaRPr>
          </a:p>
        </p:txBody>
      </p:sp>
      <p:sp>
        <p:nvSpPr>
          <p:cNvPr id="15" name="TextBox 14"/>
          <p:cNvSpPr txBox="1"/>
          <p:nvPr/>
        </p:nvSpPr>
        <p:spPr>
          <a:xfrm>
            <a:off x="1684493" y="450686"/>
            <a:ext cx="7750628" cy="1200329"/>
          </a:xfrm>
          <a:prstGeom prst="rect">
            <a:avLst/>
          </a:prstGeom>
          <a:solidFill>
            <a:srgbClr val="00B050"/>
          </a:solidFill>
        </p:spPr>
        <p:txBody>
          <a:bodyPr wrap="square" rtlCol="0">
            <a:spAutoFit/>
          </a:bodyPr>
          <a:lstStyle/>
          <a:p>
            <a:pPr algn="ctr" rtl="1"/>
            <a:r>
              <a:rPr lang="fa-IR" b="1" dirty="0">
                <a:solidFill>
                  <a:schemeClr val="bg1"/>
                </a:solidFill>
                <a:cs typeface="B Koodak" panose="00000700000000000000" pitchFamily="2" charset="-78"/>
              </a:rPr>
              <a:t>کشیدن یک شکل مناسب میتواند به حل مسئله کمک کند یا به طور کامل آن را حل کند؛ به طوری که نیازی به نوشتن عملیات و محاسبه نباشد. گاهی ممکن است شکل را فقط تصور کنید و آن را رسم نکنید. منظور از رسم شکل، نقاشی نیست؛ بلکه میتوانید برای این کار شکل های ساده بکشید.</a:t>
            </a:r>
            <a:endParaRPr lang="en-US" b="1" dirty="0">
              <a:solidFill>
                <a:schemeClr val="bg1"/>
              </a:solidFill>
              <a:cs typeface="B Koodak" panose="00000700000000000000" pitchFamily="2" charset="-78"/>
            </a:endParaRPr>
          </a:p>
          <a:p>
            <a:endParaRPr lang="en-US" dirty="0">
              <a:solidFill>
                <a:schemeClr val="bg1"/>
              </a:solidFill>
              <a:cs typeface="B Koodak" panose="00000700000000000000" pitchFamily="2" charset="-78"/>
            </a:endParaRPr>
          </a:p>
        </p:txBody>
      </p:sp>
      <p:sp>
        <p:nvSpPr>
          <p:cNvPr id="16" name="Rectangle 15"/>
          <p:cNvSpPr/>
          <p:nvPr/>
        </p:nvSpPr>
        <p:spPr>
          <a:xfrm>
            <a:off x="3702813" y="1707936"/>
            <a:ext cx="8113486" cy="369332"/>
          </a:xfrm>
          <a:prstGeom prst="rect">
            <a:avLst/>
          </a:prstGeom>
        </p:spPr>
        <p:txBody>
          <a:bodyPr wrap="square">
            <a:spAutoFit/>
          </a:bodyPr>
          <a:lstStyle/>
          <a:p>
            <a:pPr algn="r" rtl="1"/>
            <a:r>
              <a:rPr lang="fa-IR" b="1" dirty="0">
                <a:solidFill>
                  <a:srgbClr val="231F20"/>
                </a:solidFill>
                <a:latin typeface="AmuzehNewNormalPS"/>
                <a:cs typeface="B Koodak" panose="00000700000000000000" pitchFamily="2" charset="-78"/>
              </a:rPr>
              <a:t>1ـ یک باغچه مستطیل شکل به طول 10و عرض 5متر است. </a:t>
            </a:r>
            <a:endParaRPr lang="en-US" b="1" dirty="0">
              <a:cs typeface="B Koodak" panose="00000700000000000000" pitchFamily="2" charset="-78"/>
            </a:endParaRPr>
          </a:p>
        </p:txBody>
      </p:sp>
      <p:cxnSp>
        <p:nvCxnSpPr>
          <p:cNvPr id="19" name="Straight Arrow Connector 18"/>
          <p:cNvCxnSpPr/>
          <p:nvPr/>
        </p:nvCxnSpPr>
        <p:spPr>
          <a:xfrm>
            <a:off x="340583" y="4488609"/>
            <a:ext cx="3249386" cy="1886857"/>
          </a:xfrm>
          <a:prstGeom prst="straightConnector1">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p:cNvCxnSpPr/>
          <p:nvPr/>
        </p:nvCxnSpPr>
        <p:spPr>
          <a:xfrm flipV="1">
            <a:off x="3746357" y="4789715"/>
            <a:ext cx="2612571" cy="1504988"/>
          </a:xfrm>
          <a:prstGeom prst="straightConnector1">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028"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237891" y="4780332"/>
            <a:ext cx="2068553" cy="492390"/>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5"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50337" b="77353"/>
          <a:stretch/>
        </p:blipFill>
        <p:spPr bwMode="auto">
          <a:xfrm>
            <a:off x="2668538" y="6128087"/>
            <a:ext cx="1076145" cy="475910"/>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6"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1131742" y="5562164"/>
            <a:ext cx="2068553" cy="492390"/>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8"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3234395" y="5948413"/>
            <a:ext cx="2068553" cy="492390"/>
          </a:xfrm>
          <a:prstGeom prst="rect">
            <a:avLst/>
          </a:prstGeom>
          <a:noFill/>
          <a:scene3d>
            <a:camera prst="isometricRightUp"/>
            <a:lightRig rig="threePt" dir="t"/>
          </a:scene3d>
          <a:extLst>
            <a:ext uri="{909E8E84-426E-40DD-AFC4-6F175D3DCCD1}">
              <a14:hiddenFill xmlns:a14="http://schemas.microsoft.com/office/drawing/2010/main">
                <a:solidFill>
                  <a:srgbClr val="FFFFFF"/>
                </a:solidFill>
              </a14:hiddenFill>
            </a:ext>
          </a:extLst>
        </p:spPr>
      </p:pic>
      <p:pic>
        <p:nvPicPr>
          <p:cNvPr id="29"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4620509" y="5128355"/>
            <a:ext cx="2068553" cy="492390"/>
          </a:xfrm>
          <a:prstGeom prst="rect">
            <a:avLst/>
          </a:prstGeom>
          <a:noFill/>
          <a:scene3d>
            <a:camera prst="isometricRightUp"/>
            <a:lightRig rig="threePt" dir="t"/>
          </a:scene3d>
          <a:extLst>
            <a:ext uri="{909E8E84-426E-40DD-AFC4-6F175D3DCCD1}">
              <a14:hiddenFill xmlns:a14="http://schemas.microsoft.com/office/drawing/2010/main">
                <a:solidFill>
                  <a:srgbClr val="FFFFFF"/>
                </a:solidFill>
              </a14:hiddenFill>
            </a:ext>
          </a:extLst>
        </p:spPr>
      </p:pic>
      <p:pic>
        <p:nvPicPr>
          <p:cNvPr id="30"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4398" t="1842" r="51092" b="80889"/>
          <a:stretch/>
        </p:blipFill>
        <p:spPr bwMode="auto">
          <a:xfrm>
            <a:off x="6183085" y="4572001"/>
            <a:ext cx="972457" cy="362857"/>
          </a:xfrm>
          <a:prstGeom prst="rect">
            <a:avLst/>
          </a:prstGeom>
          <a:noFill/>
          <a:scene3d>
            <a:camera prst="isometricRightUp"/>
            <a:lightRig rig="threePt" dir="t"/>
          </a:scene3d>
          <a:extLst>
            <a:ext uri="{909E8E84-426E-40DD-AFC4-6F175D3DCCD1}">
              <a14:hiddenFill xmlns:a14="http://schemas.microsoft.com/office/drawing/2010/main">
                <a:solidFill>
                  <a:srgbClr val="FFFFFF"/>
                </a:solidFill>
              </a14:hiddenFill>
            </a:ext>
          </a:extLst>
        </p:spPr>
      </p:pic>
      <p:pic>
        <p:nvPicPr>
          <p:cNvPr id="32"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5302948" y="3954382"/>
            <a:ext cx="2068553" cy="492390"/>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33"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3931349" y="3177870"/>
            <a:ext cx="2068553" cy="492390"/>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40" name="Picture 4" descr="دانلود وکتور حصار Fe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5" b="20950" l="33789" r="64063"/>
                    </a14:imgEffect>
                  </a14:imgLayer>
                </a14:imgProps>
              </a:ext>
              <a:ext uri="{28A0092B-C50C-407E-A947-70E740481C1C}">
                <a14:useLocalDpi xmlns:a14="http://schemas.microsoft.com/office/drawing/2010/main" val="0"/>
              </a:ext>
            </a:extLst>
          </a:blip>
          <a:srcRect l="33607" r="35529" b="76569"/>
          <a:stretch/>
        </p:blipFill>
        <p:spPr bwMode="auto">
          <a:xfrm>
            <a:off x="-1616451" y="3976321"/>
            <a:ext cx="2068553" cy="492390"/>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sp>
        <p:nvSpPr>
          <p:cNvPr id="23" name="TextBox 22"/>
          <p:cNvSpPr txBox="1"/>
          <p:nvPr/>
        </p:nvSpPr>
        <p:spPr>
          <a:xfrm rot="19752997">
            <a:off x="5179392" y="5057955"/>
            <a:ext cx="653144" cy="461665"/>
          </a:xfrm>
          <a:prstGeom prst="rect">
            <a:avLst/>
          </a:prstGeom>
          <a:noFill/>
        </p:spPr>
        <p:txBody>
          <a:bodyPr wrap="square" rtlCol="0">
            <a:spAutoFit/>
          </a:bodyPr>
          <a:lstStyle/>
          <a:p>
            <a:r>
              <a:rPr lang="en-US" sz="2400" b="1" dirty="0">
                <a:solidFill>
                  <a:schemeClr val="accent6">
                    <a:lumMod val="75000"/>
                  </a:schemeClr>
                </a:solidFill>
                <a:cs typeface="B Nazanin" panose="00000400000000000000" pitchFamily="2" charset="-78"/>
              </a:rPr>
              <a:t>5m</a:t>
            </a:r>
          </a:p>
        </p:txBody>
      </p:sp>
      <p:sp>
        <p:nvSpPr>
          <p:cNvPr id="42" name="TextBox 41"/>
          <p:cNvSpPr txBox="1"/>
          <p:nvPr/>
        </p:nvSpPr>
        <p:spPr>
          <a:xfrm rot="2118740">
            <a:off x="564330" y="4785596"/>
            <a:ext cx="827687" cy="461665"/>
          </a:xfrm>
          <a:prstGeom prst="rect">
            <a:avLst/>
          </a:prstGeom>
          <a:noFill/>
        </p:spPr>
        <p:txBody>
          <a:bodyPr wrap="square" rtlCol="0">
            <a:spAutoFit/>
          </a:bodyPr>
          <a:lstStyle/>
          <a:p>
            <a:r>
              <a:rPr lang="en-US" sz="2400" b="1" dirty="0">
                <a:solidFill>
                  <a:schemeClr val="accent6">
                    <a:lumMod val="75000"/>
                  </a:schemeClr>
                </a:solidFill>
                <a:cs typeface="B Nazanin" panose="00000400000000000000" pitchFamily="2" charset="-78"/>
              </a:rPr>
              <a:t>10m</a:t>
            </a:r>
          </a:p>
        </p:txBody>
      </p:sp>
      <p:cxnSp>
        <p:nvCxnSpPr>
          <p:cNvPr id="41" name="Straight Arrow Connector 40"/>
          <p:cNvCxnSpPr/>
          <p:nvPr/>
        </p:nvCxnSpPr>
        <p:spPr>
          <a:xfrm flipV="1">
            <a:off x="6083300" y="4289426"/>
            <a:ext cx="219075" cy="17437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753100" y="4889500"/>
            <a:ext cx="246802" cy="21517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787650" y="5895975"/>
            <a:ext cx="180975" cy="18732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71475" y="4032250"/>
            <a:ext cx="196850" cy="1778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58986" y="4236381"/>
            <a:ext cx="653144" cy="461665"/>
          </a:xfrm>
          <a:prstGeom prst="rect">
            <a:avLst/>
          </a:prstGeom>
          <a:noFill/>
        </p:spPr>
        <p:txBody>
          <a:bodyPr wrap="square" rtlCol="0">
            <a:spAutoFit/>
          </a:bodyPr>
          <a:lstStyle/>
          <a:p>
            <a:r>
              <a:rPr lang="en-US" sz="2400" b="1" dirty="0">
                <a:solidFill>
                  <a:srgbClr val="FF0000"/>
                </a:solidFill>
                <a:cs typeface="B Nazanin" panose="00000400000000000000" pitchFamily="2" charset="-78"/>
              </a:rPr>
              <a:t>1m</a:t>
            </a:r>
          </a:p>
        </p:txBody>
      </p:sp>
      <p:sp>
        <p:nvSpPr>
          <p:cNvPr id="54" name="TextBox 53"/>
          <p:cNvSpPr txBox="1"/>
          <p:nvPr/>
        </p:nvSpPr>
        <p:spPr>
          <a:xfrm>
            <a:off x="5250973" y="4795694"/>
            <a:ext cx="653144" cy="461665"/>
          </a:xfrm>
          <a:prstGeom prst="rect">
            <a:avLst/>
          </a:prstGeom>
          <a:noFill/>
        </p:spPr>
        <p:txBody>
          <a:bodyPr wrap="square" rtlCol="0">
            <a:spAutoFit/>
          </a:bodyPr>
          <a:lstStyle/>
          <a:p>
            <a:r>
              <a:rPr lang="en-US" sz="2400" b="1" dirty="0">
                <a:solidFill>
                  <a:srgbClr val="FF0000"/>
                </a:solidFill>
                <a:cs typeface="B Nazanin" panose="00000400000000000000" pitchFamily="2" charset="-78"/>
              </a:rPr>
              <a:t>1m</a:t>
            </a:r>
          </a:p>
        </p:txBody>
      </p:sp>
      <p:sp>
        <p:nvSpPr>
          <p:cNvPr id="55" name="TextBox 54"/>
          <p:cNvSpPr txBox="1"/>
          <p:nvPr/>
        </p:nvSpPr>
        <p:spPr>
          <a:xfrm>
            <a:off x="2418257" y="5592889"/>
            <a:ext cx="653144" cy="461665"/>
          </a:xfrm>
          <a:prstGeom prst="rect">
            <a:avLst/>
          </a:prstGeom>
          <a:noFill/>
        </p:spPr>
        <p:txBody>
          <a:bodyPr wrap="square" rtlCol="0">
            <a:spAutoFit/>
          </a:bodyPr>
          <a:lstStyle/>
          <a:p>
            <a:r>
              <a:rPr lang="en-US" sz="2400" b="1" dirty="0">
                <a:solidFill>
                  <a:srgbClr val="FF0000"/>
                </a:solidFill>
                <a:cs typeface="B Nazanin" panose="00000400000000000000" pitchFamily="2" charset="-78"/>
              </a:rPr>
              <a:t>1m</a:t>
            </a:r>
          </a:p>
        </p:txBody>
      </p:sp>
      <p:sp>
        <p:nvSpPr>
          <p:cNvPr id="56" name="TextBox 55"/>
          <p:cNvSpPr txBox="1"/>
          <p:nvPr/>
        </p:nvSpPr>
        <p:spPr>
          <a:xfrm>
            <a:off x="0" y="3996219"/>
            <a:ext cx="653144" cy="461665"/>
          </a:xfrm>
          <a:prstGeom prst="rect">
            <a:avLst/>
          </a:prstGeom>
          <a:noFill/>
        </p:spPr>
        <p:txBody>
          <a:bodyPr wrap="square" rtlCol="0">
            <a:spAutoFit/>
          </a:bodyPr>
          <a:lstStyle/>
          <a:p>
            <a:r>
              <a:rPr lang="en-US" sz="2400" b="1" dirty="0">
                <a:solidFill>
                  <a:srgbClr val="FF0000"/>
                </a:solidFill>
                <a:cs typeface="B Nazanin" panose="00000400000000000000" pitchFamily="2" charset="-78"/>
              </a:rPr>
              <a:t>1m</a:t>
            </a:r>
          </a:p>
        </p:txBody>
      </p:sp>
      <p:sp>
        <p:nvSpPr>
          <p:cNvPr id="51" name="Rectangle 50"/>
          <p:cNvSpPr/>
          <p:nvPr/>
        </p:nvSpPr>
        <p:spPr>
          <a:xfrm>
            <a:off x="4134549" y="2080015"/>
            <a:ext cx="8164553" cy="646331"/>
          </a:xfrm>
          <a:prstGeom prst="rect">
            <a:avLst/>
          </a:prstGeom>
        </p:spPr>
        <p:txBody>
          <a:bodyPr wrap="square">
            <a:spAutoFit/>
          </a:bodyPr>
          <a:lstStyle/>
          <a:p>
            <a:r>
              <a:rPr lang="fa-IR" b="1" dirty="0">
                <a:solidFill>
                  <a:srgbClr val="231F20"/>
                </a:solidFill>
                <a:latin typeface="AmuzehNewNormalPS"/>
                <a:cs typeface="B Koodak" panose="00000700000000000000" pitchFamily="2" charset="-78"/>
              </a:rPr>
              <a:t>اگر به  فاصله یک متر از ضلع های باغچه دورتا دور آن را نرده بکشیم، چند متر نرده احتیاج داریم؟</a:t>
            </a:r>
            <a:br>
              <a:rPr lang="fa-IR" b="1" dirty="0">
                <a:solidFill>
                  <a:srgbClr val="231F20"/>
                </a:solidFill>
                <a:latin typeface="AmuzehNewNormalPS"/>
                <a:cs typeface="B Koodak" panose="00000700000000000000" pitchFamily="2" charset="-78"/>
              </a:rPr>
            </a:br>
            <a:endParaRPr lang="en-US" dirty="0">
              <a:cs typeface="B Koodak" panose="00000700000000000000" pitchFamily="2" charset="-78"/>
            </a:endParaRPr>
          </a:p>
        </p:txBody>
      </p:sp>
      <p:sp>
        <p:nvSpPr>
          <p:cNvPr id="58" name="Rectangle 57"/>
          <p:cNvSpPr/>
          <p:nvPr/>
        </p:nvSpPr>
        <p:spPr>
          <a:xfrm>
            <a:off x="4134548" y="2550392"/>
            <a:ext cx="7681751" cy="369332"/>
          </a:xfrm>
          <a:prstGeom prst="rect">
            <a:avLst/>
          </a:prstGeom>
        </p:spPr>
        <p:txBody>
          <a:bodyPr wrap="square">
            <a:spAutoFit/>
          </a:bodyPr>
          <a:lstStyle/>
          <a:p>
            <a:pPr algn="r" rtl="1"/>
            <a:r>
              <a:rPr lang="fa-IR" dirty="0">
                <a:solidFill>
                  <a:schemeClr val="accent2">
                    <a:lumMod val="75000"/>
                  </a:schemeClr>
                </a:solidFill>
                <a:cs typeface="B Koodak" panose="00000700000000000000" pitchFamily="2" charset="-78"/>
              </a:rPr>
              <a:t>ابتدا یک مستطیل رسم کنید</a:t>
            </a:r>
            <a:endParaRPr lang="en-US" dirty="0">
              <a:solidFill>
                <a:schemeClr val="accent2">
                  <a:lumMod val="75000"/>
                </a:schemeClr>
              </a:solidFill>
              <a:cs typeface="B Koodak" panose="00000700000000000000" pitchFamily="2" charset="-78"/>
            </a:endParaRPr>
          </a:p>
        </p:txBody>
      </p:sp>
      <p:sp>
        <p:nvSpPr>
          <p:cNvPr id="57" name="Rectangle 56"/>
          <p:cNvSpPr/>
          <p:nvPr/>
        </p:nvSpPr>
        <p:spPr>
          <a:xfrm>
            <a:off x="1463317" y="3670260"/>
            <a:ext cx="3340912" cy="1817932"/>
          </a:xfrm>
          <a:prstGeom prst="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2706402" y="3073963"/>
            <a:ext cx="667390" cy="369332"/>
          </a:xfrm>
          <a:prstGeom prst="rect">
            <a:avLst/>
          </a:prstGeom>
          <a:noFill/>
        </p:spPr>
        <p:txBody>
          <a:bodyPr wrap="square" rtlCol="0">
            <a:spAutoFit/>
          </a:bodyPr>
          <a:lstStyle/>
          <a:p>
            <a:r>
              <a:rPr lang="fa-IR" dirty="0">
                <a:solidFill>
                  <a:srgbClr val="92D050"/>
                </a:solidFill>
              </a:rPr>
              <a:t>10</a:t>
            </a:r>
            <a:r>
              <a:rPr lang="en-US" dirty="0">
                <a:solidFill>
                  <a:srgbClr val="92D050"/>
                </a:solidFill>
              </a:rPr>
              <a:t>m</a:t>
            </a:r>
          </a:p>
        </p:txBody>
      </p:sp>
      <p:sp>
        <p:nvSpPr>
          <p:cNvPr id="69" name="TextBox 68"/>
          <p:cNvSpPr txBox="1"/>
          <p:nvPr/>
        </p:nvSpPr>
        <p:spPr>
          <a:xfrm>
            <a:off x="2723662" y="5725073"/>
            <a:ext cx="667390" cy="369332"/>
          </a:xfrm>
          <a:prstGeom prst="rect">
            <a:avLst/>
          </a:prstGeom>
          <a:noFill/>
        </p:spPr>
        <p:txBody>
          <a:bodyPr wrap="square" rtlCol="0">
            <a:spAutoFit/>
          </a:bodyPr>
          <a:lstStyle/>
          <a:p>
            <a:r>
              <a:rPr lang="fa-IR" dirty="0">
                <a:solidFill>
                  <a:srgbClr val="92D050"/>
                </a:solidFill>
              </a:rPr>
              <a:t>10</a:t>
            </a:r>
            <a:r>
              <a:rPr lang="en-US" dirty="0">
                <a:solidFill>
                  <a:srgbClr val="92D050"/>
                </a:solidFill>
              </a:rPr>
              <a:t>m</a:t>
            </a:r>
          </a:p>
        </p:txBody>
      </p:sp>
      <p:sp>
        <p:nvSpPr>
          <p:cNvPr id="70" name="TextBox 69"/>
          <p:cNvSpPr txBox="1"/>
          <p:nvPr/>
        </p:nvSpPr>
        <p:spPr>
          <a:xfrm rot="5400000">
            <a:off x="716839" y="4296876"/>
            <a:ext cx="667390" cy="369332"/>
          </a:xfrm>
          <a:prstGeom prst="rect">
            <a:avLst/>
          </a:prstGeom>
          <a:noFill/>
        </p:spPr>
        <p:txBody>
          <a:bodyPr wrap="square" rtlCol="0">
            <a:spAutoFit/>
          </a:bodyPr>
          <a:lstStyle/>
          <a:p>
            <a:r>
              <a:rPr lang="en-US" dirty="0">
                <a:solidFill>
                  <a:srgbClr val="92D050"/>
                </a:solidFill>
                <a:cs typeface="B Koodak" panose="00000700000000000000" pitchFamily="2" charset="-78"/>
              </a:rPr>
              <a:t>5m</a:t>
            </a:r>
          </a:p>
        </p:txBody>
      </p:sp>
      <p:sp>
        <p:nvSpPr>
          <p:cNvPr id="71" name="TextBox 70"/>
          <p:cNvSpPr txBox="1"/>
          <p:nvPr/>
        </p:nvSpPr>
        <p:spPr>
          <a:xfrm rot="5400000">
            <a:off x="4910870" y="4354826"/>
            <a:ext cx="667390" cy="369332"/>
          </a:xfrm>
          <a:prstGeom prst="rect">
            <a:avLst/>
          </a:prstGeom>
          <a:noFill/>
        </p:spPr>
        <p:txBody>
          <a:bodyPr wrap="square" rtlCol="0">
            <a:spAutoFit/>
          </a:bodyPr>
          <a:lstStyle/>
          <a:p>
            <a:r>
              <a:rPr lang="en-US" dirty="0">
                <a:solidFill>
                  <a:srgbClr val="92D050"/>
                </a:solidFill>
              </a:rPr>
              <a:t>5m</a:t>
            </a:r>
          </a:p>
        </p:txBody>
      </p:sp>
      <p:cxnSp>
        <p:nvCxnSpPr>
          <p:cNvPr id="68" name="Straight Connector 67"/>
          <p:cNvCxnSpPr/>
          <p:nvPr/>
        </p:nvCxnSpPr>
        <p:spPr>
          <a:xfrm>
            <a:off x="0" y="3381067"/>
            <a:ext cx="6302375" cy="1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75" name="Straight Connector 74"/>
          <p:cNvCxnSpPr/>
          <p:nvPr/>
        </p:nvCxnSpPr>
        <p:spPr>
          <a:xfrm>
            <a:off x="-11063" y="5768667"/>
            <a:ext cx="6302375" cy="1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76" name="Straight Connector 75"/>
          <p:cNvCxnSpPr/>
          <p:nvPr/>
        </p:nvCxnSpPr>
        <p:spPr>
          <a:xfrm flipV="1">
            <a:off x="5101772" y="3194101"/>
            <a:ext cx="10899" cy="2860453"/>
          </a:xfrm>
          <a:prstGeom prst="line">
            <a:avLst/>
          </a:prstGeom>
        </p:spPr>
        <p:style>
          <a:lnRef idx="3">
            <a:schemeClr val="accent2"/>
          </a:lnRef>
          <a:fillRef idx="0">
            <a:schemeClr val="accent2"/>
          </a:fillRef>
          <a:effectRef idx="2">
            <a:schemeClr val="accent2"/>
          </a:effectRef>
          <a:fontRef idx="minor">
            <a:schemeClr val="tx1"/>
          </a:fontRef>
        </p:style>
      </p:cxnSp>
      <p:cxnSp>
        <p:nvCxnSpPr>
          <p:cNvPr id="85" name="Straight Arrow Connector 84"/>
          <p:cNvCxnSpPr/>
          <p:nvPr/>
        </p:nvCxnSpPr>
        <p:spPr>
          <a:xfrm flipV="1">
            <a:off x="5103222" y="5504652"/>
            <a:ext cx="0" cy="289193"/>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Arrow Connector 85"/>
          <p:cNvCxnSpPr/>
          <p:nvPr/>
        </p:nvCxnSpPr>
        <p:spPr>
          <a:xfrm flipV="1">
            <a:off x="5111206" y="3394273"/>
            <a:ext cx="0" cy="289193"/>
          </a:xfrm>
          <a:prstGeom prst="straightConnector1">
            <a:avLst/>
          </a:prstGeom>
          <a:ln w="1905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Straight Arrow Connector 59"/>
          <p:cNvCxnSpPr/>
          <p:nvPr/>
        </p:nvCxnSpPr>
        <p:spPr>
          <a:xfrm>
            <a:off x="1455852" y="3375185"/>
            <a:ext cx="3340912" cy="0"/>
          </a:xfrm>
          <a:prstGeom prst="straightConnector1">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0" name="Straight Connector 79"/>
          <p:cNvCxnSpPr/>
          <p:nvPr/>
        </p:nvCxnSpPr>
        <p:spPr>
          <a:xfrm flipV="1">
            <a:off x="1132115" y="3215875"/>
            <a:ext cx="10899" cy="2860453"/>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79" name="Straight Arrow Connector 78"/>
          <p:cNvCxnSpPr/>
          <p:nvPr/>
        </p:nvCxnSpPr>
        <p:spPr>
          <a:xfrm flipV="1">
            <a:off x="1149349" y="3381067"/>
            <a:ext cx="0" cy="289193"/>
          </a:xfrm>
          <a:prstGeom prst="straightConnector1">
            <a:avLst/>
          </a:prstGeom>
          <a:ln w="1905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Straight Arrow Connector 83"/>
          <p:cNvCxnSpPr/>
          <p:nvPr/>
        </p:nvCxnSpPr>
        <p:spPr>
          <a:xfrm flipV="1">
            <a:off x="1145943" y="5476148"/>
            <a:ext cx="0" cy="289193"/>
          </a:xfrm>
          <a:prstGeom prst="straightConnector1">
            <a:avLst/>
          </a:prstGeom>
          <a:ln w="1905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p:cNvCxnSpPr/>
          <p:nvPr/>
        </p:nvCxnSpPr>
        <p:spPr>
          <a:xfrm>
            <a:off x="1143013" y="3670260"/>
            <a:ext cx="0" cy="1817932"/>
          </a:xfrm>
          <a:prstGeom prst="straightConnector1">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Straight Arrow Connector 66"/>
          <p:cNvCxnSpPr/>
          <p:nvPr/>
        </p:nvCxnSpPr>
        <p:spPr>
          <a:xfrm>
            <a:off x="5111206" y="3692034"/>
            <a:ext cx="0" cy="1817932"/>
          </a:xfrm>
          <a:prstGeom prst="straightConnector1">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p:cNvCxnSpPr/>
          <p:nvPr/>
        </p:nvCxnSpPr>
        <p:spPr>
          <a:xfrm>
            <a:off x="1469669" y="5765525"/>
            <a:ext cx="3340912" cy="0"/>
          </a:xfrm>
          <a:prstGeom prst="straightConnector1">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Straight Arrow Connector 86"/>
          <p:cNvCxnSpPr/>
          <p:nvPr/>
        </p:nvCxnSpPr>
        <p:spPr>
          <a:xfrm>
            <a:off x="1118917" y="5765167"/>
            <a:ext cx="375873" cy="7680"/>
          </a:xfrm>
          <a:prstGeom prst="straightConnector1">
            <a:avLst/>
          </a:prstGeom>
          <a:ln w="1905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1" name="Straight Arrow Connector 90"/>
          <p:cNvCxnSpPr/>
          <p:nvPr/>
        </p:nvCxnSpPr>
        <p:spPr>
          <a:xfrm flipV="1">
            <a:off x="4799377" y="5763314"/>
            <a:ext cx="311829" cy="1853"/>
          </a:xfrm>
          <a:prstGeom prst="straightConnector1">
            <a:avLst/>
          </a:prstGeom>
          <a:ln w="1905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3" name="Straight Arrow Connector 92"/>
          <p:cNvCxnSpPr/>
          <p:nvPr/>
        </p:nvCxnSpPr>
        <p:spPr>
          <a:xfrm flipV="1">
            <a:off x="1149671" y="3375185"/>
            <a:ext cx="345119" cy="0"/>
          </a:xfrm>
          <a:prstGeom prst="straightConnector1">
            <a:avLst/>
          </a:prstGeom>
          <a:ln w="1905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6" name="Straight Arrow Connector 95"/>
          <p:cNvCxnSpPr/>
          <p:nvPr/>
        </p:nvCxnSpPr>
        <p:spPr>
          <a:xfrm flipV="1">
            <a:off x="4776791" y="3382805"/>
            <a:ext cx="345119" cy="0"/>
          </a:xfrm>
          <a:prstGeom prst="straightConnector1">
            <a:avLst/>
          </a:prstGeom>
          <a:ln w="1905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7" name="TextBox 96"/>
          <p:cNvSpPr txBox="1"/>
          <p:nvPr/>
        </p:nvSpPr>
        <p:spPr>
          <a:xfrm>
            <a:off x="4663809" y="5778898"/>
            <a:ext cx="471815" cy="338554"/>
          </a:xfrm>
          <a:prstGeom prst="rect">
            <a:avLst/>
          </a:prstGeom>
          <a:noFill/>
        </p:spPr>
        <p:txBody>
          <a:bodyPr wrap="square" rtlCol="0">
            <a:spAutoFit/>
          </a:bodyPr>
          <a:lstStyle/>
          <a:p>
            <a:r>
              <a:rPr lang="fa-IR" sz="1600" dirty="0">
                <a:solidFill>
                  <a:srgbClr val="0070C0"/>
                </a:solidFill>
              </a:rPr>
              <a:t>1</a:t>
            </a:r>
            <a:r>
              <a:rPr lang="en-US" sz="1600" dirty="0">
                <a:solidFill>
                  <a:srgbClr val="0070C0"/>
                </a:solidFill>
              </a:rPr>
              <a:t>m</a:t>
            </a:r>
          </a:p>
        </p:txBody>
      </p:sp>
      <p:sp>
        <p:nvSpPr>
          <p:cNvPr id="98" name="TextBox 97"/>
          <p:cNvSpPr txBox="1"/>
          <p:nvPr/>
        </p:nvSpPr>
        <p:spPr>
          <a:xfrm>
            <a:off x="1202338" y="5740047"/>
            <a:ext cx="550692" cy="338554"/>
          </a:xfrm>
          <a:prstGeom prst="rect">
            <a:avLst/>
          </a:prstGeom>
          <a:noFill/>
        </p:spPr>
        <p:txBody>
          <a:bodyPr wrap="square" rtlCol="0">
            <a:spAutoFit/>
          </a:bodyPr>
          <a:lstStyle/>
          <a:p>
            <a:r>
              <a:rPr lang="fa-IR" sz="1600" dirty="0">
                <a:solidFill>
                  <a:srgbClr val="0070C0"/>
                </a:solidFill>
              </a:rPr>
              <a:t>1</a:t>
            </a:r>
            <a:r>
              <a:rPr lang="en-US" sz="1600" dirty="0">
                <a:solidFill>
                  <a:srgbClr val="0070C0"/>
                </a:solidFill>
              </a:rPr>
              <a:t>m</a:t>
            </a:r>
          </a:p>
        </p:txBody>
      </p:sp>
      <p:sp>
        <p:nvSpPr>
          <p:cNvPr id="99" name="TextBox 98"/>
          <p:cNvSpPr txBox="1"/>
          <p:nvPr/>
        </p:nvSpPr>
        <p:spPr>
          <a:xfrm rot="5400000">
            <a:off x="4979252" y="5434600"/>
            <a:ext cx="667390" cy="338554"/>
          </a:xfrm>
          <a:prstGeom prst="rect">
            <a:avLst/>
          </a:prstGeom>
          <a:noFill/>
        </p:spPr>
        <p:txBody>
          <a:bodyPr wrap="square" rtlCol="0">
            <a:spAutoFit/>
          </a:bodyPr>
          <a:lstStyle/>
          <a:p>
            <a:r>
              <a:rPr lang="fa-IR" sz="1600" dirty="0">
                <a:solidFill>
                  <a:srgbClr val="0070C0"/>
                </a:solidFill>
              </a:rPr>
              <a:t>1</a:t>
            </a:r>
            <a:r>
              <a:rPr lang="en-US" sz="1600" dirty="0">
                <a:solidFill>
                  <a:srgbClr val="0070C0"/>
                </a:solidFill>
              </a:rPr>
              <a:t>m</a:t>
            </a:r>
          </a:p>
        </p:txBody>
      </p:sp>
      <p:sp>
        <p:nvSpPr>
          <p:cNvPr id="100" name="TextBox 99"/>
          <p:cNvSpPr txBox="1"/>
          <p:nvPr/>
        </p:nvSpPr>
        <p:spPr>
          <a:xfrm rot="5400000">
            <a:off x="4969222" y="3499949"/>
            <a:ext cx="667390" cy="338554"/>
          </a:xfrm>
          <a:prstGeom prst="rect">
            <a:avLst/>
          </a:prstGeom>
          <a:noFill/>
        </p:spPr>
        <p:txBody>
          <a:bodyPr wrap="square" rtlCol="0">
            <a:spAutoFit/>
          </a:bodyPr>
          <a:lstStyle/>
          <a:p>
            <a:r>
              <a:rPr lang="fa-IR" sz="1600" dirty="0">
                <a:solidFill>
                  <a:srgbClr val="0070C0"/>
                </a:solidFill>
              </a:rPr>
              <a:t>1</a:t>
            </a:r>
            <a:r>
              <a:rPr lang="en-US" sz="1600" dirty="0">
                <a:solidFill>
                  <a:srgbClr val="0070C0"/>
                </a:solidFill>
              </a:rPr>
              <a:t>m</a:t>
            </a:r>
          </a:p>
        </p:txBody>
      </p:sp>
      <p:sp>
        <p:nvSpPr>
          <p:cNvPr id="101" name="TextBox 100"/>
          <p:cNvSpPr txBox="1"/>
          <p:nvPr/>
        </p:nvSpPr>
        <p:spPr>
          <a:xfrm>
            <a:off x="4712612" y="3021741"/>
            <a:ext cx="667390" cy="338554"/>
          </a:xfrm>
          <a:prstGeom prst="rect">
            <a:avLst/>
          </a:prstGeom>
          <a:noFill/>
        </p:spPr>
        <p:txBody>
          <a:bodyPr wrap="square" rtlCol="0">
            <a:spAutoFit/>
          </a:bodyPr>
          <a:lstStyle/>
          <a:p>
            <a:r>
              <a:rPr lang="fa-IR" sz="1600" dirty="0">
                <a:solidFill>
                  <a:srgbClr val="0070C0"/>
                </a:solidFill>
              </a:rPr>
              <a:t>1</a:t>
            </a:r>
            <a:r>
              <a:rPr lang="en-US" sz="1600" dirty="0">
                <a:solidFill>
                  <a:srgbClr val="0070C0"/>
                </a:solidFill>
              </a:rPr>
              <a:t>m</a:t>
            </a:r>
          </a:p>
        </p:txBody>
      </p:sp>
      <p:sp>
        <p:nvSpPr>
          <p:cNvPr id="102" name="TextBox 101"/>
          <p:cNvSpPr txBox="1"/>
          <p:nvPr/>
        </p:nvSpPr>
        <p:spPr>
          <a:xfrm>
            <a:off x="1117877" y="3036277"/>
            <a:ext cx="667390" cy="338554"/>
          </a:xfrm>
          <a:prstGeom prst="rect">
            <a:avLst/>
          </a:prstGeom>
          <a:noFill/>
        </p:spPr>
        <p:txBody>
          <a:bodyPr wrap="square" rtlCol="0">
            <a:spAutoFit/>
          </a:bodyPr>
          <a:lstStyle/>
          <a:p>
            <a:r>
              <a:rPr lang="fa-IR" sz="1600" dirty="0">
                <a:solidFill>
                  <a:srgbClr val="0070C0"/>
                </a:solidFill>
              </a:rPr>
              <a:t>1</a:t>
            </a:r>
            <a:r>
              <a:rPr lang="en-US" sz="1600" dirty="0">
                <a:solidFill>
                  <a:srgbClr val="0070C0"/>
                </a:solidFill>
              </a:rPr>
              <a:t>m</a:t>
            </a:r>
          </a:p>
        </p:txBody>
      </p:sp>
      <p:sp>
        <p:nvSpPr>
          <p:cNvPr id="103" name="TextBox 102"/>
          <p:cNvSpPr txBox="1"/>
          <p:nvPr/>
        </p:nvSpPr>
        <p:spPr>
          <a:xfrm rot="5400000">
            <a:off x="645880" y="3469869"/>
            <a:ext cx="667390" cy="338554"/>
          </a:xfrm>
          <a:prstGeom prst="rect">
            <a:avLst/>
          </a:prstGeom>
          <a:noFill/>
        </p:spPr>
        <p:txBody>
          <a:bodyPr wrap="square" rtlCol="0">
            <a:spAutoFit/>
          </a:bodyPr>
          <a:lstStyle/>
          <a:p>
            <a:r>
              <a:rPr lang="fa-IR" sz="1600" dirty="0">
                <a:solidFill>
                  <a:srgbClr val="0070C0"/>
                </a:solidFill>
              </a:rPr>
              <a:t>1</a:t>
            </a:r>
            <a:r>
              <a:rPr lang="en-US" sz="1600" dirty="0">
                <a:solidFill>
                  <a:srgbClr val="0070C0"/>
                </a:solidFill>
              </a:rPr>
              <a:t>m</a:t>
            </a:r>
          </a:p>
        </p:txBody>
      </p:sp>
      <p:sp>
        <p:nvSpPr>
          <p:cNvPr id="104" name="TextBox 103"/>
          <p:cNvSpPr txBox="1"/>
          <p:nvPr/>
        </p:nvSpPr>
        <p:spPr>
          <a:xfrm rot="5400000">
            <a:off x="614411" y="5476952"/>
            <a:ext cx="667390" cy="338554"/>
          </a:xfrm>
          <a:prstGeom prst="rect">
            <a:avLst/>
          </a:prstGeom>
          <a:noFill/>
        </p:spPr>
        <p:txBody>
          <a:bodyPr wrap="square" rtlCol="0">
            <a:spAutoFit/>
          </a:bodyPr>
          <a:lstStyle/>
          <a:p>
            <a:r>
              <a:rPr lang="fa-IR" sz="1600" dirty="0">
                <a:solidFill>
                  <a:srgbClr val="0070C0"/>
                </a:solidFill>
              </a:rPr>
              <a:t>1</a:t>
            </a:r>
            <a:r>
              <a:rPr lang="en-US" sz="1600" dirty="0">
                <a:solidFill>
                  <a:srgbClr val="0070C0"/>
                </a:solidFill>
              </a:rPr>
              <a:t>m</a:t>
            </a:r>
          </a:p>
        </p:txBody>
      </p:sp>
      <p:sp>
        <p:nvSpPr>
          <p:cNvPr id="95" name="Right Brace 94"/>
          <p:cNvSpPr/>
          <p:nvPr/>
        </p:nvSpPr>
        <p:spPr>
          <a:xfrm>
            <a:off x="5577545" y="3443295"/>
            <a:ext cx="410434" cy="2281778"/>
          </a:xfrm>
          <a:prstGeom prst="rightBrace">
            <a:avLst>
              <a:gd name="adj1" fmla="val 8333"/>
              <a:gd name="adj2" fmla="val 47996"/>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105" name="TextBox 104"/>
          <p:cNvSpPr txBox="1"/>
          <p:nvPr/>
        </p:nvSpPr>
        <p:spPr>
          <a:xfrm>
            <a:off x="5999902" y="4331574"/>
            <a:ext cx="2958666" cy="369332"/>
          </a:xfrm>
          <a:prstGeom prst="rect">
            <a:avLst/>
          </a:prstGeom>
          <a:noFill/>
        </p:spPr>
        <p:txBody>
          <a:bodyPr wrap="square" rtlCol="0">
            <a:spAutoFit/>
          </a:bodyPr>
          <a:lstStyle/>
          <a:p>
            <a:pPr rtl="1"/>
            <a:r>
              <a:rPr lang="fa-IR" dirty="0">
                <a:cs typeface="B Koodak" panose="00000700000000000000" pitchFamily="2" charset="-78"/>
              </a:rPr>
              <a:t>7= ۱+۵+۱= عرض</a:t>
            </a:r>
            <a:endParaRPr lang="en-US" dirty="0">
              <a:cs typeface="B Koodak" panose="00000700000000000000" pitchFamily="2" charset="-78"/>
            </a:endParaRPr>
          </a:p>
        </p:txBody>
      </p:sp>
      <p:sp>
        <p:nvSpPr>
          <p:cNvPr id="107" name="Right Brace 106"/>
          <p:cNvSpPr/>
          <p:nvPr/>
        </p:nvSpPr>
        <p:spPr>
          <a:xfrm rot="16200000">
            <a:off x="2944035" y="1045222"/>
            <a:ext cx="321502" cy="3910228"/>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110" name="TextBox 109"/>
          <p:cNvSpPr txBox="1"/>
          <p:nvPr/>
        </p:nvSpPr>
        <p:spPr>
          <a:xfrm>
            <a:off x="2344251" y="2456250"/>
            <a:ext cx="2958666" cy="369332"/>
          </a:xfrm>
          <a:prstGeom prst="rect">
            <a:avLst/>
          </a:prstGeom>
          <a:noFill/>
        </p:spPr>
        <p:txBody>
          <a:bodyPr wrap="square" rtlCol="0">
            <a:spAutoFit/>
          </a:bodyPr>
          <a:lstStyle/>
          <a:p>
            <a:pPr rtl="1"/>
            <a:r>
              <a:rPr lang="fa-IR" dirty="0">
                <a:cs typeface="B Koodak" panose="00000700000000000000" pitchFamily="2" charset="-78"/>
              </a:rPr>
              <a:t>12 = ۱+10+۱= طول</a:t>
            </a:r>
            <a:endParaRPr lang="en-US" dirty="0">
              <a:cs typeface="B Koodak" panose="00000700000000000000" pitchFamily="2" charset="-78"/>
            </a:endParaRPr>
          </a:p>
        </p:txBody>
      </p:sp>
      <p:sp>
        <p:nvSpPr>
          <p:cNvPr id="111" name="Rectangle 110"/>
          <p:cNvSpPr/>
          <p:nvPr/>
        </p:nvSpPr>
        <p:spPr>
          <a:xfrm>
            <a:off x="4120066" y="2957985"/>
            <a:ext cx="7681751" cy="369332"/>
          </a:xfrm>
          <a:prstGeom prst="rect">
            <a:avLst/>
          </a:prstGeom>
        </p:spPr>
        <p:txBody>
          <a:bodyPr wrap="square">
            <a:spAutoFit/>
          </a:bodyPr>
          <a:lstStyle/>
          <a:p>
            <a:pPr algn="r" rtl="1"/>
            <a:r>
              <a:rPr lang="fa-IR" dirty="0">
                <a:solidFill>
                  <a:schemeClr val="accent2">
                    <a:lumMod val="75000"/>
                  </a:schemeClr>
                </a:solidFill>
                <a:cs typeface="B Koodak" panose="00000700000000000000" pitchFamily="2" charset="-78"/>
              </a:rPr>
              <a:t>دور آن به  فاصله یک متر از هر ضلع خط بکشید</a:t>
            </a:r>
            <a:endParaRPr lang="en-US" dirty="0">
              <a:solidFill>
                <a:schemeClr val="accent2">
                  <a:lumMod val="75000"/>
                </a:schemeClr>
              </a:solidFill>
              <a:cs typeface="B Koodak" panose="00000700000000000000" pitchFamily="2" charset="-78"/>
            </a:endParaRPr>
          </a:p>
        </p:txBody>
      </p:sp>
      <p:sp>
        <p:nvSpPr>
          <p:cNvPr id="112" name="Rectangle 111"/>
          <p:cNvSpPr/>
          <p:nvPr/>
        </p:nvSpPr>
        <p:spPr>
          <a:xfrm>
            <a:off x="7977196" y="3362189"/>
            <a:ext cx="3839103" cy="369332"/>
          </a:xfrm>
          <a:prstGeom prst="rect">
            <a:avLst/>
          </a:prstGeom>
        </p:spPr>
        <p:txBody>
          <a:bodyPr wrap="square">
            <a:spAutoFit/>
          </a:bodyPr>
          <a:lstStyle/>
          <a:p>
            <a:pPr algn="r" rtl="1"/>
            <a:r>
              <a:rPr lang="fa-IR" dirty="0">
                <a:solidFill>
                  <a:schemeClr val="accent2">
                    <a:lumMod val="75000"/>
                  </a:schemeClr>
                </a:solidFill>
                <a:cs typeface="B Koodak" panose="00000700000000000000" pitchFamily="2" charset="-78"/>
              </a:rPr>
              <a:t>یک مستطیل جدید به وجود می آید. </a:t>
            </a:r>
            <a:endParaRPr lang="en-US" dirty="0">
              <a:solidFill>
                <a:schemeClr val="accent2">
                  <a:lumMod val="75000"/>
                </a:schemeClr>
              </a:solidFill>
              <a:cs typeface="B Koodak" panose="00000700000000000000" pitchFamily="2" charset="-78"/>
            </a:endParaRPr>
          </a:p>
        </p:txBody>
      </p:sp>
      <p:sp>
        <p:nvSpPr>
          <p:cNvPr id="109" name="Rectangle 108"/>
          <p:cNvSpPr/>
          <p:nvPr/>
        </p:nvSpPr>
        <p:spPr>
          <a:xfrm>
            <a:off x="1149671" y="3382579"/>
            <a:ext cx="3961535" cy="238073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7977196" y="3773669"/>
            <a:ext cx="3839103" cy="369332"/>
          </a:xfrm>
          <a:prstGeom prst="rect">
            <a:avLst/>
          </a:prstGeom>
        </p:spPr>
        <p:txBody>
          <a:bodyPr wrap="square">
            <a:spAutoFit/>
          </a:bodyPr>
          <a:lstStyle/>
          <a:p>
            <a:pPr algn="r" rtl="1"/>
            <a:r>
              <a:rPr lang="fa-IR" dirty="0">
                <a:solidFill>
                  <a:schemeClr val="accent2">
                    <a:lumMod val="75000"/>
                  </a:schemeClr>
                </a:solidFill>
                <a:cs typeface="B Koodak" panose="00000700000000000000" pitchFamily="2" charset="-78"/>
              </a:rPr>
              <a:t>طول و عرض این مستطیل چقدر است؟</a:t>
            </a:r>
            <a:endParaRPr lang="en-US" dirty="0">
              <a:solidFill>
                <a:schemeClr val="accent2">
                  <a:lumMod val="75000"/>
                </a:schemeClr>
              </a:solidFill>
              <a:cs typeface="B Koodak" panose="00000700000000000000" pitchFamily="2" charset="-78"/>
            </a:endParaRPr>
          </a:p>
        </p:txBody>
      </p:sp>
      <p:sp>
        <p:nvSpPr>
          <p:cNvPr id="113" name="TextBox 112"/>
          <p:cNvSpPr txBox="1"/>
          <p:nvPr/>
        </p:nvSpPr>
        <p:spPr>
          <a:xfrm>
            <a:off x="10686403" y="4572001"/>
            <a:ext cx="1129896" cy="461665"/>
          </a:xfrm>
          <a:prstGeom prst="rect">
            <a:avLst/>
          </a:prstGeom>
          <a:noFill/>
        </p:spPr>
        <p:txBody>
          <a:bodyPr wrap="square" rtlCol="0">
            <a:spAutoFit/>
          </a:bodyPr>
          <a:lstStyle/>
          <a:p>
            <a:pPr algn="r" rtl="1"/>
            <a:r>
              <a:rPr lang="fa-IR" sz="2400" b="1" dirty="0">
                <a:latin typeface="IRAban" panose="02000503000000020002" pitchFamily="2" charset="-78"/>
                <a:cs typeface="IRAban" panose="02000503000000020002" pitchFamily="2" charset="-78"/>
              </a:rPr>
              <a:t>محیط:</a:t>
            </a:r>
            <a:endParaRPr lang="en-US" sz="2400" b="1" dirty="0">
              <a:latin typeface="IRAban" panose="02000503000000020002" pitchFamily="2" charset="-78"/>
              <a:cs typeface="IRAban" panose="02000503000000020002" pitchFamily="2" charset="-78"/>
            </a:endParaRPr>
          </a:p>
        </p:txBody>
      </p:sp>
      <mc:AlternateContent xmlns:mc="http://schemas.openxmlformats.org/markup-compatibility/2006" xmlns:a14="http://schemas.microsoft.com/office/drawing/2010/main">
        <mc:Choice Requires="a14">
          <p:sp>
            <p:nvSpPr>
              <p:cNvPr id="114" name="TextBox 113"/>
              <p:cNvSpPr txBox="1"/>
              <p:nvPr/>
            </p:nvSpPr>
            <p:spPr>
              <a:xfrm>
                <a:off x="8416896" y="5223072"/>
                <a:ext cx="2482603" cy="369332"/>
              </a:xfrm>
              <a:prstGeom prst="rect">
                <a:avLst/>
              </a:prstGeom>
              <a:noFill/>
            </p:spPr>
            <p:txBody>
              <a:bodyPr wrap="none" lIns="0" tIns="0" rIns="0" bIns="0" rtlCol="0">
                <a:spAutoFit/>
              </a:bodyPr>
              <a:lstStyle/>
              <a:p>
                <a14:m>
                  <m:oMath xmlns:m="http://schemas.openxmlformats.org/officeDocument/2006/math">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12</m:t>
                    </m:r>
                    <m:r>
                      <a:rPr lang="fa-IR" sz="2400" i="1">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7</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a:rPr lang="fa-IR" sz="2400" b="0" i="1"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2</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38</m:t>
                    </m:r>
                  </m:oMath>
                </a14:m>
                <a:r>
                  <a:rPr lang="fa-IR" sz="2400" dirty="0">
                    <a:cs typeface="B Koodak" panose="00000700000000000000" pitchFamily="2" charset="-78"/>
                  </a:rPr>
                  <a:t> متر</a:t>
                </a:r>
                <a:endParaRPr lang="en-US" sz="2400" dirty="0">
                  <a:cs typeface="B Koodak" panose="00000700000000000000" pitchFamily="2" charset="-78"/>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8416896" y="5223072"/>
                <a:ext cx="2482603" cy="369332"/>
              </a:xfrm>
              <a:prstGeom prst="rect">
                <a:avLst/>
              </a:prstGeom>
              <a:blipFill>
                <a:blip r:embed="rId8"/>
                <a:stretch>
                  <a:fillRect l="-4914" t="-21667" r="-5897" b="-55000"/>
                </a:stretch>
              </a:blipFill>
            </p:spPr>
            <p:txBody>
              <a:bodyPr/>
              <a:lstStyle/>
              <a:p>
                <a:r>
                  <a:rPr lang="en-US">
                    <a:noFill/>
                  </a:rPr>
                  <a:t> </a:t>
                </a:r>
              </a:p>
            </p:txBody>
          </p:sp>
        </mc:Fallback>
      </mc:AlternateContent>
    </p:spTree>
    <p:extLst>
      <p:ext uri="{BB962C8B-B14F-4D97-AF65-F5344CB8AC3E}">
        <p14:creationId xmlns:p14="http://schemas.microsoft.com/office/powerpoint/2010/main" val="365030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dissolv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20"/>
                                        </p:tgtEl>
                                        <p:attrNameLst>
                                          <p:attrName>ppt_w</p:attrName>
                                        </p:attrNameLst>
                                      </p:cBhvr>
                                      <p:tavLst>
                                        <p:tav tm="0">
                                          <p:val>
                                            <p:strVal val="ppt_w"/>
                                          </p:val>
                                        </p:tav>
                                        <p:tav tm="100000">
                                          <p:val>
                                            <p:fltVal val="0"/>
                                          </p:val>
                                        </p:tav>
                                      </p:tavLst>
                                    </p:anim>
                                    <p:anim calcmode="lin" valueType="num">
                                      <p:cBhvr>
                                        <p:cTn id="52" dur="500"/>
                                        <p:tgtEl>
                                          <p:spTgt spid="20"/>
                                        </p:tgtEl>
                                        <p:attrNameLst>
                                          <p:attrName>ppt_h</p:attrName>
                                        </p:attrNameLst>
                                      </p:cBhvr>
                                      <p:tavLst>
                                        <p:tav tm="0">
                                          <p:val>
                                            <p:strVal val="ppt_h"/>
                                          </p:val>
                                        </p:tav>
                                        <p:tav tm="100000">
                                          <p:val>
                                            <p:fltVal val="0"/>
                                          </p:val>
                                        </p:tav>
                                      </p:tavLst>
                                    </p:anim>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23"/>
                                        </p:tgtEl>
                                      </p:cBhvr>
                                    </p:animEffect>
                                    <p:anim calcmode="lin" valueType="num">
                                      <p:cBhvr>
                                        <p:cTn id="57" dur="1000"/>
                                        <p:tgtEl>
                                          <p:spTgt spid="23"/>
                                        </p:tgtEl>
                                        <p:attrNameLst>
                                          <p:attrName>ppt_x</p:attrName>
                                        </p:attrNameLst>
                                      </p:cBhvr>
                                      <p:tavLst>
                                        <p:tav tm="0">
                                          <p:val>
                                            <p:strVal val="ppt_x"/>
                                          </p:val>
                                        </p:tav>
                                        <p:tav tm="100000">
                                          <p:val>
                                            <p:strVal val="ppt_x"/>
                                          </p:val>
                                        </p:tav>
                                      </p:tavLst>
                                    </p:anim>
                                    <p:anim calcmode="lin" valueType="num">
                                      <p:cBhvr>
                                        <p:cTn id="58" dur="1000"/>
                                        <p:tgtEl>
                                          <p:spTgt spid="23"/>
                                        </p:tgtEl>
                                        <p:attrNameLst>
                                          <p:attrName>ppt_y</p:attrName>
                                        </p:attrNameLst>
                                      </p:cBhvr>
                                      <p:tavLst>
                                        <p:tav tm="0">
                                          <p:val>
                                            <p:strVal val="ppt_y"/>
                                          </p:val>
                                        </p:tav>
                                        <p:tav tm="100000">
                                          <p:val>
                                            <p:strVal val="ppt_y+.1"/>
                                          </p:val>
                                        </p:tav>
                                      </p:tavLst>
                                    </p:anim>
                                    <p:set>
                                      <p:cBhvr>
                                        <p:cTn id="59" dur="1" fill="hold">
                                          <p:stCondLst>
                                            <p:cond delay="999"/>
                                          </p:stCondLst>
                                        </p:cTn>
                                        <p:tgtEl>
                                          <p:spTgt spid="23"/>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19"/>
                                        </p:tgtEl>
                                        <p:attrNameLst>
                                          <p:attrName>ppt_w</p:attrName>
                                        </p:attrNameLst>
                                      </p:cBhvr>
                                      <p:tavLst>
                                        <p:tav tm="0">
                                          <p:val>
                                            <p:strVal val="ppt_w"/>
                                          </p:val>
                                        </p:tav>
                                        <p:tav tm="100000">
                                          <p:val>
                                            <p:fltVal val="0"/>
                                          </p:val>
                                        </p:tav>
                                      </p:tavLst>
                                    </p:anim>
                                    <p:anim calcmode="lin" valueType="num">
                                      <p:cBhvr>
                                        <p:cTn id="62" dur="500"/>
                                        <p:tgtEl>
                                          <p:spTgt spid="19"/>
                                        </p:tgtEl>
                                        <p:attrNameLst>
                                          <p:attrName>ppt_h</p:attrName>
                                        </p:attrNameLst>
                                      </p:cBhvr>
                                      <p:tavLst>
                                        <p:tav tm="0">
                                          <p:val>
                                            <p:strVal val="ppt_h"/>
                                          </p:val>
                                        </p:tav>
                                        <p:tav tm="100000">
                                          <p:val>
                                            <p:fltVal val="0"/>
                                          </p:val>
                                        </p:tav>
                                      </p:tavLst>
                                    </p:anim>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42"/>
                                        </p:tgtEl>
                                      </p:cBhvr>
                                    </p:animEffect>
                                    <p:anim calcmode="lin" valueType="num">
                                      <p:cBhvr>
                                        <p:cTn id="67" dur="1000"/>
                                        <p:tgtEl>
                                          <p:spTgt spid="42"/>
                                        </p:tgtEl>
                                        <p:attrNameLst>
                                          <p:attrName>ppt_x</p:attrName>
                                        </p:attrNameLst>
                                      </p:cBhvr>
                                      <p:tavLst>
                                        <p:tav tm="0">
                                          <p:val>
                                            <p:strVal val="ppt_x"/>
                                          </p:val>
                                        </p:tav>
                                        <p:tav tm="100000">
                                          <p:val>
                                            <p:strVal val="ppt_x"/>
                                          </p:val>
                                        </p:tav>
                                      </p:tavLst>
                                    </p:anim>
                                    <p:anim calcmode="lin" valueType="num">
                                      <p:cBhvr>
                                        <p:cTn id="68" dur="1000"/>
                                        <p:tgtEl>
                                          <p:spTgt spid="42"/>
                                        </p:tgtEl>
                                        <p:attrNameLst>
                                          <p:attrName>ppt_y</p:attrName>
                                        </p:attrNameLst>
                                      </p:cBhvr>
                                      <p:tavLst>
                                        <p:tav tm="0">
                                          <p:val>
                                            <p:strVal val="ppt_y"/>
                                          </p:val>
                                        </p:tav>
                                        <p:tav tm="100000">
                                          <p:val>
                                            <p:strVal val="ppt_y+.1"/>
                                          </p:val>
                                        </p:tav>
                                      </p:tavLst>
                                    </p:anim>
                                    <p:set>
                                      <p:cBhvr>
                                        <p:cTn id="69" dur="1" fill="hold">
                                          <p:stCondLst>
                                            <p:cond delay="999"/>
                                          </p:stCondLst>
                                        </p:cTn>
                                        <p:tgtEl>
                                          <p:spTgt spid="4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down)">
                                      <p:cBhvr>
                                        <p:cTn id="74" dur="580">
                                          <p:stCondLst>
                                            <p:cond delay="0"/>
                                          </p:stCondLst>
                                        </p:cTn>
                                        <p:tgtEl>
                                          <p:spTgt spid="34"/>
                                        </p:tgtEl>
                                      </p:cBhvr>
                                    </p:animEffect>
                                    <p:anim calcmode="lin" valueType="num">
                                      <p:cBhvr>
                                        <p:cTn id="7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80" dur="26">
                                          <p:stCondLst>
                                            <p:cond delay="650"/>
                                          </p:stCondLst>
                                        </p:cTn>
                                        <p:tgtEl>
                                          <p:spTgt spid="34"/>
                                        </p:tgtEl>
                                      </p:cBhvr>
                                      <p:to x="100000" y="60000"/>
                                    </p:animScale>
                                    <p:animScale>
                                      <p:cBhvr>
                                        <p:cTn id="81" dur="166" decel="50000">
                                          <p:stCondLst>
                                            <p:cond delay="676"/>
                                          </p:stCondLst>
                                        </p:cTn>
                                        <p:tgtEl>
                                          <p:spTgt spid="34"/>
                                        </p:tgtEl>
                                      </p:cBhvr>
                                      <p:to x="100000" y="100000"/>
                                    </p:animScale>
                                    <p:animScale>
                                      <p:cBhvr>
                                        <p:cTn id="82" dur="26">
                                          <p:stCondLst>
                                            <p:cond delay="1312"/>
                                          </p:stCondLst>
                                        </p:cTn>
                                        <p:tgtEl>
                                          <p:spTgt spid="34"/>
                                        </p:tgtEl>
                                      </p:cBhvr>
                                      <p:to x="100000" y="80000"/>
                                    </p:animScale>
                                    <p:animScale>
                                      <p:cBhvr>
                                        <p:cTn id="83" dur="166" decel="50000">
                                          <p:stCondLst>
                                            <p:cond delay="1338"/>
                                          </p:stCondLst>
                                        </p:cTn>
                                        <p:tgtEl>
                                          <p:spTgt spid="34"/>
                                        </p:tgtEl>
                                      </p:cBhvr>
                                      <p:to x="100000" y="100000"/>
                                    </p:animScale>
                                    <p:animScale>
                                      <p:cBhvr>
                                        <p:cTn id="84" dur="26">
                                          <p:stCondLst>
                                            <p:cond delay="1642"/>
                                          </p:stCondLst>
                                        </p:cTn>
                                        <p:tgtEl>
                                          <p:spTgt spid="34"/>
                                        </p:tgtEl>
                                      </p:cBhvr>
                                      <p:to x="100000" y="90000"/>
                                    </p:animScale>
                                    <p:animScale>
                                      <p:cBhvr>
                                        <p:cTn id="85" dur="166" decel="50000">
                                          <p:stCondLst>
                                            <p:cond delay="1668"/>
                                          </p:stCondLst>
                                        </p:cTn>
                                        <p:tgtEl>
                                          <p:spTgt spid="34"/>
                                        </p:tgtEl>
                                      </p:cBhvr>
                                      <p:to x="100000" y="100000"/>
                                    </p:animScale>
                                    <p:animScale>
                                      <p:cBhvr>
                                        <p:cTn id="86" dur="26">
                                          <p:stCondLst>
                                            <p:cond delay="1808"/>
                                          </p:stCondLst>
                                        </p:cTn>
                                        <p:tgtEl>
                                          <p:spTgt spid="34"/>
                                        </p:tgtEl>
                                      </p:cBhvr>
                                      <p:to x="100000" y="95000"/>
                                    </p:animScale>
                                    <p:animScale>
                                      <p:cBhvr>
                                        <p:cTn id="87" dur="166" decel="50000">
                                          <p:stCondLst>
                                            <p:cond delay="1834"/>
                                          </p:stCondLst>
                                        </p:cTn>
                                        <p:tgtEl>
                                          <p:spTgt spid="34"/>
                                        </p:tgtEl>
                                      </p:cBhvr>
                                      <p:to x="100000" y="100000"/>
                                    </p:animScale>
                                  </p:childTnLst>
                                </p:cTn>
                              </p:par>
                              <p:par>
                                <p:cTn id="88" presetID="26" presetClass="entr" presetSubtype="0" fill="hold"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down)">
                                      <p:cBhvr>
                                        <p:cTn id="90" dur="580">
                                          <p:stCondLst>
                                            <p:cond delay="0"/>
                                          </p:stCondLst>
                                        </p:cTn>
                                        <p:tgtEl>
                                          <p:spTgt spid="33"/>
                                        </p:tgtEl>
                                      </p:cBhvr>
                                    </p:animEffect>
                                    <p:anim calcmode="lin" valueType="num">
                                      <p:cBhvr>
                                        <p:cTn id="9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96" dur="26">
                                          <p:stCondLst>
                                            <p:cond delay="650"/>
                                          </p:stCondLst>
                                        </p:cTn>
                                        <p:tgtEl>
                                          <p:spTgt spid="33"/>
                                        </p:tgtEl>
                                      </p:cBhvr>
                                      <p:to x="100000" y="60000"/>
                                    </p:animScale>
                                    <p:animScale>
                                      <p:cBhvr>
                                        <p:cTn id="97" dur="166" decel="50000">
                                          <p:stCondLst>
                                            <p:cond delay="676"/>
                                          </p:stCondLst>
                                        </p:cTn>
                                        <p:tgtEl>
                                          <p:spTgt spid="33"/>
                                        </p:tgtEl>
                                      </p:cBhvr>
                                      <p:to x="100000" y="100000"/>
                                    </p:animScale>
                                    <p:animScale>
                                      <p:cBhvr>
                                        <p:cTn id="98" dur="26">
                                          <p:stCondLst>
                                            <p:cond delay="1312"/>
                                          </p:stCondLst>
                                        </p:cTn>
                                        <p:tgtEl>
                                          <p:spTgt spid="33"/>
                                        </p:tgtEl>
                                      </p:cBhvr>
                                      <p:to x="100000" y="80000"/>
                                    </p:animScale>
                                    <p:animScale>
                                      <p:cBhvr>
                                        <p:cTn id="99" dur="166" decel="50000">
                                          <p:stCondLst>
                                            <p:cond delay="1338"/>
                                          </p:stCondLst>
                                        </p:cTn>
                                        <p:tgtEl>
                                          <p:spTgt spid="33"/>
                                        </p:tgtEl>
                                      </p:cBhvr>
                                      <p:to x="100000" y="100000"/>
                                    </p:animScale>
                                    <p:animScale>
                                      <p:cBhvr>
                                        <p:cTn id="100" dur="26">
                                          <p:stCondLst>
                                            <p:cond delay="1642"/>
                                          </p:stCondLst>
                                        </p:cTn>
                                        <p:tgtEl>
                                          <p:spTgt spid="33"/>
                                        </p:tgtEl>
                                      </p:cBhvr>
                                      <p:to x="100000" y="90000"/>
                                    </p:animScale>
                                    <p:animScale>
                                      <p:cBhvr>
                                        <p:cTn id="101" dur="166" decel="50000">
                                          <p:stCondLst>
                                            <p:cond delay="1668"/>
                                          </p:stCondLst>
                                        </p:cTn>
                                        <p:tgtEl>
                                          <p:spTgt spid="33"/>
                                        </p:tgtEl>
                                      </p:cBhvr>
                                      <p:to x="100000" y="100000"/>
                                    </p:animScale>
                                    <p:animScale>
                                      <p:cBhvr>
                                        <p:cTn id="102" dur="26">
                                          <p:stCondLst>
                                            <p:cond delay="1808"/>
                                          </p:stCondLst>
                                        </p:cTn>
                                        <p:tgtEl>
                                          <p:spTgt spid="33"/>
                                        </p:tgtEl>
                                      </p:cBhvr>
                                      <p:to x="100000" y="95000"/>
                                    </p:animScale>
                                    <p:animScale>
                                      <p:cBhvr>
                                        <p:cTn id="103" dur="166" decel="50000">
                                          <p:stCondLst>
                                            <p:cond delay="1834"/>
                                          </p:stCondLst>
                                        </p:cTn>
                                        <p:tgtEl>
                                          <p:spTgt spid="33"/>
                                        </p:tgtEl>
                                      </p:cBhvr>
                                      <p:to x="100000" y="100000"/>
                                    </p:animScale>
                                  </p:childTnLst>
                                </p:cTn>
                              </p:par>
                              <p:par>
                                <p:cTn id="104" presetID="26" presetClass="entr" presetSubtype="0" fill="hold"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down)">
                                      <p:cBhvr>
                                        <p:cTn id="106" dur="580">
                                          <p:stCondLst>
                                            <p:cond delay="0"/>
                                          </p:stCondLst>
                                        </p:cTn>
                                        <p:tgtEl>
                                          <p:spTgt spid="32"/>
                                        </p:tgtEl>
                                      </p:cBhvr>
                                    </p:animEffect>
                                    <p:anim calcmode="lin" valueType="num">
                                      <p:cBhvr>
                                        <p:cTn id="107"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12" dur="26">
                                          <p:stCondLst>
                                            <p:cond delay="650"/>
                                          </p:stCondLst>
                                        </p:cTn>
                                        <p:tgtEl>
                                          <p:spTgt spid="32"/>
                                        </p:tgtEl>
                                      </p:cBhvr>
                                      <p:to x="100000" y="60000"/>
                                    </p:animScale>
                                    <p:animScale>
                                      <p:cBhvr>
                                        <p:cTn id="113" dur="166" decel="50000">
                                          <p:stCondLst>
                                            <p:cond delay="676"/>
                                          </p:stCondLst>
                                        </p:cTn>
                                        <p:tgtEl>
                                          <p:spTgt spid="32"/>
                                        </p:tgtEl>
                                      </p:cBhvr>
                                      <p:to x="100000" y="100000"/>
                                    </p:animScale>
                                    <p:animScale>
                                      <p:cBhvr>
                                        <p:cTn id="114" dur="26">
                                          <p:stCondLst>
                                            <p:cond delay="1312"/>
                                          </p:stCondLst>
                                        </p:cTn>
                                        <p:tgtEl>
                                          <p:spTgt spid="32"/>
                                        </p:tgtEl>
                                      </p:cBhvr>
                                      <p:to x="100000" y="80000"/>
                                    </p:animScale>
                                    <p:animScale>
                                      <p:cBhvr>
                                        <p:cTn id="115" dur="166" decel="50000">
                                          <p:stCondLst>
                                            <p:cond delay="1338"/>
                                          </p:stCondLst>
                                        </p:cTn>
                                        <p:tgtEl>
                                          <p:spTgt spid="32"/>
                                        </p:tgtEl>
                                      </p:cBhvr>
                                      <p:to x="100000" y="100000"/>
                                    </p:animScale>
                                    <p:animScale>
                                      <p:cBhvr>
                                        <p:cTn id="116" dur="26">
                                          <p:stCondLst>
                                            <p:cond delay="1642"/>
                                          </p:stCondLst>
                                        </p:cTn>
                                        <p:tgtEl>
                                          <p:spTgt spid="32"/>
                                        </p:tgtEl>
                                      </p:cBhvr>
                                      <p:to x="100000" y="90000"/>
                                    </p:animScale>
                                    <p:animScale>
                                      <p:cBhvr>
                                        <p:cTn id="117" dur="166" decel="50000">
                                          <p:stCondLst>
                                            <p:cond delay="1668"/>
                                          </p:stCondLst>
                                        </p:cTn>
                                        <p:tgtEl>
                                          <p:spTgt spid="32"/>
                                        </p:tgtEl>
                                      </p:cBhvr>
                                      <p:to x="100000" y="100000"/>
                                    </p:animScale>
                                    <p:animScale>
                                      <p:cBhvr>
                                        <p:cTn id="118" dur="26">
                                          <p:stCondLst>
                                            <p:cond delay="1808"/>
                                          </p:stCondLst>
                                        </p:cTn>
                                        <p:tgtEl>
                                          <p:spTgt spid="32"/>
                                        </p:tgtEl>
                                      </p:cBhvr>
                                      <p:to x="100000" y="95000"/>
                                    </p:animScale>
                                    <p:animScale>
                                      <p:cBhvr>
                                        <p:cTn id="119" dur="166" decel="50000">
                                          <p:stCondLst>
                                            <p:cond delay="1834"/>
                                          </p:stCondLst>
                                        </p:cTn>
                                        <p:tgtEl>
                                          <p:spTgt spid="32"/>
                                        </p:tgtEl>
                                      </p:cBhvr>
                                      <p:to x="100000" y="100000"/>
                                    </p:animScale>
                                  </p:childTnLst>
                                </p:cTn>
                              </p:par>
                              <p:par>
                                <p:cTn id="120" presetID="26" presetClass="entr" presetSubtype="0" fill="hold"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wipe(down)">
                                      <p:cBhvr>
                                        <p:cTn id="122" dur="580">
                                          <p:stCondLst>
                                            <p:cond delay="0"/>
                                          </p:stCondLst>
                                        </p:cTn>
                                        <p:tgtEl>
                                          <p:spTgt spid="30"/>
                                        </p:tgtEl>
                                      </p:cBhvr>
                                    </p:animEffect>
                                    <p:anim calcmode="lin" valueType="num">
                                      <p:cBhvr>
                                        <p:cTn id="12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8" dur="26">
                                          <p:stCondLst>
                                            <p:cond delay="650"/>
                                          </p:stCondLst>
                                        </p:cTn>
                                        <p:tgtEl>
                                          <p:spTgt spid="30"/>
                                        </p:tgtEl>
                                      </p:cBhvr>
                                      <p:to x="100000" y="60000"/>
                                    </p:animScale>
                                    <p:animScale>
                                      <p:cBhvr>
                                        <p:cTn id="129" dur="166" decel="50000">
                                          <p:stCondLst>
                                            <p:cond delay="676"/>
                                          </p:stCondLst>
                                        </p:cTn>
                                        <p:tgtEl>
                                          <p:spTgt spid="30"/>
                                        </p:tgtEl>
                                      </p:cBhvr>
                                      <p:to x="100000" y="100000"/>
                                    </p:animScale>
                                    <p:animScale>
                                      <p:cBhvr>
                                        <p:cTn id="130" dur="26">
                                          <p:stCondLst>
                                            <p:cond delay="1312"/>
                                          </p:stCondLst>
                                        </p:cTn>
                                        <p:tgtEl>
                                          <p:spTgt spid="30"/>
                                        </p:tgtEl>
                                      </p:cBhvr>
                                      <p:to x="100000" y="80000"/>
                                    </p:animScale>
                                    <p:animScale>
                                      <p:cBhvr>
                                        <p:cTn id="131" dur="166" decel="50000">
                                          <p:stCondLst>
                                            <p:cond delay="1338"/>
                                          </p:stCondLst>
                                        </p:cTn>
                                        <p:tgtEl>
                                          <p:spTgt spid="30"/>
                                        </p:tgtEl>
                                      </p:cBhvr>
                                      <p:to x="100000" y="100000"/>
                                    </p:animScale>
                                    <p:animScale>
                                      <p:cBhvr>
                                        <p:cTn id="132" dur="26">
                                          <p:stCondLst>
                                            <p:cond delay="1642"/>
                                          </p:stCondLst>
                                        </p:cTn>
                                        <p:tgtEl>
                                          <p:spTgt spid="30"/>
                                        </p:tgtEl>
                                      </p:cBhvr>
                                      <p:to x="100000" y="90000"/>
                                    </p:animScale>
                                    <p:animScale>
                                      <p:cBhvr>
                                        <p:cTn id="133" dur="166" decel="50000">
                                          <p:stCondLst>
                                            <p:cond delay="1668"/>
                                          </p:stCondLst>
                                        </p:cTn>
                                        <p:tgtEl>
                                          <p:spTgt spid="30"/>
                                        </p:tgtEl>
                                      </p:cBhvr>
                                      <p:to x="100000" y="100000"/>
                                    </p:animScale>
                                    <p:animScale>
                                      <p:cBhvr>
                                        <p:cTn id="134" dur="26">
                                          <p:stCondLst>
                                            <p:cond delay="1808"/>
                                          </p:stCondLst>
                                        </p:cTn>
                                        <p:tgtEl>
                                          <p:spTgt spid="30"/>
                                        </p:tgtEl>
                                      </p:cBhvr>
                                      <p:to x="100000" y="95000"/>
                                    </p:animScale>
                                    <p:animScale>
                                      <p:cBhvr>
                                        <p:cTn id="135" dur="166" decel="50000">
                                          <p:stCondLst>
                                            <p:cond delay="1834"/>
                                          </p:stCondLst>
                                        </p:cTn>
                                        <p:tgtEl>
                                          <p:spTgt spid="30"/>
                                        </p:tgtEl>
                                      </p:cBhvr>
                                      <p:to x="100000" y="100000"/>
                                    </p:animScale>
                                  </p:childTnLst>
                                </p:cTn>
                              </p:par>
                              <p:par>
                                <p:cTn id="136" presetID="26" presetClass="entr" presetSubtype="0"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wipe(down)">
                                      <p:cBhvr>
                                        <p:cTn id="138" dur="580">
                                          <p:stCondLst>
                                            <p:cond delay="0"/>
                                          </p:stCondLst>
                                        </p:cTn>
                                        <p:tgtEl>
                                          <p:spTgt spid="29"/>
                                        </p:tgtEl>
                                      </p:cBhvr>
                                    </p:animEffect>
                                    <p:anim calcmode="lin" valueType="num">
                                      <p:cBhvr>
                                        <p:cTn id="13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44" dur="26">
                                          <p:stCondLst>
                                            <p:cond delay="650"/>
                                          </p:stCondLst>
                                        </p:cTn>
                                        <p:tgtEl>
                                          <p:spTgt spid="29"/>
                                        </p:tgtEl>
                                      </p:cBhvr>
                                      <p:to x="100000" y="60000"/>
                                    </p:animScale>
                                    <p:animScale>
                                      <p:cBhvr>
                                        <p:cTn id="145" dur="166" decel="50000">
                                          <p:stCondLst>
                                            <p:cond delay="676"/>
                                          </p:stCondLst>
                                        </p:cTn>
                                        <p:tgtEl>
                                          <p:spTgt spid="29"/>
                                        </p:tgtEl>
                                      </p:cBhvr>
                                      <p:to x="100000" y="100000"/>
                                    </p:animScale>
                                    <p:animScale>
                                      <p:cBhvr>
                                        <p:cTn id="146" dur="26">
                                          <p:stCondLst>
                                            <p:cond delay="1312"/>
                                          </p:stCondLst>
                                        </p:cTn>
                                        <p:tgtEl>
                                          <p:spTgt spid="29"/>
                                        </p:tgtEl>
                                      </p:cBhvr>
                                      <p:to x="100000" y="80000"/>
                                    </p:animScale>
                                    <p:animScale>
                                      <p:cBhvr>
                                        <p:cTn id="147" dur="166" decel="50000">
                                          <p:stCondLst>
                                            <p:cond delay="1338"/>
                                          </p:stCondLst>
                                        </p:cTn>
                                        <p:tgtEl>
                                          <p:spTgt spid="29"/>
                                        </p:tgtEl>
                                      </p:cBhvr>
                                      <p:to x="100000" y="100000"/>
                                    </p:animScale>
                                    <p:animScale>
                                      <p:cBhvr>
                                        <p:cTn id="148" dur="26">
                                          <p:stCondLst>
                                            <p:cond delay="1642"/>
                                          </p:stCondLst>
                                        </p:cTn>
                                        <p:tgtEl>
                                          <p:spTgt spid="29"/>
                                        </p:tgtEl>
                                      </p:cBhvr>
                                      <p:to x="100000" y="90000"/>
                                    </p:animScale>
                                    <p:animScale>
                                      <p:cBhvr>
                                        <p:cTn id="149" dur="166" decel="50000">
                                          <p:stCondLst>
                                            <p:cond delay="1668"/>
                                          </p:stCondLst>
                                        </p:cTn>
                                        <p:tgtEl>
                                          <p:spTgt spid="29"/>
                                        </p:tgtEl>
                                      </p:cBhvr>
                                      <p:to x="100000" y="100000"/>
                                    </p:animScale>
                                    <p:animScale>
                                      <p:cBhvr>
                                        <p:cTn id="150" dur="26">
                                          <p:stCondLst>
                                            <p:cond delay="1808"/>
                                          </p:stCondLst>
                                        </p:cTn>
                                        <p:tgtEl>
                                          <p:spTgt spid="29"/>
                                        </p:tgtEl>
                                      </p:cBhvr>
                                      <p:to x="100000" y="95000"/>
                                    </p:animScale>
                                    <p:animScale>
                                      <p:cBhvr>
                                        <p:cTn id="151" dur="166" decel="50000">
                                          <p:stCondLst>
                                            <p:cond delay="1834"/>
                                          </p:stCondLst>
                                        </p:cTn>
                                        <p:tgtEl>
                                          <p:spTgt spid="29"/>
                                        </p:tgtEl>
                                      </p:cBhvr>
                                      <p:to x="100000" y="100000"/>
                                    </p:animScale>
                                  </p:childTnLst>
                                </p:cTn>
                              </p:par>
                              <p:par>
                                <p:cTn id="152" presetID="26" presetClass="entr" presetSubtype="0" fill="hold" nodeType="with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wipe(down)">
                                      <p:cBhvr>
                                        <p:cTn id="154" dur="580">
                                          <p:stCondLst>
                                            <p:cond delay="0"/>
                                          </p:stCondLst>
                                        </p:cTn>
                                        <p:tgtEl>
                                          <p:spTgt spid="28"/>
                                        </p:tgtEl>
                                      </p:cBhvr>
                                    </p:animEffect>
                                    <p:anim calcmode="lin" valueType="num">
                                      <p:cBhvr>
                                        <p:cTn id="15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60" dur="26">
                                          <p:stCondLst>
                                            <p:cond delay="650"/>
                                          </p:stCondLst>
                                        </p:cTn>
                                        <p:tgtEl>
                                          <p:spTgt spid="28"/>
                                        </p:tgtEl>
                                      </p:cBhvr>
                                      <p:to x="100000" y="60000"/>
                                    </p:animScale>
                                    <p:animScale>
                                      <p:cBhvr>
                                        <p:cTn id="161" dur="166" decel="50000">
                                          <p:stCondLst>
                                            <p:cond delay="676"/>
                                          </p:stCondLst>
                                        </p:cTn>
                                        <p:tgtEl>
                                          <p:spTgt spid="28"/>
                                        </p:tgtEl>
                                      </p:cBhvr>
                                      <p:to x="100000" y="100000"/>
                                    </p:animScale>
                                    <p:animScale>
                                      <p:cBhvr>
                                        <p:cTn id="162" dur="26">
                                          <p:stCondLst>
                                            <p:cond delay="1312"/>
                                          </p:stCondLst>
                                        </p:cTn>
                                        <p:tgtEl>
                                          <p:spTgt spid="28"/>
                                        </p:tgtEl>
                                      </p:cBhvr>
                                      <p:to x="100000" y="80000"/>
                                    </p:animScale>
                                    <p:animScale>
                                      <p:cBhvr>
                                        <p:cTn id="163" dur="166" decel="50000">
                                          <p:stCondLst>
                                            <p:cond delay="1338"/>
                                          </p:stCondLst>
                                        </p:cTn>
                                        <p:tgtEl>
                                          <p:spTgt spid="28"/>
                                        </p:tgtEl>
                                      </p:cBhvr>
                                      <p:to x="100000" y="100000"/>
                                    </p:animScale>
                                    <p:animScale>
                                      <p:cBhvr>
                                        <p:cTn id="164" dur="26">
                                          <p:stCondLst>
                                            <p:cond delay="1642"/>
                                          </p:stCondLst>
                                        </p:cTn>
                                        <p:tgtEl>
                                          <p:spTgt spid="28"/>
                                        </p:tgtEl>
                                      </p:cBhvr>
                                      <p:to x="100000" y="90000"/>
                                    </p:animScale>
                                    <p:animScale>
                                      <p:cBhvr>
                                        <p:cTn id="165" dur="166" decel="50000">
                                          <p:stCondLst>
                                            <p:cond delay="1668"/>
                                          </p:stCondLst>
                                        </p:cTn>
                                        <p:tgtEl>
                                          <p:spTgt spid="28"/>
                                        </p:tgtEl>
                                      </p:cBhvr>
                                      <p:to x="100000" y="100000"/>
                                    </p:animScale>
                                    <p:animScale>
                                      <p:cBhvr>
                                        <p:cTn id="166" dur="26">
                                          <p:stCondLst>
                                            <p:cond delay="1808"/>
                                          </p:stCondLst>
                                        </p:cTn>
                                        <p:tgtEl>
                                          <p:spTgt spid="28"/>
                                        </p:tgtEl>
                                      </p:cBhvr>
                                      <p:to x="100000" y="95000"/>
                                    </p:animScale>
                                    <p:animScale>
                                      <p:cBhvr>
                                        <p:cTn id="167" dur="166" decel="50000">
                                          <p:stCondLst>
                                            <p:cond delay="1834"/>
                                          </p:stCondLst>
                                        </p:cTn>
                                        <p:tgtEl>
                                          <p:spTgt spid="28"/>
                                        </p:tgtEl>
                                      </p:cBhvr>
                                      <p:to x="100000" y="100000"/>
                                    </p:animScale>
                                  </p:childTnLst>
                                </p:cTn>
                              </p:par>
                              <p:par>
                                <p:cTn id="168" presetID="26" presetClass="entr" presetSubtype="0" fill="hold" nodeType="withEffect">
                                  <p:stCondLst>
                                    <p:cond delay="0"/>
                                  </p:stCondLst>
                                  <p:childTnLst>
                                    <p:set>
                                      <p:cBhvr>
                                        <p:cTn id="169" dur="1" fill="hold">
                                          <p:stCondLst>
                                            <p:cond delay="0"/>
                                          </p:stCondLst>
                                        </p:cTn>
                                        <p:tgtEl>
                                          <p:spTgt spid="26"/>
                                        </p:tgtEl>
                                        <p:attrNameLst>
                                          <p:attrName>style.visibility</p:attrName>
                                        </p:attrNameLst>
                                      </p:cBhvr>
                                      <p:to>
                                        <p:strVal val="visible"/>
                                      </p:to>
                                    </p:set>
                                    <p:animEffect transition="in" filter="wipe(down)">
                                      <p:cBhvr>
                                        <p:cTn id="170" dur="580">
                                          <p:stCondLst>
                                            <p:cond delay="0"/>
                                          </p:stCondLst>
                                        </p:cTn>
                                        <p:tgtEl>
                                          <p:spTgt spid="26"/>
                                        </p:tgtEl>
                                      </p:cBhvr>
                                    </p:animEffect>
                                    <p:anim calcmode="lin" valueType="num">
                                      <p:cBhvr>
                                        <p:cTn id="17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76" dur="26">
                                          <p:stCondLst>
                                            <p:cond delay="650"/>
                                          </p:stCondLst>
                                        </p:cTn>
                                        <p:tgtEl>
                                          <p:spTgt spid="26"/>
                                        </p:tgtEl>
                                      </p:cBhvr>
                                      <p:to x="100000" y="60000"/>
                                    </p:animScale>
                                    <p:animScale>
                                      <p:cBhvr>
                                        <p:cTn id="177" dur="166" decel="50000">
                                          <p:stCondLst>
                                            <p:cond delay="676"/>
                                          </p:stCondLst>
                                        </p:cTn>
                                        <p:tgtEl>
                                          <p:spTgt spid="26"/>
                                        </p:tgtEl>
                                      </p:cBhvr>
                                      <p:to x="100000" y="100000"/>
                                    </p:animScale>
                                    <p:animScale>
                                      <p:cBhvr>
                                        <p:cTn id="178" dur="26">
                                          <p:stCondLst>
                                            <p:cond delay="1312"/>
                                          </p:stCondLst>
                                        </p:cTn>
                                        <p:tgtEl>
                                          <p:spTgt spid="26"/>
                                        </p:tgtEl>
                                      </p:cBhvr>
                                      <p:to x="100000" y="80000"/>
                                    </p:animScale>
                                    <p:animScale>
                                      <p:cBhvr>
                                        <p:cTn id="179" dur="166" decel="50000">
                                          <p:stCondLst>
                                            <p:cond delay="1338"/>
                                          </p:stCondLst>
                                        </p:cTn>
                                        <p:tgtEl>
                                          <p:spTgt spid="26"/>
                                        </p:tgtEl>
                                      </p:cBhvr>
                                      <p:to x="100000" y="100000"/>
                                    </p:animScale>
                                    <p:animScale>
                                      <p:cBhvr>
                                        <p:cTn id="180" dur="26">
                                          <p:stCondLst>
                                            <p:cond delay="1642"/>
                                          </p:stCondLst>
                                        </p:cTn>
                                        <p:tgtEl>
                                          <p:spTgt spid="26"/>
                                        </p:tgtEl>
                                      </p:cBhvr>
                                      <p:to x="100000" y="90000"/>
                                    </p:animScale>
                                    <p:animScale>
                                      <p:cBhvr>
                                        <p:cTn id="181" dur="166" decel="50000">
                                          <p:stCondLst>
                                            <p:cond delay="1668"/>
                                          </p:stCondLst>
                                        </p:cTn>
                                        <p:tgtEl>
                                          <p:spTgt spid="26"/>
                                        </p:tgtEl>
                                      </p:cBhvr>
                                      <p:to x="100000" y="100000"/>
                                    </p:animScale>
                                    <p:animScale>
                                      <p:cBhvr>
                                        <p:cTn id="182" dur="26">
                                          <p:stCondLst>
                                            <p:cond delay="1808"/>
                                          </p:stCondLst>
                                        </p:cTn>
                                        <p:tgtEl>
                                          <p:spTgt spid="26"/>
                                        </p:tgtEl>
                                      </p:cBhvr>
                                      <p:to x="100000" y="95000"/>
                                    </p:animScale>
                                    <p:animScale>
                                      <p:cBhvr>
                                        <p:cTn id="183" dur="166" decel="50000">
                                          <p:stCondLst>
                                            <p:cond delay="1834"/>
                                          </p:stCondLst>
                                        </p:cTn>
                                        <p:tgtEl>
                                          <p:spTgt spid="26"/>
                                        </p:tgtEl>
                                      </p:cBhvr>
                                      <p:to x="100000" y="100000"/>
                                    </p:animScale>
                                  </p:childTnLst>
                                </p:cTn>
                              </p:par>
                              <p:par>
                                <p:cTn id="184" presetID="26" presetClass="entr" presetSubtype="0" fill="hold" nodeType="withEffect">
                                  <p:stCondLst>
                                    <p:cond delay="0"/>
                                  </p:stCondLst>
                                  <p:childTnLst>
                                    <p:set>
                                      <p:cBhvr>
                                        <p:cTn id="185" dur="1" fill="hold">
                                          <p:stCondLst>
                                            <p:cond delay="0"/>
                                          </p:stCondLst>
                                        </p:cTn>
                                        <p:tgtEl>
                                          <p:spTgt spid="1028"/>
                                        </p:tgtEl>
                                        <p:attrNameLst>
                                          <p:attrName>style.visibility</p:attrName>
                                        </p:attrNameLst>
                                      </p:cBhvr>
                                      <p:to>
                                        <p:strVal val="visible"/>
                                      </p:to>
                                    </p:set>
                                    <p:animEffect transition="in" filter="wipe(down)">
                                      <p:cBhvr>
                                        <p:cTn id="186" dur="580">
                                          <p:stCondLst>
                                            <p:cond delay="0"/>
                                          </p:stCondLst>
                                        </p:cTn>
                                        <p:tgtEl>
                                          <p:spTgt spid="1028"/>
                                        </p:tgtEl>
                                      </p:cBhvr>
                                    </p:animEffect>
                                    <p:anim calcmode="lin" valueType="num">
                                      <p:cBhvr>
                                        <p:cTn id="18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92" dur="26">
                                          <p:stCondLst>
                                            <p:cond delay="650"/>
                                          </p:stCondLst>
                                        </p:cTn>
                                        <p:tgtEl>
                                          <p:spTgt spid="1028"/>
                                        </p:tgtEl>
                                      </p:cBhvr>
                                      <p:to x="100000" y="60000"/>
                                    </p:animScale>
                                    <p:animScale>
                                      <p:cBhvr>
                                        <p:cTn id="193" dur="166" decel="50000">
                                          <p:stCondLst>
                                            <p:cond delay="676"/>
                                          </p:stCondLst>
                                        </p:cTn>
                                        <p:tgtEl>
                                          <p:spTgt spid="1028"/>
                                        </p:tgtEl>
                                      </p:cBhvr>
                                      <p:to x="100000" y="100000"/>
                                    </p:animScale>
                                    <p:animScale>
                                      <p:cBhvr>
                                        <p:cTn id="194" dur="26">
                                          <p:stCondLst>
                                            <p:cond delay="1312"/>
                                          </p:stCondLst>
                                        </p:cTn>
                                        <p:tgtEl>
                                          <p:spTgt spid="1028"/>
                                        </p:tgtEl>
                                      </p:cBhvr>
                                      <p:to x="100000" y="80000"/>
                                    </p:animScale>
                                    <p:animScale>
                                      <p:cBhvr>
                                        <p:cTn id="195" dur="166" decel="50000">
                                          <p:stCondLst>
                                            <p:cond delay="1338"/>
                                          </p:stCondLst>
                                        </p:cTn>
                                        <p:tgtEl>
                                          <p:spTgt spid="1028"/>
                                        </p:tgtEl>
                                      </p:cBhvr>
                                      <p:to x="100000" y="100000"/>
                                    </p:animScale>
                                    <p:animScale>
                                      <p:cBhvr>
                                        <p:cTn id="196" dur="26">
                                          <p:stCondLst>
                                            <p:cond delay="1642"/>
                                          </p:stCondLst>
                                        </p:cTn>
                                        <p:tgtEl>
                                          <p:spTgt spid="1028"/>
                                        </p:tgtEl>
                                      </p:cBhvr>
                                      <p:to x="100000" y="90000"/>
                                    </p:animScale>
                                    <p:animScale>
                                      <p:cBhvr>
                                        <p:cTn id="197" dur="166" decel="50000">
                                          <p:stCondLst>
                                            <p:cond delay="1668"/>
                                          </p:stCondLst>
                                        </p:cTn>
                                        <p:tgtEl>
                                          <p:spTgt spid="1028"/>
                                        </p:tgtEl>
                                      </p:cBhvr>
                                      <p:to x="100000" y="100000"/>
                                    </p:animScale>
                                    <p:animScale>
                                      <p:cBhvr>
                                        <p:cTn id="198" dur="26">
                                          <p:stCondLst>
                                            <p:cond delay="1808"/>
                                          </p:stCondLst>
                                        </p:cTn>
                                        <p:tgtEl>
                                          <p:spTgt spid="1028"/>
                                        </p:tgtEl>
                                      </p:cBhvr>
                                      <p:to x="100000" y="95000"/>
                                    </p:animScale>
                                    <p:animScale>
                                      <p:cBhvr>
                                        <p:cTn id="199" dur="166" decel="50000">
                                          <p:stCondLst>
                                            <p:cond delay="1834"/>
                                          </p:stCondLst>
                                        </p:cTn>
                                        <p:tgtEl>
                                          <p:spTgt spid="1028"/>
                                        </p:tgtEl>
                                      </p:cBhvr>
                                      <p:to x="100000" y="100000"/>
                                    </p:animScale>
                                  </p:childTnLst>
                                </p:cTn>
                              </p:par>
                              <p:par>
                                <p:cTn id="200" presetID="26" presetClass="entr" presetSubtype="0" fill="hold" nodeType="withEffect">
                                  <p:stCondLst>
                                    <p:cond delay="0"/>
                                  </p:stCondLst>
                                  <p:childTnLst>
                                    <p:set>
                                      <p:cBhvr>
                                        <p:cTn id="201" dur="1" fill="hold">
                                          <p:stCondLst>
                                            <p:cond delay="0"/>
                                          </p:stCondLst>
                                        </p:cTn>
                                        <p:tgtEl>
                                          <p:spTgt spid="25"/>
                                        </p:tgtEl>
                                        <p:attrNameLst>
                                          <p:attrName>style.visibility</p:attrName>
                                        </p:attrNameLst>
                                      </p:cBhvr>
                                      <p:to>
                                        <p:strVal val="visible"/>
                                      </p:to>
                                    </p:set>
                                    <p:animEffect transition="in" filter="wipe(down)">
                                      <p:cBhvr>
                                        <p:cTn id="202" dur="580">
                                          <p:stCondLst>
                                            <p:cond delay="0"/>
                                          </p:stCondLst>
                                        </p:cTn>
                                        <p:tgtEl>
                                          <p:spTgt spid="25"/>
                                        </p:tgtEl>
                                      </p:cBhvr>
                                    </p:animEffect>
                                    <p:anim calcmode="lin" valueType="num">
                                      <p:cBhvr>
                                        <p:cTn id="20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0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0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08" dur="26">
                                          <p:stCondLst>
                                            <p:cond delay="650"/>
                                          </p:stCondLst>
                                        </p:cTn>
                                        <p:tgtEl>
                                          <p:spTgt spid="25"/>
                                        </p:tgtEl>
                                      </p:cBhvr>
                                      <p:to x="100000" y="60000"/>
                                    </p:animScale>
                                    <p:animScale>
                                      <p:cBhvr>
                                        <p:cTn id="209" dur="166" decel="50000">
                                          <p:stCondLst>
                                            <p:cond delay="676"/>
                                          </p:stCondLst>
                                        </p:cTn>
                                        <p:tgtEl>
                                          <p:spTgt spid="25"/>
                                        </p:tgtEl>
                                      </p:cBhvr>
                                      <p:to x="100000" y="100000"/>
                                    </p:animScale>
                                    <p:animScale>
                                      <p:cBhvr>
                                        <p:cTn id="210" dur="26">
                                          <p:stCondLst>
                                            <p:cond delay="1312"/>
                                          </p:stCondLst>
                                        </p:cTn>
                                        <p:tgtEl>
                                          <p:spTgt spid="25"/>
                                        </p:tgtEl>
                                      </p:cBhvr>
                                      <p:to x="100000" y="80000"/>
                                    </p:animScale>
                                    <p:animScale>
                                      <p:cBhvr>
                                        <p:cTn id="211" dur="166" decel="50000">
                                          <p:stCondLst>
                                            <p:cond delay="1338"/>
                                          </p:stCondLst>
                                        </p:cTn>
                                        <p:tgtEl>
                                          <p:spTgt spid="25"/>
                                        </p:tgtEl>
                                      </p:cBhvr>
                                      <p:to x="100000" y="100000"/>
                                    </p:animScale>
                                    <p:animScale>
                                      <p:cBhvr>
                                        <p:cTn id="212" dur="26">
                                          <p:stCondLst>
                                            <p:cond delay="1642"/>
                                          </p:stCondLst>
                                        </p:cTn>
                                        <p:tgtEl>
                                          <p:spTgt spid="25"/>
                                        </p:tgtEl>
                                      </p:cBhvr>
                                      <p:to x="100000" y="90000"/>
                                    </p:animScale>
                                    <p:animScale>
                                      <p:cBhvr>
                                        <p:cTn id="213" dur="166" decel="50000">
                                          <p:stCondLst>
                                            <p:cond delay="1668"/>
                                          </p:stCondLst>
                                        </p:cTn>
                                        <p:tgtEl>
                                          <p:spTgt spid="25"/>
                                        </p:tgtEl>
                                      </p:cBhvr>
                                      <p:to x="100000" y="100000"/>
                                    </p:animScale>
                                    <p:animScale>
                                      <p:cBhvr>
                                        <p:cTn id="214" dur="26">
                                          <p:stCondLst>
                                            <p:cond delay="1808"/>
                                          </p:stCondLst>
                                        </p:cTn>
                                        <p:tgtEl>
                                          <p:spTgt spid="25"/>
                                        </p:tgtEl>
                                      </p:cBhvr>
                                      <p:to x="100000" y="95000"/>
                                    </p:animScale>
                                    <p:animScale>
                                      <p:cBhvr>
                                        <p:cTn id="215" dur="166" decel="50000">
                                          <p:stCondLst>
                                            <p:cond delay="1834"/>
                                          </p:stCondLst>
                                        </p:cTn>
                                        <p:tgtEl>
                                          <p:spTgt spid="25"/>
                                        </p:tgtEl>
                                      </p:cBhvr>
                                      <p:to x="100000" y="100000"/>
                                    </p:animScale>
                                  </p:childTnLst>
                                </p:cTn>
                              </p:par>
                              <p:par>
                                <p:cTn id="216" presetID="26" presetClass="entr" presetSubtype="0" fill="hold" nodeType="withEffect">
                                  <p:stCondLst>
                                    <p:cond delay="0"/>
                                  </p:stCondLst>
                                  <p:childTnLst>
                                    <p:set>
                                      <p:cBhvr>
                                        <p:cTn id="217" dur="1" fill="hold">
                                          <p:stCondLst>
                                            <p:cond delay="0"/>
                                          </p:stCondLst>
                                        </p:cTn>
                                        <p:tgtEl>
                                          <p:spTgt spid="40"/>
                                        </p:tgtEl>
                                        <p:attrNameLst>
                                          <p:attrName>style.visibility</p:attrName>
                                        </p:attrNameLst>
                                      </p:cBhvr>
                                      <p:to>
                                        <p:strVal val="visible"/>
                                      </p:to>
                                    </p:set>
                                    <p:animEffect transition="in" filter="wipe(down)">
                                      <p:cBhvr>
                                        <p:cTn id="218" dur="580">
                                          <p:stCondLst>
                                            <p:cond delay="0"/>
                                          </p:stCondLst>
                                        </p:cTn>
                                        <p:tgtEl>
                                          <p:spTgt spid="40"/>
                                        </p:tgtEl>
                                      </p:cBhvr>
                                    </p:animEffect>
                                    <p:anim calcmode="lin" valueType="num">
                                      <p:cBhvr>
                                        <p:cTn id="219"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20"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21"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22"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23"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224" dur="26">
                                          <p:stCondLst>
                                            <p:cond delay="650"/>
                                          </p:stCondLst>
                                        </p:cTn>
                                        <p:tgtEl>
                                          <p:spTgt spid="40"/>
                                        </p:tgtEl>
                                      </p:cBhvr>
                                      <p:to x="100000" y="60000"/>
                                    </p:animScale>
                                    <p:animScale>
                                      <p:cBhvr>
                                        <p:cTn id="225" dur="166" decel="50000">
                                          <p:stCondLst>
                                            <p:cond delay="676"/>
                                          </p:stCondLst>
                                        </p:cTn>
                                        <p:tgtEl>
                                          <p:spTgt spid="40"/>
                                        </p:tgtEl>
                                      </p:cBhvr>
                                      <p:to x="100000" y="100000"/>
                                    </p:animScale>
                                    <p:animScale>
                                      <p:cBhvr>
                                        <p:cTn id="226" dur="26">
                                          <p:stCondLst>
                                            <p:cond delay="1312"/>
                                          </p:stCondLst>
                                        </p:cTn>
                                        <p:tgtEl>
                                          <p:spTgt spid="40"/>
                                        </p:tgtEl>
                                      </p:cBhvr>
                                      <p:to x="100000" y="80000"/>
                                    </p:animScale>
                                    <p:animScale>
                                      <p:cBhvr>
                                        <p:cTn id="227" dur="166" decel="50000">
                                          <p:stCondLst>
                                            <p:cond delay="1338"/>
                                          </p:stCondLst>
                                        </p:cTn>
                                        <p:tgtEl>
                                          <p:spTgt spid="40"/>
                                        </p:tgtEl>
                                      </p:cBhvr>
                                      <p:to x="100000" y="100000"/>
                                    </p:animScale>
                                    <p:animScale>
                                      <p:cBhvr>
                                        <p:cTn id="228" dur="26">
                                          <p:stCondLst>
                                            <p:cond delay="1642"/>
                                          </p:stCondLst>
                                        </p:cTn>
                                        <p:tgtEl>
                                          <p:spTgt spid="40"/>
                                        </p:tgtEl>
                                      </p:cBhvr>
                                      <p:to x="100000" y="90000"/>
                                    </p:animScale>
                                    <p:animScale>
                                      <p:cBhvr>
                                        <p:cTn id="229" dur="166" decel="50000">
                                          <p:stCondLst>
                                            <p:cond delay="1668"/>
                                          </p:stCondLst>
                                        </p:cTn>
                                        <p:tgtEl>
                                          <p:spTgt spid="40"/>
                                        </p:tgtEl>
                                      </p:cBhvr>
                                      <p:to x="100000" y="100000"/>
                                    </p:animScale>
                                    <p:animScale>
                                      <p:cBhvr>
                                        <p:cTn id="230" dur="26">
                                          <p:stCondLst>
                                            <p:cond delay="1808"/>
                                          </p:stCondLst>
                                        </p:cTn>
                                        <p:tgtEl>
                                          <p:spTgt spid="40"/>
                                        </p:tgtEl>
                                      </p:cBhvr>
                                      <p:to x="100000" y="95000"/>
                                    </p:animScale>
                                    <p:animScale>
                                      <p:cBhvr>
                                        <p:cTn id="231" dur="166" decel="50000">
                                          <p:stCondLst>
                                            <p:cond delay="1834"/>
                                          </p:stCondLst>
                                        </p:cTn>
                                        <p:tgtEl>
                                          <p:spTgt spid="40"/>
                                        </p:tgtEl>
                                      </p:cBhvr>
                                      <p:to x="100000" y="100000"/>
                                    </p:animScale>
                                  </p:childTnLst>
                                </p:cTn>
                              </p:par>
                              <p:par>
                                <p:cTn id="232" presetID="26" presetClass="entr" presetSubtype="0" fill="hold" nodeType="withEffect">
                                  <p:stCondLst>
                                    <p:cond delay="0"/>
                                  </p:stCondLst>
                                  <p:childTnLst>
                                    <p:set>
                                      <p:cBhvr>
                                        <p:cTn id="233" dur="1" fill="hold">
                                          <p:stCondLst>
                                            <p:cond delay="0"/>
                                          </p:stCondLst>
                                        </p:cTn>
                                        <p:tgtEl>
                                          <p:spTgt spid="35"/>
                                        </p:tgtEl>
                                        <p:attrNameLst>
                                          <p:attrName>style.visibility</p:attrName>
                                        </p:attrNameLst>
                                      </p:cBhvr>
                                      <p:to>
                                        <p:strVal val="visible"/>
                                      </p:to>
                                    </p:set>
                                    <p:animEffect transition="in" filter="wipe(down)">
                                      <p:cBhvr>
                                        <p:cTn id="234" dur="580">
                                          <p:stCondLst>
                                            <p:cond delay="0"/>
                                          </p:stCondLst>
                                        </p:cTn>
                                        <p:tgtEl>
                                          <p:spTgt spid="35"/>
                                        </p:tgtEl>
                                      </p:cBhvr>
                                    </p:animEffect>
                                    <p:anim calcmode="lin" valueType="num">
                                      <p:cBhvr>
                                        <p:cTn id="235"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36"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37"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38"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39"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40" dur="26">
                                          <p:stCondLst>
                                            <p:cond delay="650"/>
                                          </p:stCondLst>
                                        </p:cTn>
                                        <p:tgtEl>
                                          <p:spTgt spid="35"/>
                                        </p:tgtEl>
                                      </p:cBhvr>
                                      <p:to x="100000" y="60000"/>
                                    </p:animScale>
                                    <p:animScale>
                                      <p:cBhvr>
                                        <p:cTn id="241" dur="166" decel="50000">
                                          <p:stCondLst>
                                            <p:cond delay="676"/>
                                          </p:stCondLst>
                                        </p:cTn>
                                        <p:tgtEl>
                                          <p:spTgt spid="35"/>
                                        </p:tgtEl>
                                      </p:cBhvr>
                                      <p:to x="100000" y="100000"/>
                                    </p:animScale>
                                    <p:animScale>
                                      <p:cBhvr>
                                        <p:cTn id="242" dur="26">
                                          <p:stCondLst>
                                            <p:cond delay="1312"/>
                                          </p:stCondLst>
                                        </p:cTn>
                                        <p:tgtEl>
                                          <p:spTgt spid="35"/>
                                        </p:tgtEl>
                                      </p:cBhvr>
                                      <p:to x="100000" y="80000"/>
                                    </p:animScale>
                                    <p:animScale>
                                      <p:cBhvr>
                                        <p:cTn id="243" dur="166" decel="50000">
                                          <p:stCondLst>
                                            <p:cond delay="1338"/>
                                          </p:stCondLst>
                                        </p:cTn>
                                        <p:tgtEl>
                                          <p:spTgt spid="35"/>
                                        </p:tgtEl>
                                      </p:cBhvr>
                                      <p:to x="100000" y="100000"/>
                                    </p:animScale>
                                    <p:animScale>
                                      <p:cBhvr>
                                        <p:cTn id="244" dur="26">
                                          <p:stCondLst>
                                            <p:cond delay="1642"/>
                                          </p:stCondLst>
                                        </p:cTn>
                                        <p:tgtEl>
                                          <p:spTgt spid="35"/>
                                        </p:tgtEl>
                                      </p:cBhvr>
                                      <p:to x="100000" y="90000"/>
                                    </p:animScale>
                                    <p:animScale>
                                      <p:cBhvr>
                                        <p:cTn id="245" dur="166" decel="50000">
                                          <p:stCondLst>
                                            <p:cond delay="1668"/>
                                          </p:stCondLst>
                                        </p:cTn>
                                        <p:tgtEl>
                                          <p:spTgt spid="35"/>
                                        </p:tgtEl>
                                      </p:cBhvr>
                                      <p:to x="100000" y="100000"/>
                                    </p:animScale>
                                    <p:animScale>
                                      <p:cBhvr>
                                        <p:cTn id="246" dur="26">
                                          <p:stCondLst>
                                            <p:cond delay="1808"/>
                                          </p:stCondLst>
                                        </p:cTn>
                                        <p:tgtEl>
                                          <p:spTgt spid="35"/>
                                        </p:tgtEl>
                                      </p:cBhvr>
                                      <p:to x="100000" y="95000"/>
                                    </p:animScale>
                                    <p:animScale>
                                      <p:cBhvr>
                                        <p:cTn id="247" dur="166" decel="50000">
                                          <p:stCondLst>
                                            <p:cond delay="1834"/>
                                          </p:stCondLst>
                                        </p:cTn>
                                        <p:tgtEl>
                                          <p:spTgt spid="35"/>
                                        </p:tgtEl>
                                      </p:cBhvr>
                                      <p:to x="100000" y="100000"/>
                                    </p:animScale>
                                  </p:childTnLst>
                                </p:cTn>
                              </p:par>
                              <p:par>
                                <p:cTn id="248" presetID="26" presetClass="entr" presetSubtype="0" fill="hold" nodeType="withEffect">
                                  <p:stCondLst>
                                    <p:cond delay="0"/>
                                  </p:stCondLst>
                                  <p:childTnLst>
                                    <p:set>
                                      <p:cBhvr>
                                        <p:cTn id="249" dur="1" fill="hold">
                                          <p:stCondLst>
                                            <p:cond delay="0"/>
                                          </p:stCondLst>
                                        </p:cTn>
                                        <p:tgtEl>
                                          <p:spTgt spid="37"/>
                                        </p:tgtEl>
                                        <p:attrNameLst>
                                          <p:attrName>style.visibility</p:attrName>
                                        </p:attrNameLst>
                                      </p:cBhvr>
                                      <p:to>
                                        <p:strVal val="visible"/>
                                      </p:to>
                                    </p:set>
                                    <p:animEffect transition="in" filter="wipe(down)">
                                      <p:cBhvr>
                                        <p:cTn id="250" dur="580">
                                          <p:stCondLst>
                                            <p:cond delay="0"/>
                                          </p:stCondLst>
                                        </p:cTn>
                                        <p:tgtEl>
                                          <p:spTgt spid="37"/>
                                        </p:tgtEl>
                                      </p:cBhvr>
                                    </p:animEffect>
                                    <p:anim calcmode="lin" valueType="num">
                                      <p:cBhvr>
                                        <p:cTn id="251"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52"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3"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4"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5"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6" dur="26">
                                          <p:stCondLst>
                                            <p:cond delay="650"/>
                                          </p:stCondLst>
                                        </p:cTn>
                                        <p:tgtEl>
                                          <p:spTgt spid="37"/>
                                        </p:tgtEl>
                                      </p:cBhvr>
                                      <p:to x="100000" y="60000"/>
                                    </p:animScale>
                                    <p:animScale>
                                      <p:cBhvr>
                                        <p:cTn id="257" dur="166" decel="50000">
                                          <p:stCondLst>
                                            <p:cond delay="676"/>
                                          </p:stCondLst>
                                        </p:cTn>
                                        <p:tgtEl>
                                          <p:spTgt spid="37"/>
                                        </p:tgtEl>
                                      </p:cBhvr>
                                      <p:to x="100000" y="100000"/>
                                    </p:animScale>
                                    <p:animScale>
                                      <p:cBhvr>
                                        <p:cTn id="258" dur="26">
                                          <p:stCondLst>
                                            <p:cond delay="1312"/>
                                          </p:stCondLst>
                                        </p:cTn>
                                        <p:tgtEl>
                                          <p:spTgt spid="37"/>
                                        </p:tgtEl>
                                      </p:cBhvr>
                                      <p:to x="100000" y="80000"/>
                                    </p:animScale>
                                    <p:animScale>
                                      <p:cBhvr>
                                        <p:cTn id="259" dur="166" decel="50000">
                                          <p:stCondLst>
                                            <p:cond delay="1338"/>
                                          </p:stCondLst>
                                        </p:cTn>
                                        <p:tgtEl>
                                          <p:spTgt spid="37"/>
                                        </p:tgtEl>
                                      </p:cBhvr>
                                      <p:to x="100000" y="100000"/>
                                    </p:animScale>
                                    <p:animScale>
                                      <p:cBhvr>
                                        <p:cTn id="260" dur="26">
                                          <p:stCondLst>
                                            <p:cond delay="1642"/>
                                          </p:stCondLst>
                                        </p:cTn>
                                        <p:tgtEl>
                                          <p:spTgt spid="37"/>
                                        </p:tgtEl>
                                      </p:cBhvr>
                                      <p:to x="100000" y="90000"/>
                                    </p:animScale>
                                    <p:animScale>
                                      <p:cBhvr>
                                        <p:cTn id="261" dur="166" decel="50000">
                                          <p:stCondLst>
                                            <p:cond delay="1668"/>
                                          </p:stCondLst>
                                        </p:cTn>
                                        <p:tgtEl>
                                          <p:spTgt spid="37"/>
                                        </p:tgtEl>
                                      </p:cBhvr>
                                      <p:to x="100000" y="100000"/>
                                    </p:animScale>
                                    <p:animScale>
                                      <p:cBhvr>
                                        <p:cTn id="262" dur="26">
                                          <p:stCondLst>
                                            <p:cond delay="1808"/>
                                          </p:stCondLst>
                                        </p:cTn>
                                        <p:tgtEl>
                                          <p:spTgt spid="37"/>
                                        </p:tgtEl>
                                      </p:cBhvr>
                                      <p:to x="100000" y="95000"/>
                                    </p:animScale>
                                    <p:animScale>
                                      <p:cBhvr>
                                        <p:cTn id="263" dur="166" decel="50000">
                                          <p:stCondLst>
                                            <p:cond delay="1834"/>
                                          </p:stCondLst>
                                        </p:cTn>
                                        <p:tgtEl>
                                          <p:spTgt spid="37"/>
                                        </p:tgtEl>
                                      </p:cBhvr>
                                      <p:to x="100000" y="100000"/>
                                    </p:animScale>
                                  </p:childTnLst>
                                </p:cTn>
                              </p:par>
                              <p:par>
                                <p:cTn id="264" presetID="26" presetClass="entr" presetSubtype="0" fill="hold" nodeType="withEffect">
                                  <p:stCondLst>
                                    <p:cond delay="0"/>
                                  </p:stCondLst>
                                  <p:childTnLst>
                                    <p:set>
                                      <p:cBhvr>
                                        <p:cTn id="265" dur="1" fill="hold">
                                          <p:stCondLst>
                                            <p:cond delay="0"/>
                                          </p:stCondLst>
                                        </p:cTn>
                                        <p:tgtEl>
                                          <p:spTgt spid="36"/>
                                        </p:tgtEl>
                                        <p:attrNameLst>
                                          <p:attrName>style.visibility</p:attrName>
                                        </p:attrNameLst>
                                      </p:cBhvr>
                                      <p:to>
                                        <p:strVal val="visible"/>
                                      </p:to>
                                    </p:set>
                                    <p:animEffect transition="in" filter="wipe(down)">
                                      <p:cBhvr>
                                        <p:cTn id="266" dur="580">
                                          <p:stCondLst>
                                            <p:cond delay="0"/>
                                          </p:stCondLst>
                                        </p:cTn>
                                        <p:tgtEl>
                                          <p:spTgt spid="36"/>
                                        </p:tgtEl>
                                      </p:cBhvr>
                                    </p:animEffect>
                                    <p:anim calcmode="lin" valueType="num">
                                      <p:cBhvr>
                                        <p:cTn id="26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6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7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7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72" dur="26">
                                          <p:stCondLst>
                                            <p:cond delay="650"/>
                                          </p:stCondLst>
                                        </p:cTn>
                                        <p:tgtEl>
                                          <p:spTgt spid="36"/>
                                        </p:tgtEl>
                                      </p:cBhvr>
                                      <p:to x="100000" y="60000"/>
                                    </p:animScale>
                                    <p:animScale>
                                      <p:cBhvr>
                                        <p:cTn id="273" dur="166" decel="50000">
                                          <p:stCondLst>
                                            <p:cond delay="676"/>
                                          </p:stCondLst>
                                        </p:cTn>
                                        <p:tgtEl>
                                          <p:spTgt spid="36"/>
                                        </p:tgtEl>
                                      </p:cBhvr>
                                      <p:to x="100000" y="100000"/>
                                    </p:animScale>
                                    <p:animScale>
                                      <p:cBhvr>
                                        <p:cTn id="274" dur="26">
                                          <p:stCondLst>
                                            <p:cond delay="1312"/>
                                          </p:stCondLst>
                                        </p:cTn>
                                        <p:tgtEl>
                                          <p:spTgt spid="36"/>
                                        </p:tgtEl>
                                      </p:cBhvr>
                                      <p:to x="100000" y="80000"/>
                                    </p:animScale>
                                    <p:animScale>
                                      <p:cBhvr>
                                        <p:cTn id="275" dur="166" decel="50000">
                                          <p:stCondLst>
                                            <p:cond delay="1338"/>
                                          </p:stCondLst>
                                        </p:cTn>
                                        <p:tgtEl>
                                          <p:spTgt spid="36"/>
                                        </p:tgtEl>
                                      </p:cBhvr>
                                      <p:to x="100000" y="100000"/>
                                    </p:animScale>
                                    <p:animScale>
                                      <p:cBhvr>
                                        <p:cTn id="276" dur="26">
                                          <p:stCondLst>
                                            <p:cond delay="1642"/>
                                          </p:stCondLst>
                                        </p:cTn>
                                        <p:tgtEl>
                                          <p:spTgt spid="36"/>
                                        </p:tgtEl>
                                      </p:cBhvr>
                                      <p:to x="100000" y="90000"/>
                                    </p:animScale>
                                    <p:animScale>
                                      <p:cBhvr>
                                        <p:cTn id="277" dur="166" decel="50000">
                                          <p:stCondLst>
                                            <p:cond delay="1668"/>
                                          </p:stCondLst>
                                        </p:cTn>
                                        <p:tgtEl>
                                          <p:spTgt spid="36"/>
                                        </p:tgtEl>
                                      </p:cBhvr>
                                      <p:to x="100000" y="100000"/>
                                    </p:animScale>
                                    <p:animScale>
                                      <p:cBhvr>
                                        <p:cTn id="278" dur="26">
                                          <p:stCondLst>
                                            <p:cond delay="1808"/>
                                          </p:stCondLst>
                                        </p:cTn>
                                        <p:tgtEl>
                                          <p:spTgt spid="36"/>
                                        </p:tgtEl>
                                      </p:cBhvr>
                                      <p:to x="100000" y="95000"/>
                                    </p:animScale>
                                    <p:animScale>
                                      <p:cBhvr>
                                        <p:cTn id="279" dur="166" decel="50000">
                                          <p:stCondLst>
                                            <p:cond delay="1834"/>
                                          </p:stCondLst>
                                        </p:cTn>
                                        <p:tgtEl>
                                          <p:spTgt spid="36"/>
                                        </p:tgtEl>
                                      </p:cBhvr>
                                      <p:to x="100000" y="100000"/>
                                    </p:animScale>
                                  </p:childTnLst>
                                </p:cTn>
                              </p:par>
                              <p:par>
                                <p:cTn id="280" presetID="26" presetClass="entr" presetSubtype="0" fill="hold" nodeType="withEffect">
                                  <p:stCondLst>
                                    <p:cond delay="0"/>
                                  </p:stCondLst>
                                  <p:childTnLst>
                                    <p:set>
                                      <p:cBhvr>
                                        <p:cTn id="281" dur="1" fill="hold">
                                          <p:stCondLst>
                                            <p:cond delay="0"/>
                                          </p:stCondLst>
                                        </p:cTn>
                                        <p:tgtEl>
                                          <p:spTgt spid="38"/>
                                        </p:tgtEl>
                                        <p:attrNameLst>
                                          <p:attrName>style.visibility</p:attrName>
                                        </p:attrNameLst>
                                      </p:cBhvr>
                                      <p:to>
                                        <p:strVal val="visible"/>
                                      </p:to>
                                    </p:set>
                                    <p:animEffect transition="in" filter="wipe(down)">
                                      <p:cBhvr>
                                        <p:cTn id="282" dur="580">
                                          <p:stCondLst>
                                            <p:cond delay="0"/>
                                          </p:stCondLst>
                                        </p:cTn>
                                        <p:tgtEl>
                                          <p:spTgt spid="38"/>
                                        </p:tgtEl>
                                      </p:cBhvr>
                                    </p:animEffect>
                                    <p:anim calcmode="lin" valueType="num">
                                      <p:cBhvr>
                                        <p:cTn id="283"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84"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85"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86"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87"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88" dur="26">
                                          <p:stCondLst>
                                            <p:cond delay="650"/>
                                          </p:stCondLst>
                                        </p:cTn>
                                        <p:tgtEl>
                                          <p:spTgt spid="38"/>
                                        </p:tgtEl>
                                      </p:cBhvr>
                                      <p:to x="100000" y="60000"/>
                                    </p:animScale>
                                    <p:animScale>
                                      <p:cBhvr>
                                        <p:cTn id="289" dur="166" decel="50000">
                                          <p:stCondLst>
                                            <p:cond delay="676"/>
                                          </p:stCondLst>
                                        </p:cTn>
                                        <p:tgtEl>
                                          <p:spTgt spid="38"/>
                                        </p:tgtEl>
                                      </p:cBhvr>
                                      <p:to x="100000" y="100000"/>
                                    </p:animScale>
                                    <p:animScale>
                                      <p:cBhvr>
                                        <p:cTn id="290" dur="26">
                                          <p:stCondLst>
                                            <p:cond delay="1312"/>
                                          </p:stCondLst>
                                        </p:cTn>
                                        <p:tgtEl>
                                          <p:spTgt spid="38"/>
                                        </p:tgtEl>
                                      </p:cBhvr>
                                      <p:to x="100000" y="80000"/>
                                    </p:animScale>
                                    <p:animScale>
                                      <p:cBhvr>
                                        <p:cTn id="291" dur="166" decel="50000">
                                          <p:stCondLst>
                                            <p:cond delay="1338"/>
                                          </p:stCondLst>
                                        </p:cTn>
                                        <p:tgtEl>
                                          <p:spTgt spid="38"/>
                                        </p:tgtEl>
                                      </p:cBhvr>
                                      <p:to x="100000" y="100000"/>
                                    </p:animScale>
                                    <p:animScale>
                                      <p:cBhvr>
                                        <p:cTn id="292" dur="26">
                                          <p:stCondLst>
                                            <p:cond delay="1642"/>
                                          </p:stCondLst>
                                        </p:cTn>
                                        <p:tgtEl>
                                          <p:spTgt spid="38"/>
                                        </p:tgtEl>
                                      </p:cBhvr>
                                      <p:to x="100000" y="90000"/>
                                    </p:animScale>
                                    <p:animScale>
                                      <p:cBhvr>
                                        <p:cTn id="293" dur="166" decel="50000">
                                          <p:stCondLst>
                                            <p:cond delay="1668"/>
                                          </p:stCondLst>
                                        </p:cTn>
                                        <p:tgtEl>
                                          <p:spTgt spid="38"/>
                                        </p:tgtEl>
                                      </p:cBhvr>
                                      <p:to x="100000" y="100000"/>
                                    </p:animScale>
                                    <p:animScale>
                                      <p:cBhvr>
                                        <p:cTn id="294" dur="26">
                                          <p:stCondLst>
                                            <p:cond delay="1808"/>
                                          </p:stCondLst>
                                        </p:cTn>
                                        <p:tgtEl>
                                          <p:spTgt spid="38"/>
                                        </p:tgtEl>
                                      </p:cBhvr>
                                      <p:to x="100000" y="95000"/>
                                    </p:animScale>
                                    <p:animScale>
                                      <p:cBhvr>
                                        <p:cTn id="295" dur="166" decel="50000">
                                          <p:stCondLst>
                                            <p:cond delay="1834"/>
                                          </p:stCondLst>
                                        </p:cTn>
                                        <p:tgtEl>
                                          <p:spTgt spid="38"/>
                                        </p:tgtEl>
                                      </p:cBhvr>
                                      <p:to x="100000" y="100000"/>
                                    </p:animScale>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nodeType="clickEffect">
                                  <p:stCondLst>
                                    <p:cond delay="0"/>
                                  </p:stCondLst>
                                  <p:childTnLst>
                                    <p:set>
                                      <p:cBhvr>
                                        <p:cTn id="299" dur="1" fill="hold">
                                          <p:stCondLst>
                                            <p:cond delay="0"/>
                                          </p:stCondLst>
                                        </p:cTn>
                                        <p:tgtEl>
                                          <p:spTgt spid="41"/>
                                        </p:tgtEl>
                                        <p:attrNameLst>
                                          <p:attrName>style.visibility</p:attrName>
                                        </p:attrNameLst>
                                      </p:cBhvr>
                                      <p:to>
                                        <p:strVal val="visible"/>
                                      </p:to>
                                    </p:set>
                                    <p:animEffect transition="in" filter="fade">
                                      <p:cBhvr>
                                        <p:cTn id="300" dur="500"/>
                                        <p:tgtEl>
                                          <p:spTgt spid="41"/>
                                        </p:tgtEl>
                                      </p:cBhvr>
                                    </p:animEffect>
                                  </p:childTnLst>
                                </p:cTn>
                              </p:par>
                              <p:par>
                                <p:cTn id="301" presetID="10" presetClass="entr" presetSubtype="0" fill="hold" nodeType="withEffect">
                                  <p:stCondLst>
                                    <p:cond delay="0"/>
                                  </p:stCondLst>
                                  <p:childTnLst>
                                    <p:set>
                                      <p:cBhvr>
                                        <p:cTn id="302" dur="1" fill="hold">
                                          <p:stCondLst>
                                            <p:cond delay="0"/>
                                          </p:stCondLst>
                                        </p:cTn>
                                        <p:tgtEl>
                                          <p:spTgt spid="45"/>
                                        </p:tgtEl>
                                        <p:attrNameLst>
                                          <p:attrName>style.visibility</p:attrName>
                                        </p:attrNameLst>
                                      </p:cBhvr>
                                      <p:to>
                                        <p:strVal val="visible"/>
                                      </p:to>
                                    </p:set>
                                    <p:animEffect transition="in" filter="fade">
                                      <p:cBhvr>
                                        <p:cTn id="303" dur="500"/>
                                        <p:tgtEl>
                                          <p:spTgt spid="45"/>
                                        </p:tgtEl>
                                      </p:cBhvr>
                                    </p:animEffect>
                                  </p:childTnLst>
                                </p:cTn>
                              </p:par>
                              <p:par>
                                <p:cTn id="304" presetID="10" presetClass="entr" presetSubtype="0" fill="hold" nodeType="withEffect">
                                  <p:stCondLst>
                                    <p:cond delay="0"/>
                                  </p:stCondLst>
                                  <p:childTnLst>
                                    <p:set>
                                      <p:cBhvr>
                                        <p:cTn id="305" dur="1" fill="hold">
                                          <p:stCondLst>
                                            <p:cond delay="0"/>
                                          </p:stCondLst>
                                        </p:cTn>
                                        <p:tgtEl>
                                          <p:spTgt spid="47"/>
                                        </p:tgtEl>
                                        <p:attrNameLst>
                                          <p:attrName>style.visibility</p:attrName>
                                        </p:attrNameLst>
                                      </p:cBhvr>
                                      <p:to>
                                        <p:strVal val="visible"/>
                                      </p:to>
                                    </p:set>
                                    <p:animEffect transition="in" filter="fade">
                                      <p:cBhvr>
                                        <p:cTn id="306" dur="500"/>
                                        <p:tgtEl>
                                          <p:spTgt spid="47"/>
                                        </p:tgtEl>
                                      </p:cBhvr>
                                    </p:animEffect>
                                  </p:childTnLst>
                                </p:cTn>
                              </p:par>
                              <p:par>
                                <p:cTn id="307" presetID="10" presetClass="entr" presetSubtype="0" fill="hold" nodeType="withEffect">
                                  <p:stCondLst>
                                    <p:cond delay="0"/>
                                  </p:stCondLst>
                                  <p:childTnLst>
                                    <p:set>
                                      <p:cBhvr>
                                        <p:cTn id="308" dur="1" fill="hold">
                                          <p:stCondLst>
                                            <p:cond delay="0"/>
                                          </p:stCondLst>
                                        </p:cTn>
                                        <p:tgtEl>
                                          <p:spTgt spid="49"/>
                                        </p:tgtEl>
                                        <p:attrNameLst>
                                          <p:attrName>style.visibility</p:attrName>
                                        </p:attrNameLst>
                                      </p:cBhvr>
                                      <p:to>
                                        <p:strVal val="visible"/>
                                      </p:to>
                                    </p:set>
                                    <p:animEffect transition="in" filter="fade">
                                      <p:cBhvr>
                                        <p:cTn id="309" dur="500"/>
                                        <p:tgtEl>
                                          <p:spTgt spid="49"/>
                                        </p:tgtEl>
                                      </p:cBhvr>
                                    </p:animEffect>
                                  </p:childTnLst>
                                </p:cTn>
                              </p:par>
                            </p:childTnLst>
                          </p:cTn>
                        </p:par>
                      </p:childTnLst>
                    </p:cTn>
                  </p:par>
                  <p:par>
                    <p:cTn id="310" fill="hold">
                      <p:stCondLst>
                        <p:cond delay="indefinite"/>
                      </p:stCondLst>
                      <p:childTnLst>
                        <p:par>
                          <p:cTn id="311" fill="hold">
                            <p:stCondLst>
                              <p:cond delay="0"/>
                            </p:stCondLst>
                            <p:childTnLst>
                              <p:par>
                                <p:cTn id="312" presetID="16" presetClass="entr" presetSubtype="21" fill="hold" grpId="0" nodeType="clickEffect">
                                  <p:stCondLst>
                                    <p:cond delay="0"/>
                                  </p:stCondLst>
                                  <p:childTnLst>
                                    <p:set>
                                      <p:cBhvr>
                                        <p:cTn id="313" dur="1" fill="hold">
                                          <p:stCondLst>
                                            <p:cond delay="0"/>
                                          </p:stCondLst>
                                        </p:cTn>
                                        <p:tgtEl>
                                          <p:spTgt spid="54"/>
                                        </p:tgtEl>
                                        <p:attrNameLst>
                                          <p:attrName>style.visibility</p:attrName>
                                        </p:attrNameLst>
                                      </p:cBhvr>
                                      <p:to>
                                        <p:strVal val="visible"/>
                                      </p:to>
                                    </p:set>
                                    <p:animEffect transition="in" filter="barn(inVertical)">
                                      <p:cBhvr>
                                        <p:cTn id="314" dur="500"/>
                                        <p:tgtEl>
                                          <p:spTgt spid="54"/>
                                        </p:tgtEl>
                                      </p:cBhvr>
                                    </p:animEffect>
                                  </p:childTnLst>
                                </p:cTn>
                              </p:par>
                              <p:par>
                                <p:cTn id="315" presetID="16" presetClass="entr" presetSubtype="21" fill="hold" grpId="0" nodeType="withEffect">
                                  <p:stCondLst>
                                    <p:cond delay="0"/>
                                  </p:stCondLst>
                                  <p:childTnLst>
                                    <p:set>
                                      <p:cBhvr>
                                        <p:cTn id="316" dur="1" fill="hold">
                                          <p:stCondLst>
                                            <p:cond delay="0"/>
                                          </p:stCondLst>
                                        </p:cTn>
                                        <p:tgtEl>
                                          <p:spTgt spid="53"/>
                                        </p:tgtEl>
                                        <p:attrNameLst>
                                          <p:attrName>style.visibility</p:attrName>
                                        </p:attrNameLst>
                                      </p:cBhvr>
                                      <p:to>
                                        <p:strVal val="visible"/>
                                      </p:to>
                                    </p:set>
                                    <p:animEffect transition="in" filter="barn(inVertical)">
                                      <p:cBhvr>
                                        <p:cTn id="317" dur="500"/>
                                        <p:tgtEl>
                                          <p:spTgt spid="53"/>
                                        </p:tgtEl>
                                      </p:cBhvr>
                                    </p:animEffect>
                                  </p:childTnLst>
                                </p:cTn>
                              </p:par>
                              <p:par>
                                <p:cTn id="318" presetID="16" presetClass="entr" presetSubtype="21" fill="hold" grpId="0" nodeType="withEffect">
                                  <p:stCondLst>
                                    <p:cond delay="0"/>
                                  </p:stCondLst>
                                  <p:childTnLst>
                                    <p:set>
                                      <p:cBhvr>
                                        <p:cTn id="319" dur="1" fill="hold">
                                          <p:stCondLst>
                                            <p:cond delay="0"/>
                                          </p:stCondLst>
                                        </p:cTn>
                                        <p:tgtEl>
                                          <p:spTgt spid="56"/>
                                        </p:tgtEl>
                                        <p:attrNameLst>
                                          <p:attrName>style.visibility</p:attrName>
                                        </p:attrNameLst>
                                      </p:cBhvr>
                                      <p:to>
                                        <p:strVal val="visible"/>
                                      </p:to>
                                    </p:set>
                                    <p:animEffect transition="in" filter="barn(inVertical)">
                                      <p:cBhvr>
                                        <p:cTn id="320" dur="500"/>
                                        <p:tgtEl>
                                          <p:spTgt spid="56"/>
                                        </p:tgtEl>
                                      </p:cBhvr>
                                    </p:animEffect>
                                  </p:childTnLst>
                                </p:cTn>
                              </p:par>
                              <p:par>
                                <p:cTn id="321" presetID="16" presetClass="entr" presetSubtype="21" fill="hold" grpId="0" nodeType="withEffect">
                                  <p:stCondLst>
                                    <p:cond delay="0"/>
                                  </p:stCondLst>
                                  <p:childTnLst>
                                    <p:set>
                                      <p:cBhvr>
                                        <p:cTn id="322" dur="1" fill="hold">
                                          <p:stCondLst>
                                            <p:cond delay="0"/>
                                          </p:stCondLst>
                                        </p:cTn>
                                        <p:tgtEl>
                                          <p:spTgt spid="55"/>
                                        </p:tgtEl>
                                        <p:attrNameLst>
                                          <p:attrName>style.visibility</p:attrName>
                                        </p:attrNameLst>
                                      </p:cBhvr>
                                      <p:to>
                                        <p:strVal val="visible"/>
                                      </p:to>
                                    </p:set>
                                    <p:animEffect transition="in" filter="barn(inVertical)">
                                      <p:cBhvr>
                                        <p:cTn id="323" dur="500"/>
                                        <p:tgtEl>
                                          <p:spTgt spid="55"/>
                                        </p:tgtEl>
                                      </p:cBhvr>
                                    </p:animEffect>
                                  </p:childTnLst>
                                </p:cTn>
                              </p:par>
                            </p:childTnLst>
                          </p:cTn>
                        </p:par>
                      </p:childTnLst>
                    </p:cTn>
                  </p:par>
                  <p:par>
                    <p:cTn id="324" fill="hold">
                      <p:stCondLst>
                        <p:cond delay="indefinite"/>
                      </p:stCondLst>
                      <p:childTnLst>
                        <p:par>
                          <p:cTn id="325" fill="hold">
                            <p:stCondLst>
                              <p:cond delay="0"/>
                            </p:stCondLst>
                            <p:childTnLst>
                              <p:par>
                                <p:cTn id="326" presetID="10" presetClass="exit" presetSubtype="0" fill="hold" nodeType="clickEffect">
                                  <p:stCondLst>
                                    <p:cond delay="0"/>
                                  </p:stCondLst>
                                  <p:childTnLst>
                                    <p:animEffect transition="out" filter="fade">
                                      <p:cBhvr>
                                        <p:cTn id="327" dur="500"/>
                                        <p:tgtEl>
                                          <p:spTgt spid="17"/>
                                        </p:tgtEl>
                                      </p:cBhvr>
                                    </p:animEffect>
                                    <p:set>
                                      <p:cBhvr>
                                        <p:cTn id="328" dur="1" fill="hold">
                                          <p:stCondLst>
                                            <p:cond delay="499"/>
                                          </p:stCondLst>
                                        </p:cTn>
                                        <p:tgtEl>
                                          <p:spTgt spid="17"/>
                                        </p:tgtEl>
                                        <p:attrNameLst>
                                          <p:attrName>style.visibility</p:attrName>
                                        </p:attrNameLst>
                                      </p:cBhvr>
                                      <p:to>
                                        <p:strVal val="hidden"/>
                                      </p:to>
                                    </p:set>
                                  </p:childTnLst>
                                </p:cTn>
                              </p:par>
                              <p:par>
                                <p:cTn id="329" presetID="10" presetClass="exit" presetSubtype="0" fill="hold" nodeType="withEffect">
                                  <p:stCondLst>
                                    <p:cond delay="0"/>
                                  </p:stCondLst>
                                  <p:childTnLst>
                                    <p:animEffect transition="out" filter="fade">
                                      <p:cBhvr>
                                        <p:cTn id="330" dur="500"/>
                                        <p:tgtEl>
                                          <p:spTgt spid="20"/>
                                        </p:tgtEl>
                                      </p:cBhvr>
                                    </p:animEffect>
                                    <p:set>
                                      <p:cBhvr>
                                        <p:cTn id="331" dur="1" fill="hold">
                                          <p:stCondLst>
                                            <p:cond delay="499"/>
                                          </p:stCondLst>
                                        </p:cTn>
                                        <p:tgtEl>
                                          <p:spTgt spid="20"/>
                                        </p:tgtEl>
                                        <p:attrNameLst>
                                          <p:attrName>style.visibility</p:attrName>
                                        </p:attrNameLst>
                                      </p:cBhvr>
                                      <p:to>
                                        <p:strVal val="hidden"/>
                                      </p:to>
                                    </p:set>
                                  </p:childTnLst>
                                </p:cTn>
                              </p:par>
                              <p:par>
                                <p:cTn id="332" presetID="10" presetClass="exit" presetSubtype="0" fill="hold" grpId="2" nodeType="withEffect">
                                  <p:stCondLst>
                                    <p:cond delay="0"/>
                                  </p:stCondLst>
                                  <p:childTnLst>
                                    <p:animEffect transition="out" filter="fade">
                                      <p:cBhvr>
                                        <p:cTn id="333" dur="500"/>
                                        <p:tgtEl>
                                          <p:spTgt spid="23"/>
                                        </p:tgtEl>
                                      </p:cBhvr>
                                    </p:animEffect>
                                    <p:set>
                                      <p:cBhvr>
                                        <p:cTn id="334" dur="1" fill="hold">
                                          <p:stCondLst>
                                            <p:cond delay="499"/>
                                          </p:stCondLst>
                                        </p:cTn>
                                        <p:tgtEl>
                                          <p:spTgt spid="23"/>
                                        </p:tgtEl>
                                        <p:attrNameLst>
                                          <p:attrName>style.visibility</p:attrName>
                                        </p:attrNameLst>
                                      </p:cBhvr>
                                      <p:to>
                                        <p:strVal val="hidden"/>
                                      </p:to>
                                    </p:set>
                                  </p:childTnLst>
                                </p:cTn>
                              </p:par>
                              <p:par>
                                <p:cTn id="335" presetID="10" presetClass="exit" presetSubtype="0" fill="hold" nodeType="withEffect">
                                  <p:stCondLst>
                                    <p:cond delay="0"/>
                                  </p:stCondLst>
                                  <p:childTnLst>
                                    <p:animEffect transition="out" filter="fade">
                                      <p:cBhvr>
                                        <p:cTn id="336" dur="500"/>
                                        <p:tgtEl>
                                          <p:spTgt spid="19"/>
                                        </p:tgtEl>
                                      </p:cBhvr>
                                    </p:animEffect>
                                    <p:set>
                                      <p:cBhvr>
                                        <p:cTn id="337" dur="1" fill="hold">
                                          <p:stCondLst>
                                            <p:cond delay="499"/>
                                          </p:stCondLst>
                                        </p:cTn>
                                        <p:tgtEl>
                                          <p:spTgt spid="19"/>
                                        </p:tgtEl>
                                        <p:attrNameLst>
                                          <p:attrName>style.visibility</p:attrName>
                                        </p:attrNameLst>
                                      </p:cBhvr>
                                      <p:to>
                                        <p:strVal val="hidden"/>
                                      </p:to>
                                    </p:set>
                                  </p:childTnLst>
                                </p:cTn>
                              </p:par>
                              <p:par>
                                <p:cTn id="338" presetID="10" presetClass="exit" presetSubtype="0" fill="hold" grpId="2" nodeType="withEffect">
                                  <p:stCondLst>
                                    <p:cond delay="0"/>
                                  </p:stCondLst>
                                  <p:childTnLst>
                                    <p:animEffect transition="out" filter="fade">
                                      <p:cBhvr>
                                        <p:cTn id="339" dur="500"/>
                                        <p:tgtEl>
                                          <p:spTgt spid="42"/>
                                        </p:tgtEl>
                                      </p:cBhvr>
                                    </p:animEffect>
                                    <p:set>
                                      <p:cBhvr>
                                        <p:cTn id="340" dur="1" fill="hold">
                                          <p:stCondLst>
                                            <p:cond delay="499"/>
                                          </p:stCondLst>
                                        </p:cTn>
                                        <p:tgtEl>
                                          <p:spTgt spid="42"/>
                                        </p:tgtEl>
                                        <p:attrNameLst>
                                          <p:attrName>style.visibility</p:attrName>
                                        </p:attrNameLst>
                                      </p:cBhvr>
                                      <p:to>
                                        <p:strVal val="hidden"/>
                                      </p:to>
                                    </p:set>
                                  </p:childTnLst>
                                </p:cTn>
                              </p:par>
                              <p:par>
                                <p:cTn id="341" presetID="10" presetClass="exit" presetSubtype="0" fill="hold" nodeType="withEffect">
                                  <p:stCondLst>
                                    <p:cond delay="0"/>
                                  </p:stCondLst>
                                  <p:childTnLst>
                                    <p:animEffect transition="out" filter="fade">
                                      <p:cBhvr>
                                        <p:cTn id="342" dur="500"/>
                                        <p:tgtEl>
                                          <p:spTgt spid="34"/>
                                        </p:tgtEl>
                                      </p:cBhvr>
                                    </p:animEffect>
                                    <p:set>
                                      <p:cBhvr>
                                        <p:cTn id="343" dur="1" fill="hold">
                                          <p:stCondLst>
                                            <p:cond delay="499"/>
                                          </p:stCondLst>
                                        </p:cTn>
                                        <p:tgtEl>
                                          <p:spTgt spid="34"/>
                                        </p:tgtEl>
                                        <p:attrNameLst>
                                          <p:attrName>style.visibility</p:attrName>
                                        </p:attrNameLst>
                                      </p:cBhvr>
                                      <p:to>
                                        <p:strVal val="hidden"/>
                                      </p:to>
                                    </p:set>
                                  </p:childTnLst>
                                </p:cTn>
                              </p:par>
                              <p:par>
                                <p:cTn id="344" presetID="10" presetClass="exit" presetSubtype="0" fill="hold" nodeType="withEffect">
                                  <p:stCondLst>
                                    <p:cond delay="0"/>
                                  </p:stCondLst>
                                  <p:childTnLst>
                                    <p:animEffect transition="out" filter="fade">
                                      <p:cBhvr>
                                        <p:cTn id="345" dur="500"/>
                                        <p:tgtEl>
                                          <p:spTgt spid="33"/>
                                        </p:tgtEl>
                                      </p:cBhvr>
                                    </p:animEffect>
                                    <p:set>
                                      <p:cBhvr>
                                        <p:cTn id="346" dur="1" fill="hold">
                                          <p:stCondLst>
                                            <p:cond delay="499"/>
                                          </p:stCondLst>
                                        </p:cTn>
                                        <p:tgtEl>
                                          <p:spTgt spid="33"/>
                                        </p:tgtEl>
                                        <p:attrNameLst>
                                          <p:attrName>style.visibility</p:attrName>
                                        </p:attrNameLst>
                                      </p:cBhvr>
                                      <p:to>
                                        <p:strVal val="hidden"/>
                                      </p:to>
                                    </p:set>
                                  </p:childTnLst>
                                </p:cTn>
                              </p:par>
                              <p:par>
                                <p:cTn id="347" presetID="10" presetClass="exit" presetSubtype="0" fill="hold" nodeType="withEffect">
                                  <p:stCondLst>
                                    <p:cond delay="0"/>
                                  </p:stCondLst>
                                  <p:childTnLst>
                                    <p:animEffect transition="out" filter="fade">
                                      <p:cBhvr>
                                        <p:cTn id="348" dur="500"/>
                                        <p:tgtEl>
                                          <p:spTgt spid="32"/>
                                        </p:tgtEl>
                                      </p:cBhvr>
                                    </p:animEffect>
                                    <p:set>
                                      <p:cBhvr>
                                        <p:cTn id="349" dur="1" fill="hold">
                                          <p:stCondLst>
                                            <p:cond delay="499"/>
                                          </p:stCondLst>
                                        </p:cTn>
                                        <p:tgtEl>
                                          <p:spTgt spid="32"/>
                                        </p:tgtEl>
                                        <p:attrNameLst>
                                          <p:attrName>style.visibility</p:attrName>
                                        </p:attrNameLst>
                                      </p:cBhvr>
                                      <p:to>
                                        <p:strVal val="hidden"/>
                                      </p:to>
                                    </p:set>
                                  </p:childTnLst>
                                </p:cTn>
                              </p:par>
                              <p:par>
                                <p:cTn id="350" presetID="10" presetClass="exit" presetSubtype="0" fill="hold" nodeType="withEffect">
                                  <p:stCondLst>
                                    <p:cond delay="0"/>
                                  </p:stCondLst>
                                  <p:childTnLst>
                                    <p:animEffect transition="out" filter="fade">
                                      <p:cBhvr>
                                        <p:cTn id="351" dur="500"/>
                                        <p:tgtEl>
                                          <p:spTgt spid="30"/>
                                        </p:tgtEl>
                                      </p:cBhvr>
                                    </p:animEffect>
                                    <p:set>
                                      <p:cBhvr>
                                        <p:cTn id="352" dur="1" fill="hold">
                                          <p:stCondLst>
                                            <p:cond delay="499"/>
                                          </p:stCondLst>
                                        </p:cTn>
                                        <p:tgtEl>
                                          <p:spTgt spid="30"/>
                                        </p:tgtEl>
                                        <p:attrNameLst>
                                          <p:attrName>style.visibility</p:attrName>
                                        </p:attrNameLst>
                                      </p:cBhvr>
                                      <p:to>
                                        <p:strVal val="hidden"/>
                                      </p:to>
                                    </p:set>
                                  </p:childTnLst>
                                </p:cTn>
                              </p:par>
                              <p:par>
                                <p:cTn id="353" presetID="10" presetClass="exit" presetSubtype="0" fill="hold" nodeType="withEffect">
                                  <p:stCondLst>
                                    <p:cond delay="0"/>
                                  </p:stCondLst>
                                  <p:childTnLst>
                                    <p:animEffect transition="out" filter="fade">
                                      <p:cBhvr>
                                        <p:cTn id="354" dur="500"/>
                                        <p:tgtEl>
                                          <p:spTgt spid="29"/>
                                        </p:tgtEl>
                                      </p:cBhvr>
                                    </p:animEffect>
                                    <p:set>
                                      <p:cBhvr>
                                        <p:cTn id="355" dur="1" fill="hold">
                                          <p:stCondLst>
                                            <p:cond delay="499"/>
                                          </p:stCondLst>
                                        </p:cTn>
                                        <p:tgtEl>
                                          <p:spTgt spid="29"/>
                                        </p:tgtEl>
                                        <p:attrNameLst>
                                          <p:attrName>style.visibility</p:attrName>
                                        </p:attrNameLst>
                                      </p:cBhvr>
                                      <p:to>
                                        <p:strVal val="hidden"/>
                                      </p:to>
                                    </p:set>
                                  </p:childTnLst>
                                </p:cTn>
                              </p:par>
                              <p:par>
                                <p:cTn id="356" presetID="10" presetClass="exit" presetSubtype="0" fill="hold" nodeType="withEffect">
                                  <p:stCondLst>
                                    <p:cond delay="0"/>
                                  </p:stCondLst>
                                  <p:childTnLst>
                                    <p:animEffect transition="out" filter="fade">
                                      <p:cBhvr>
                                        <p:cTn id="357" dur="500"/>
                                        <p:tgtEl>
                                          <p:spTgt spid="28"/>
                                        </p:tgtEl>
                                      </p:cBhvr>
                                    </p:animEffect>
                                    <p:set>
                                      <p:cBhvr>
                                        <p:cTn id="358" dur="1" fill="hold">
                                          <p:stCondLst>
                                            <p:cond delay="499"/>
                                          </p:stCondLst>
                                        </p:cTn>
                                        <p:tgtEl>
                                          <p:spTgt spid="28"/>
                                        </p:tgtEl>
                                        <p:attrNameLst>
                                          <p:attrName>style.visibility</p:attrName>
                                        </p:attrNameLst>
                                      </p:cBhvr>
                                      <p:to>
                                        <p:strVal val="hidden"/>
                                      </p:to>
                                    </p:set>
                                  </p:childTnLst>
                                </p:cTn>
                              </p:par>
                              <p:par>
                                <p:cTn id="359" presetID="10" presetClass="exit" presetSubtype="0" fill="hold" nodeType="withEffect">
                                  <p:stCondLst>
                                    <p:cond delay="0"/>
                                  </p:stCondLst>
                                  <p:childTnLst>
                                    <p:animEffect transition="out" filter="fade">
                                      <p:cBhvr>
                                        <p:cTn id="360" dur="500"/>
                                        <p:tgtEl>
                                          <p:spTgt spid="26"/>
                                        </p:tgtEl>
                                      </p:cBhvr>
                                    </p:animEffect>
                                    <p:set>
                                      <p:cBhvr>
                                        <p:cTn id="361" dur="1" fill="hold">
                                          <p:stCondLst>
                                            <p:cond delay="499"/>
                                          </p:stCondLst>
                                        </p:cTn>
                                        <p:tgtEl>
                                          <p:spTgt spid="26"/>
                                        </p:tgtEl>
                                        <p:attrNameLst>
                                          <p:attrName>style.visibility</p:attrName>
                                        </p:attrNameLst>
                                      </p:cBhvr>
                                      <p:to>
                                        <p:strVal val="hidden"/>
                                      </p:to>
                                    </p:set>
                                  </p:childTnLst>
                                </p:cTn>
                              </p:par>
                              <p:par>
                                <p:cTn id="362" presetID="10" presetClass="exit" presetSubtype="0" fill="hold" nodeType="withEffect">
                                  <p:stCondLst>
                                    <p:cond delay="0"/>
                                  </p:stCondLst>
                                  <p:childTnLst>
                                    <p:animEffect transition="out" filter="fade">
                                      <p:cBhvr>
                                        <p:cTn id="363" dur="500"/>
                                        <p:tgtEl>
                                          <p:spTgt spid="1028"/>
                                        </p:tgtEl>
                                      </p:cBhvr>
                                    </p:animEffect>
                                    <p:set>
                                      <p:cBhvr>
                                        <p:cTn id="364" dur="1" fill="hold">
                                          <p:stCondLst>
                                            <p:cond delay="499"/>
                                          </p:stCondLst>
                                        </p:cTn>
                                        <p:tgtEl>
                                          <p:spTgt spid="1028"/>
                                        </p:tgtEl>
                                        <p:attrNameLst>
                                          <p:attrName>style.visibility</p:attrName>
                                        </p:attrNameLst>
                                      </p:cBhvr>
                                      <p:to>
                                        <p:strVal val="hidden"/>
                                      </p:to>
                                    </p:set>
                                  </p:childTnLst>
                                </p:cTn>
                              </p:par>
                              <p:par>
                                <p:cTn id="365" presetID="10" presetClass="exit" presetSubtype="0" fill="hold" nodeType="withEffect">
                                  <p:stCondLst>
                                    <p:cond delay="0"/>
                                  </p:stCondLst>
                                  <p:childTnLst>
                                    <p:animEffect transition="out" filter="fade">
                                      <p:cBhvr>
                                        <p:cTn id="366" dur="500"/>
                                        <p:tgtEl>
                                          <p:spTgt spid="25"/>
                                        </p:tgtEl>
                                      </p:cBhvr>
                                    </p:animEffect>
                                    <p:set>
                                      <p:cBhvr>
                                        <p:cTn id="367" dur="1" fill="hold">
                                          <p:stCondLst>
                                            <p:cond delay="499"/>
                                          </p:stCondLst>
                                        </p:cTn>
                                        <p:tgtEl>
                                          <p:spTgt spid="25"/>
                                        </p:tgtEl>
                                        <p:attrNameLst>
                                          <p:attrName>style.visibility</p:attrName>
                                        </p:attrNameLst>
                                      </p:cBhvr>
                                      <p:to>
                                        <p:strVal val="hidden"/>
                                      </p:to>
                                    </p:set>
                                  </p:childTnLst>
                                </p:cTn>
                              </p:par>
                              <p:par>
                                <p:cTn id="368" presetID="10" presetClass="exit" presetSubtype="0" fill="hold" nodeType="withEffect">
                                  <p:stCondLst>
                                    <p:cond delay="0"/>
                                  </p:stCondLst>
                                  <p:childTnLst>
                                    <p:animEffect transition="out" filter="fade">
                                      <p:cBhvr>
                                        <p:cTn id="369" dur="500"/>
                                        <p:tgtEl>
                                          <p:spTgt spid="40"/>
                                        </p:tgtEl>
                                      </p:cBhvr>
                                    </p:animEffect>
                                    <p:set>
                                      <p:cBhvr>
                                        <p:cTn id="370" dur="1" fill="hold">
                                          <p:stCondLst>
                                            <p:cond delay="499"/>
                                          </p:stCondLst>
                                        </p:cTn>
                                        <p:tgtEl>
                                          <p:spTgt spid="40"/>
                                        </p:tgtEl>
                                        <p:attrNameLst>
                                          <p:attrName>style.visibility</p:attrName>
                                        </p:attrNameLst>
                                      </p:cBhvr>
                                      <p:to>
                                        <p:strVal val="hidden"/>
                                      </p:to>
                                    </p:set>
                                  </p:childTnLst>
                                </p:cTn>
                              </p:par>
                              <p:par>
                                <p:cTn id="371" presetID="10" presetClass="exit" presetSubtype="0" fill="hold" nodeType="withEffect">
                                  <p:stCondLst>
                                    <p:cond delay="0"/>
                                  </p:stCondLst>
                                  <p:childTnLst>
                                    <p:animEffect transition="out" filter="fade">
                                      <p:cBhvr>
                                        <p:cTn id="372" dur="500"/>
                                        <p:tgtEl>
                                          <p:spTgt spid="35"/>
                                        </p:tgtEl>
                                      </p:cBhvr>
                                    </p:animEffect>
                                    <p:set>
                                      <p:cBhvr>
                                        <p:cTn id="373" dur="1" fill="hold">
                                          <p:stCondLst>
                                            <p:cond delay="499"/>
                                          </p:stCondLst>
                                        </p:cTn>
                                        <p:tgtEl>
                                          <p:spTgt spid="35"/>
                                        </p:tgtEl>
                                        <p:attrNameLst>
                                          <p:attrName>style.visibility</p:attrName>
                                        </p:attrNameLst>
                                      </p:cBhvr>
                                      <p:to>
                                        <p:strVal val="hidden"/>
                                      </p:to>
                                    </p:set>
                                  </p:childTnLst>
                                </p:cTn>
                              </p:par>
                              <p:par>
                                <p:cTn id="374" presetID="10" presetClass="exit" presetSubtype="0" fill="hold" nodeType="withEffect">
                                  <p:stCondLst>
                                    <p:cond delay="0"/>
                                  </p:stCondLst>
                                  <p:childTnLst>
                                    <p:animEffect transition="out" filter="fade">
                                      <p:cBhvr>
                                        <p:cTn id="375" dur="500"/>
                                        <p:tgtEl>
                                          <p:spTgt spid="37"/>
                                        </p:tgtEl>
                                      </p:cBhvr>
                                    </p:animEffect>
                                    <p:set>
                                      <p:cBhvr>
                                        <p:cTn id="376" dur="1" fill="hold">
                                          <p:stCondLst>
                                            <p:cond delay="499"/>
                                          </p:stCondLst>
                                        </p:cTn>
                                        <p:tgtEl>
                                          <p:spTgt spid="37"/>
                                        </p:tgtEl>
                                        <p:attrNameLst>
                                          <p:attrName>style.visibility</p:attrName>
                                        </p:attrNameLst>
                                      </p:cBhvr>
                                      <p:to>
                                        <p:strVal val="hidden"/>
                                      </p:to>
                                    </p:set>
                                  </p:childTnLst>
                                </p:cTn>
                              </p:par>
                              <p:par>
                                <p:cTn id="377" presetID="10" presetClass="exit" presetSubtype="0" fill="hold" nodeType="withEffect">
                                  <p:stCondLst>
                                    <p:cond delay="0"/>
                                  </p:stCondLst>
                                  <p:childTnLst>
                                    <p:animEffect transition="out" filter="fade">
                                      <p:cBhvr>
                                        <p:cTn id="378" dur="500"/>
                                        <p:tgtEl>
                                          <p:spTgt spid="36"/>
                                        </p:tgtEl>
                                      </p:cBhvr>
                                    </p:animEffect>
                                    <p:set>
                                      <p:cBhvr>
                                        <p:cTn id="379" dur="1" fill="hold">
                                          <p:stCondLst>
                                            <p:cond delay="499"/>
                                          </p:stCondLst>
                                        </p:cTn>
                                        <p:tgtEl>
                                          <p:spTgt spid="36"/>
                                        </p:tgtEl>
                                        <p:attrNameLst>
                                          <p:attrName>style.visibility</p:attrName>
                                        </p:attrNameLst>
                                      </p:cBhvr>
                                      <p:to>
                                        <p:strVal val="hidden"/>
                                      </p:to>
                                    </p:set>
                                  </p:childTnLst>
                                </p:cTn>
                              </p:par>
                              <p:par>
                                <p:cTn id="380" presetID="10" presetClass="exit" presetSubtype="0" fill="hold" nodeType="withEffect">
                                  <p:stCondLst>
                                    <p:cond delay="0"/>
                                  </p:stCondLst>
                                  <p:childTnLst>
                                    <p:animEffect transition="out" filter="fade">
                                      <p:cBhvr>
                                        <p:cTn id="381" dur="500"/>
                                        <p:tgtEl>
                                          <p:spTgt spid="38"/>
                                        </p:tgtEl>
                                      </p:cBhvr>
                                    </p:animEffect>
                                    <p:set>
                                      <p:cBhvr>
                                        <p:cTn id="382" dur="1" fill="hold">
                                          <p:stCondLst>
                                            <p:cond delay="499"/>
                                          </p:stCondLst>
                                        </p:cTn>
                                        <p:tgtEl>
                                          <p:spTgt spid="38"/>
                                        </p:tgtEl>
                                        <p:attrNameLst>
                                          <p:attrName>style.visibility</p:attrName>
                                        </p:attrNameLst>
                                      </p:cBhvr>
                                      <p:to>
                                        <p:strVal val="hidden"/>
                                      </p:to>
                                    </p:set>
                                  </p:childTnLst>
                                </p:cTn>
                              </p:par>
                              <p:par>
                                <p:cTn id="383" presetID="10" presetClass="exit" presetSubtype="0" fill="hold" nodeType="withEffect">
                                  <p:stCondLst>
                                    <p:cond delay="0"/>
                                  </p:stCondLst>
                                  <p:childTnLst>
                                    <p:animEffect transition="out" filter="fade">
                                      <p:cBhvr>
                                        <p:cTn id="384" dur="500"/>
                                        <p:tgtEl>
                                          <p:spTgt spid="41"/>
                                        </p:tgtEl>
                                      </p:cBhvr>
                                    </p:animEffect>
                                    <p:set>
                                      <p:cBhvr>
                                        <p:cTn id="385" dur="1" fill="hold">
                                          <p:stCondLst>
                                            <p:cond delay="499"/>
                                          </p:stCondLst>
                                        </p:cTn>
                                        <p:tgtEl>
                                          <p:spTgt spid="41"/>
                                        </p:tgtEl>
                                        <p:attrNameLst>
                                          <p:attrName>style.visibility</p:attrName>
                                        </p:attrNameLst>
                                      </p:cBhvr>
                                      <p:to>
                                        <p:strVal val="hidden"/>
                                      </p:to>
                                    </p:set>
                                  </p:childTnLst>
                                </p:cTn>
                              </p:par>
                              <p:par>
                                <p:cTn id="386" presetID="10" presetClass="exit" presetSubtype="0" fill="hold" nodeType="withEffect">
                                  <p:stCondLst>
                                    <p:cond delay="0"/>
                                  </p:stCondLst>
                                  <p:childTnLst>
                                    <p:animEffect transition="out" filter="fade">
                                      <p:cBhvr>
                                        <p:cTn id="387" dur="500"/>
                                        <p:tgtEl>
                                          <p:spTgt spid="45"/>
                                        </p:tgtEl>
                                      </p:cBhvr>
                                    </p:animEffect>
                                    <p:set>
                                      <p:cBhvr>
                                        <p:cTn id="388" dur="1" fill="hold">
                                          <p:stCondLst>
                                            <p:cond delay="499"/>
                                          </p:stCondLst>
                                        </p:cTn>
                                        <p:tgtEl>
                                          <p:spTgt spid="45"/>
                                        </p:tgtEl>
                                        <p:attrNameLst>
                                          <p:attrName>style.visibility</p:attrName>
                                        </p:attrNameLst>
                                      </p:cBhvr>
                                      <p:to>
                                        <p:strVal val="hidden"/>
                                      </p:to>
                                    </p:set>
                                  </p:childTnLst>
                                </p:cTn>
                              </p:par>
                              <p:par>
                                <p:cTn id="389" presetID="10" presetClass="exit" presetSubtype="0" fill="hold" nodeType="withEffect">
                                  <p:stCondLst>
                                    <p:cond delay="0"/>
                                  </p:stCondLst>
                                  <p:childTnLst>
                                    <p:animEffect transition="out" filter="fade">
                                      <p:cBhvr>
                                        <p:cTn id="390" dur="500"/>
                                        <p:tgtEl>
                                          <p:spTgt spid="47"/>
                                        </p:tgtEl>
                                      </p:cBhvr>
                                    </p:animEffect>
                                    <p:set>
                                      <p:cBhvr>
                                        <p:cTn id="391" dur="1" fill="hold">
                                          <p:stCondLst>
                                            <p:cond delay="499"/>
                                          </p:stCondLst>
                                        </p:cTn>
                                        <p:tgtEl>
                                          <p:spTgt spid="47"/>
                                        </p:tgtEl>
                                        <p:attrNameLst>
                                          <p:attrName>style.visibility</p:attrName>
                                        </p:attrNameLst>
                                      </p:cBhvr>
                                      <p:to>
                                        <p:strVal val="hidden"/>
                                      </p:to>
                                    </p:set>
                                  </p:childTnLst>
                                </p:cTn>
                              </p:par>
                              <p:par>
                                <p:cTn id="392" presetID="10" presetClass="exit" presetSubtype="0" fill="hold" nodeType="withEffect">
                                  <p:stCondLst>
                                    <p:cond delay="0"/>
                                  </p:stCondLst>
                                  <p:childTnLst>
                                    <p:animEffect transition="out" filter="fade">
                                      <p:cBhvr>
                                        <p:cTn id="393" dur="500"/>
                                        <p:tgtEl>
                                          <p:spTgt spid="49"/>
                                        </p:tgtEl>
                                      </p:cBhvr>
                                    </p:animEffect>
                                    <p:set>
                                      <p:cBhvr>
                                        <p:cTn id="394" dur="1" fill="hold">
                                          <p:stCondLst>
                                            <p:cond delay="499"/>
                                          </p:stCondLst>
                                        </p:cTn>
                                        <p:tgtEl>
                                          <p:spTgt spid="49"/>
                                        </p:tgtEl>
                                        <p:attrNameLst>
                                          <p:attrName>style.visibility</p:attrName>
                                        </p:attrNameLst>
                                      </p:cBhvr>
                                      <p:to>
                                        <p:strVal val="hidden"/>
                                      </p:to>
                                    </p:set>
                                  </p:childTnLst>
                                </p:cTn>
                              </p:par>
                              <p:par>
                                <p:cTn id="395" presetID="10" presetClass="exit" presetSubtype="0" fill="hold" grpId="1" nodeType="withEffect">
                                  <p:stCondLst>
                                    <p:cond delay="0"/>
                                  </p:stCondLst>
                                  <p:childTnLst>
                                    <p:animEffect transition="out" filter="fade">
                                      <p:cBhvr>
                                        <p:cTn id="396" dur="500"/>
                                        <p:tgtEl>
                                          <p:spTgt spid="54"/>
                                        </p:tgtEl>
                                      </p:cBhvr>
                                    </p:animEffect>
                                    <p:set>
                                      <p:cBhvr>
                                        <p:cTn id="397" dur="1" fill="hold">
                                          <p:stCondLst>
                                            <p:cond delay="499"/>
                                          </p:stCondLst>
                                        </p:cTn>
                                        <p:tgtEl>
                                          <p:spTgt spid="54"/>
                                        </p:tgtEl>
                                        <p:attrNameLst>
                                          <p:attrName>style.visibility</p:attrName>
                                        </p:attrNameLst>
                                      </p:cBhvr>
                                      <p:to>
                                        <p:strVal val="hidden"/>
                                      </p:to>
                                    </p:set>
                                  </p:childTnLst>
                                </p:cTn>
                              </p:par>
                              <p:par>
                                <p:cTn id="398" presetID="10" presetClass="exit" presetSubtype="0" fill="hold" grpId="1" nodeType="withEffect">
                                  <p:stCondLst>
                                    <p:cond delay="0"/>
                                  </p:stCondLst>
                                  <p:childTnLst>
                                    <p:animEffect transition="out" filter="fade">
                                      <p:cBhvr>
                                        <p:cTn id="399" dur="500"/>
                                        <p:tgtEl>
                                          <p:spTgt spid="53"/>
                                        </p:tgtEl>
                                      </p:cBhvr>
                                    </p:animEffect>
                                    <p:set>
                                      <p:cBhvr>
                                        <p:cTn id="400" dur="1" fill="hold">
                                          <p:stCondLst>
                                            <p:cond delay="499"/>
                                          </p:stCondLst>
                                        </p:cTn>
                                        <p:tgtEl>
                                          <p:spTgt spid="53"/>
                                        </p:tgtEl>
                                        <p:attrNameLst>
                                          <p:attrName>style.visibility</p:attrName>
                                        </p:attrNameLst>
                                      </p:cBhvr>
                                      <p:to>
                                        <p:strVal val="hidden"/>
                                      </p:to>
                                    </p:set>
                                  </p:childTnLst>
                                </p:cTn>
                              </p:par>
                              <p:par>
                                <p:cTn id="401" presetID="10" presetClass="exit" presetSubtype="0" fill="hold" grpId="1" nodeType="withEffect">
                                  <p:stCondLst>
                                    <p:cond delay="0"/>
                                  </p:stCondLst>
                                  <p:childTnLst>
                                    <p:animEffect transition="out" filter="fade">
                                      <p:cBhvr>
                                        <p:cTn id="402" dur="500"/>
                                        <p:tgtEl>
                                          <p:spTgt spid="56"/>
                                        </p:tgtEl>
                                      </p:cBhvr>
                                    </p:animEffect>
                                    <p:set>
                                      <p:cBhvr>
                                        <p:cTn id="403" dur="1" fill="hold">
                                          <p:stCondLst>
                                            <p:cond delay="499"/>
                                          </p:stCondLst>
                                        </p:cTn>
                                        <p:tgtEl>
                                          <p:spTgt spid="56"/>
                                        </p:tgtEl>
                                        <p:attrNameLst>
                                          <p:attrName>style.visibility</p:attrName>
                                        </p:attrNameLst>
                                      </p:cBhvr>
                                      <p:to>
                                        <p:strVal val="hidden"/>
                                      </p:to>
                                    </p:set>
                                  </p:childTnLst>
                                </p:cTn>
                              </p:par>
                              <p:par>
                                <p:cTn id="404" presetID="10" presetClass="exit" presetSubtype="0" fill="hold" grpId="1" nodeType="withEffect">
                                  <p:stCondLst>
                                    <p:cond delay="0"/>
                                  </p:stCondLst>
                                  <p:childTnLst>
                                    <p:animEffect transition="out" filter="fade">
                                      <p:cBhvr>
                                        <p:cTn id="405" dur="500"/>
                                        <p:tgtEl>
                                          <p:spTgt spid="55"/>
                                        </p:tgtEl>
                                      </p:cBhvr>
                                    </p:animEffect>
                                    <p:set>
                                      <p:cBhvr>
                                        <p:cTn id="406" dur="1" fill="hold">
                                          <p:stCondLst>
                                            <p:cond delay="499"/>
                                          </p:stCondLst>
                                        </p:cTn>
                                        <p:tgtEl>
                                          <p:spTgt spid="55"/>
                                        </p:tgtEl>
                                        <p:attrNameLst>
                                          <p:attrName>style.visibility</p:attrName>
                                        </p:attrNameLst>
                                      </p:cBhvr>
                                      <p:to>
                                        <p:strVal val="hidden"/>
                                      </p:to>
                                    </p:set>
                                  </p:childTnLst>
                                </p:cTn>
                              </p:par>
                            </p:childTnLst>
                          </p:cTn>
                        </p:par>
                      </p:childTnLst>
                    </p:cTn>
                  </p:par>
                  <p:par>
                    <p:cTn id="407" fill="hold">
                      <p:stCondLst>
                        <p:cond delay="indefinite"/>
                      </p:stCondLst>
                      <p:childTnLst>
                        <p:par>
                          <p:cTn id="408" fill="hold">
                            <p:stCondLst>
                              <p:cond delay="0"/>
                            </p:stCondLst>
                            <p:childTnLst>
                              <p:par>
                                <p:cTn id="409" presetID="10" presetClass="entr" presetSubtype="0" fill="hold" grpId="0" nodeType="clickEffect">
                                  <p:stCondLst>
                                    <p:cond delay="0"/>
                                  </p:stCondLst>
                                  <p:childTnLst>
                                    <p:set>
                                      <p:cBhvr>
                                        <p:cTn id="410" dur="1" fill="hold">
                                          <p:stCondLst>
                                            <p:cond delay="0"/>
                                          </p:stCondLst>
                                        </p:cTn>
                                        <p:tgtEl>
                                          <p:spTgt spid="58"/>
                                        </p:tgtEl>
                                        <p:attrNameLst>
                                          <p:attrName>style.visibility</p:attrName>
                                        </p:attrNameLst>
                                      </p:cBhvr>
                                      <p:to>
                                        <p:strVal val="visible"/>
                                      </p:to>
                                    </p:set>
                                    <p:animEffect transition="in" filter="fade">
                                      <p:cBhvr>
                                        <p:cTn id="411" dur="500"/>
                                        <p:tgtEl>
                                          <p:spTgt spid="58"/>
                                        </p:tgtEl>
                                      </p:cBhvr>
                                    </p:animEffect>
                                  </p:childTnLst>
                                </p:cTn>
                              </p:par>
                            </p:childTnLst>
                          </p:cTn>
                        </p:par>
                      </p:childTnLst>
                    </p:cTn>
                  </p:par>
                  <p:par>
                    <p:cTn id="412" fill="hold">
                      <p:stCondLst>
                        <p:cond delay="indefinite"/>
                      </p:stCondLst>
                      <p:childTnLst>
                        <p:par>
                          <p:cTn id="413" fill="hold">
                            <p:stCondLst>
                              <p:cond delay="0"/>
                            </p:stCondLst>
                            <p:childTnLst>
                              <p:par>
                                <p:cTn id="414" presetID="22" presetClass="entr" presetSubtype="4" fill="hold" grpId="0" nodeType="clickEffect">
                                  <p:stCondLst>
                                    <p:cond delay="0"/>
                                  </p:stCondLst>
                                  <p:childTnLst>
                                    <p:set>
                                      <p:cBhvr>
                                        <p:cTn id="415" dur="1" fill="hold">
                                          <p:stCondLst>
                                            <p:cond delay="0"/>
                                          </p:stCondLst>
                                        </p:cTn>
                                        <p:tgtEl>
                                          <p:spTgt spid="57"/>
                                        </p:tgtEl>
                                        <p:attrNameLst>
                                          <p:attrName>style.visibility</p:attrName>
                                        </p:attrNameLst>
                                      </p:cBhvr>
                                      <p:to>
                                        <p:strVal val="visible"/>
                                      </p:to>
                                    </p:set>
                                    <p:animEffect transition="in" filter="wipe(down)">
                                      <p:cBhvr>
                                        <p:cTn id="416" dur="500"/>
                                        <p:tgtEl>
                                          <p:spTgt spid="57"/>
                                        </p:tgtEl>
                                      </p:cBhvr>
                                    </p:animEffect>
                                  </p:childTnLst>
                                </p:cTn>
                              </p:par>
                            </p:childTnLst>
                          </p:cTn>
                        </p:par>
                      </p:childTnLst>
                    </p:cTn>
                  </p:par>
                  <p:par>
                    <p:cTn id="417" fill="hold">
                      <p:stCondLst>
                        <p:cond delay="indefinite"/>
                      </p:stCondLst>
                      <p:childTnLst>
                        <p:par>
                          <p:cTn id="418" fill="hold">
                            <p:stCondLst>
                              <p:cond delay="0"/>
                            </p:stCondLst>
                            <p:childTnLst>
                              <p:par>
                                <p:cTn id="419" presetID="10" presetClass="entr" presetSubtype="0" fill="hold" grpId="0" nodeType="clickEffect">
                                  <p:stCondLst>
                                    <p:cond delay="0"/>
                                  </p:stCondLst>
                                  <p:childTnLst>
                                    <p:set>
                                      <p:cBhvr>
                                        <p:cTn id="420" dur="1" fill="hold">
                                          <p:stCondLst>
                                            <p:cond delay="0"/>
                                          </p:stCondLst>
                                        </p:cTn>
                                        <p:tgtEl>
                                          <p:spTgt spid="111"/>
                                        </p:tgtEl>
                                        <p:attrNameLst>
                                          <p:attrName>style.visibility</p:attrName>
                                        </p:attrNameLst>
                                      </p:cBhvr>
                                      <p:to>
                                        <p:strVal val="visible"/>
                                      </p:to>
                                    </p:set>
                                    <p:animEffect transition="in" filter="fade">
                                      <p:cBhvr>
                                        <p:cTn id="421" dur="500"/>
                                        <p:tgtEl>
                                          <p:spTgt spid="111"/>
                                        </p:tgtEl>
                                      </p:cBhvr>
                                    </p:animEffect>
                                  </p:childTnLst>
                                </p:cTn>
                              </p:par>
                            </p:childTnLst>
                          </p:cTn>
                        </p:par>
                      </p:childTnLst>
                    </p:cTn>
                  </p:par>
                  <p:par>
                    <p:cTn id="422" fill="hold">
                      <p:stCondLst>
                        <p:cond delay="indefinite"/>
                      </p:stCondLst>
                      <p:childTnLst>
                        <p:par>
                          <p:cTn id="423" fill="hold">
                            <p:stCondLst>
                              <p:cond delay="0"/>
                            </p:stCondLst>
                            <p:childTnLst>
                              <p:par>
                                <p:cTn id="424" presetID="16" presetClass="entr" presetSubtype="21" fill="hold" nodeType="clickEffect">
                                  <p:stCondLst>
                                    <p:cond delay="0"/>
                                  </p:stCondLst>
                                  <p:childTnLst>
                                    <p:set>
                                      <p:cBhvr>
                                        <p:cTn id="425" dur="1" fill="hold">
                                          <p:stCondLst>
                                            <p:cond delay="0"/>
                                          </p:stCondLst>
                                        </p:cTn>
                                        <p:tgtEl>
                                          <p:spTgt spid="68"/>
                                        </p:tgtEl>
                                        <p:attrNameLst>
                                          <p:attrName>style.visibility</p:attrName>
                                        </p:attrNameLst>
                                      </p:cBhvr>
                                      <p:to>
                                        <p:strVal val="visible"/>
                                      </p:to>
                                    </p:set>
                                    <p:animEffect transition="in" filter="barn(inVertical)">
                                      <p:cBhvr>
                                        <p:cTn id="426" dur="500"/>
                                        <p:tgtEl>
                                          <p:spTgt spid="68"/>
                                        </p:tgtEl>
                                      </p:cBhvr>
                                    </p:animEffect>
                                  </p:childTnLst>
                                </p:cTn>
                              </p:par>
                            </p:childTnLst>
                          </p:cTn>
                        </p:par>
                      </p:childTnLst>
                    </p:cTn>
                  </p:par>
                  <p:par>
                    <p:cTn id="427" fill="hold">
                      <p:stCondLst>
                        <p:cond delay="indefinite"/>
                      </p:stCondLst>
                      <p:childTnLst>
                        <p:par>
                          <p:cTn id="428" fill="hold">
                            <p:stCondLst>
                              <p:cond delay="0"/>
                            </p:stCondLst>
                            <p:childTnLst>
                              <p:par>
                                <p:cTn id="429" presetID="16" presetClass="entr" presetSubtype="21" fill="hold" nodeType="clickEffect">
                                  <p:stCondLst>
                                    <p:cond delay="0"/>
                                  </p:stCondLst>
                                  <p:childTnLst>
                                    <p:set>
                                      <p:cBhvr>
                                        <p:cTn id="430" dur="1" fill="hold">
                                          <p:stCondLst>
                                            <p:cond delay="0"/>
                                          </p:stCondLst>
                                        </p:cTn>
                                        <p:tgtEl>
                                          <p:spTgt spid="75"/>
                                        </p:tgtEl>
                                        <p:attrNameLst>
                                          <p:attrName>style.visibility</p:attrName>
                                        </p:attrNameLst>
                                      </p:cBhvr>
                                      <p:to>
                                        <p:strVal val="visible"/>
                                      </p:to>
                                    </p:set>
                                    <p:animEffect transition="in" filter="barn(inVertical)">
                                      <p:cBhvr>
                                        <p:cTn id="431" dur="500"/>
                                        <p:tgtEl>
                                          <p:spTgt spid="75"/>
                                        </p:tgtEl>
                                      </p:cBhvr>
                                    </p:animEffect>
                                  </p:childTnLst>
                                </p:cTn>
                              </p:par>
                            </p:childTnLst>
                          </p:cTn>
                        </p:par>
                      </p:childTnLst>
                    </p:cTn>
                  </p:par>
                  <p:par>
                    <p:cTn id="432" fill="hold">
                      <p:stCondLst>
                        <p:cond delay="indefinite"/>
                      </p:stCondLst>
                      <p:childTnLst>
                        <p:par>
                          <p:cTn id="433" fill="hold">
                            <p:stCondLst>
                              <p:cond delay="0"/>
                            </p:stCondLst>
                            <p:childTnLst>
                              <p:par>
                                <p:cTn id="434" presetID="16" presetClass="entr" presetSubtype="21" fill="hold" nodeType="clickEffect">
                                  <p:stCondLst>
                                    <p:cond delay="0"/>
                                  </p:stCondLst>
                                  <p:childTnLst>
                                    <p:set>
                                      <p:cBhvr>
                                        <p:cTn id="435" dur="1" fill="hold">
                                          <p:stCondLst>
                                            <p:cond delay="0"/>
                                          </p:stCondLst>
                                        </p:cTn>
                                        <p:tgtEl>
                                          <p:spTgt spid="80"/>
                                        </p:tgtEl>
                                        <p:attrNameLst>
                                          <p:attrName>style.visibility</p:attrName>
                                        </p:attrNameLst>
                                      </p:cBhvr>
                                      <p:to>
                                        <p:strVal val="visible"/>
                                      </p:to>
                                    </p:set>
                                    <p:animEffect transition="in" filter="barn(inVertical)">
                                      <p:cBhvr>
                                        <p:cTn id="436" dur="500"/>
                                        <p:tgtEl>
                                          <p:spTgt spid="80"/>
                                        </p:tgtEl>
                                      </p:cBhvr>
                                    </p:animEffect>
                                  </p:childTnLst>
                                </p:cTn>
                              </p:par>
                            </p:childTnLst>
                          </p:cTn>
                        </p:par>
                      </p:childTnLst>
                    </p:cTn>
                  </p:par>
                  <p:par>
                    <p:cTn id="437" fill="hold">
                      <p:stCondLst>
                        <p:cond delay="indefinite"/>
                      </p:stCondLst>
                      <p:childTnLst>
                        <p:par>
                          <p:cTn id="438" fill="hold">
                            <p:stCondLst>
                              <p:cond delay="0"/>
                            </p:stCondLst>
                            <p:childTnLst>
                              <p:par>
                                <p:cTn id="439" presetID="16" presetClass="entr" presetSubtype="21" fill="hold" nodeType="clickEffect">
                                  <p:stCondLst>
                                    <p:cond delay="0"/>
                                  </p:stCondLst>
                                  <p:childTnLst>
                                    <p:set>
                                      <p:cBhvr>
                                        <p:cTn id="440" dur="1" fill="hold">
                                          <p:stCondLst>
                                            <p:cond delay="0"/>
                                          </p:stCondLst>
                                        </p:cTn>
                                        <p:tgtEl>
                                          <p:spTgt spid="76"/>
                                        </p:tgtEl>
                                        <p:attrNameLst>
                                          <p:attrName>style.visibility</p:attrName>
                                        </p:attrNameLst>
                                      </p:cBhvr>
                                      <p:to>
                                        <p:strVal val="visible"/>
                                      </p:to>
                                    </p:set>
                                    <p:animEffect transition="in" filter="barn(inVertical)">
                                      <p:cBhvr>
                                        <p:cTn id="441" dur="500"/>
                                        <p:tgtEl>
                                          <p:spTgt spid="76"/>
                                        </p:tgtEl>
                                      </p:cBhvr>
                                    </p:animEffect>
                                  </p:childTnLst>
                                </p:cTn>
                              </p:par>
                            </p:childTnLst>
                          </p:cTn>
                        </p:par>
                      </p:childTnLst>
                    </p:cTn>
                  </p:par>
                  <p:par>
                    <p:cTn id="442" fill="hold">
                      <p:stCondLst>
                        <p:cond delay="indefinite"/>
                      </p:stCondLst>
                      <p:childTnLst>
                        <p:par>
                          <p:cTn id="443" fill="hold">
                            <p:stCondLst>
                              <p:cond delay="0"/>
                            </p:stCondLst>
                            <p:childTnLst>
                              <p:par>
                                <p:cTn id="444" presetID="42" presetClass="entr" presetSubtype="0" fill="hold" nodeType="clickEffect">
                                  <p:stCondLst>
                                    <p:cond delay="0"/>
                                  </p:stCondLst>
                                  <p:childTnLst>
                                    <p:set>
                                      <p:cBhvr>
                                        <p:cTn id="445" dur="1" fill="hold">
                                          <p:stCondLst>
                                            <p:cond delay="0"/>
                                          </p:stCondLst>
                                        </p:cTn>
                                        <p:tgtEl>
                                          <p:spTgt spid="60"/>
                                        </p:tgtEl>
                                        <p:attrNameLst>
                                          <p:attrName>style.visibility</p:attrName>
                                        </p:attrNameLst>
                                      </p:cBhvr>
                                      <p:to>
                                        <p:strVal val="visible"/>
                                      </p:to>
                                    </p:set>
                                    <p:animEffect transition="in" filter="fade">
                                      <p:cBhvr>
                                        <p:cTn id="446" dur="1000"/>
                                        <p:tgtEl>
                                          <p:spTgt spid="60"/>
                                        </p:tgtEl>
                                      </p:cBhvr>
                                    </p:animEffect>
                                    <p:anim calcmode="lin" valueType="num">
                                      <p:cBhvr>
                                        <p:cTn id="447" dur="1000" fill="hold"/>
                                        <p:tgtEl>
                                          <p:spTgt spid="60"/>
                                        </p:tgtEl>
                                        <p:attrNameLst>
                                          <p:attrName>ppt_x</p:attrName>
                                        </p:attrNameLst>
                                      </p:cBhvr>
                                      <p:tavLst>
                                        <p:tav tm="0">
                                          <p:val>
                                            <p:strVal val="#ppt_x"/>
                                          </p:val>
                                        </p:tav>
                                        <p:tav tm="100000">
                                          <p:val>
                                            <p:strVal val="#ppt_x"/>
                                          </p:val>
                                        </p:tav>
                                      </p:tavLst>
                                    </p:anim>
                                    <p:anim calcmode="lin" valueType="num">
                                      <p:cBhvr>
                                        <p:cTn id="448" dur="1000" fill="hold"/>
                                        <p:tgtEl>
                                          <p:spTgt spid="6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65"/>
                                        </p:tgtEl>
                                        <p:attrNameLst>
                                          <p:attrName>style.visibility</p:attrName>
                                        </p:attrNameLst>
                                      </p:cBhvr>
                                      <p:to>
                                        <p:strVal val="visible"/>
                                      </p:to>
                                    </p:set>
                                    <p:animEffect transition="in" filter="fade">
                                      <p:cBhvr>
                                        <p:cTn id="451" dur="1000"/>
                                        <p:tgtEl>
                                          <p:spTgt spid="65"/>
                                        </p:tgtEl>
                                      </p:cBhvr>
                                    </p:animEffect>
                                    <p:anim calcmode="lin" valueType="num">
                                      <p:cBhvr>
                                        <p:cTn id="452" dur="1000" fill="hold"/>
                                        <p:tgtEl>
                                          <p:spTgt spid="65"/>
                                        </p:tgtEl>
                                        <p:attrNameLst>
                                          <p:attrName>ppt_x</p:attrName>
                                        </p:attrNameLst>
                                      </p:cBhvr>
                                      <p:tavLst>
                                        <p:tav tm="0">
                                          <p:val>
                                            <p:strVal val="#ppt_x"/>
                                          </p:val>
                                        </p:tav>
                                        <p:tav tm="100000">
                                          <p:val>
                                            <p:strVal val="#ppt_x"/>
                                          </p:val>
                                        </p:tav>
                                      </p:tavLst>
                                    </p:anim>
                                    <p:anim calcmode="lin" valueType="num">
                                      <p:cBhvr>
                                        <p:cTn id="45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54" fill="hold">
                      <p:stCondLst>
                        <p:cond delay="indefinite"/>
                      </p:stCondLst>
                      <p:childTnLst>
                        <p:par>
                          <p:cTn id="455" fill="hold">
                            <p:stCondLst>
                              <p:cond delay="0"/>
                            </p:stCondLst>
                            <p:childTnLst>
                              <p:par>
                                <p:cTn id="456" presetID="42" presetClass="entr" presetSubtype="0" fill="hold" nodeType="clickEffect">
                                  <p:stCondLst>
                                    <p:cond delay="0"/>
                                  </p:stCondLst>
                                  <p:childTnLst>
                                    <p:set>
                                      <p:cBhvr>
                                        <p:cTn id="457" dur="1" fill="hold">
                                          <p:stCondLst>
                                            <p:cond delay="0"/>
                                          </p:stCondLst>
                                        </p:cTn>
                                        <p:tgtEl>
                                          <p:spTgt spid="63"/>
                                        </p:tgtEl>
                                        <p:attrNameLst>
                                          <p:attrName>style.visibility</p:attrName>
                                        </p:attrNameLst>
                                      </p:cBhvr>
                                      <p:to>
                                        <p:strVal val="visible"/>
                                      </p:to>
                                    </p:set>
                                    <p:animEffect transition="in" filter="fade">
                                      <p:cBhvr>
                                        <p:cTn id="458" dur="1000"/>
                                        <p:tgtEl>
                                          <p:spTgt spid="63"/>
                                        </p:tgtEl>
                                      </p:cBhvr>
                                    </p:animEffect>
                                    <p:anim calcmode="lin" valueType="num">
                                      <p:cBhvr>
                                        <p:cTn id="459" dur="1000" fill="hold"/>
                                        <p:tgtEl>
                                          <p:spTgt spid="63"/>
                                        </p:tgtEl>
                                        <p:attrNameLst>
                                          <p:attrName>ppt_x</p:attrName>
                                        </p:attrNameLst>
                                      </p:cBhvr>
                                      <p:tavLst>
                                        <p:tav tm="0">
                                          <p:val>
                                            <p:strVal val="#ppt_x"/>
                                          </p:val>
                                        </p:tav>
                                        <p:tav tm="100000">
                                          <p:val>
                                            <p:strVal val="#ppt_x"/>
                                          </p:val>
                                        </p:tav>
                                      </p:tavLst>
                                    </p:anim>
                                    <p:anim calcmode="lin" valueType="num">
                                      <p:cBhvr>
                                        <p:cTn id="460" dur="1000" fill="hold"/>
                                        <p:tgtEl>
                                          <p:spTgt spid="63"/>
                                        </p:tgtEl>
                                        <p:attrNameLst>
                                          <p:attrName>ppt_y</p:attrName>
                                        </p:attrNameLst>
                                      </p:cBhvr>
                                      <p:tavLst>
                                        <p:tav tm="0">
                                          <p:val>
                                            <p:strVal val="#ppt_y+.1"/>
                                          </p:val>
                                        </p:tav>
                                        <p:tav tm="100000">
                                          <p:val>
                                            <p:strVal val="#ppt_y"/>
                                          </p:val>
                                        </p:tav>
                                      </p:tavLst>
                                    </p:anim>
                                  </p:childTnLst>
                                </p:cTn>
                              </p:par>
                              <p:par>
                                <p:cTn id="461" presetID="42" presetClass="entr" presetSubtype="0" fill="hold" grpId="0" nodeType="withEffect">
                                  <p:stCondLst>
                                    <p:cond delay="0"/>
                                  </p:stCondLst>
                                  <p:childTnLst>
                                    <p:set>
                                      <p:cBhvr>
                                        <p:cTn id="462" dur="1" fill="hold">
                                          <p:stCondLst>
                                            <p:cond delay="0"/>
                                          </p:stCondLst>
                                        </p:cTn>
                                        <p:tgtEl>
                                          <p:spTgt spid="69"/>
                                        </p:tgtEl>
                                        <p:attrNameLst>
                                          <p:attrName>style.visibility</p:attrName>
                                        </p:attrNameLst>
                                      </p:cBhvr>
                                      <p:to>
                                        <p:strVal val="visible"/>
                                      </p:to>
                                    </p:set>
                                    <p:animEffect transition="in" filter="fade">
                                      <p:cBhvr>
                                        <p:cTn id="463" dur="1000"/>
                                        <p:tgtEl>
                                          <p:spTgt spid="69"/>
                                        </p:tgtEl>
                                      </p:cBhvr>
                                    </p:animEffect>
                                    <p:anim calcmode="lin" valueType="num">
                                      <p:cBhvr>
                                        <p:cTn id="464" dur="1000" fill="hold"/>
                                        <p:tgtEl>
                                          <p:spTgt spid="69"/>
                                        </p:tgtEl>
                                        <p:attrNameLst>
                                          <p:attrName>ppt_x</p:attrName>
                                        </p:attrNameLst>
                                      </p:cBhvr>
                                      <p:tavLst>
                                        <p:tav tm="0">
                                          <p:val>
                                            <p:strVal val="#ppt_x"/>
                                          </p:val>
                                        </p:tav>
                                        <p:tav tm="100000">
                                          <p:val>
                                            <p:strVal val="#ppt_x"/>
                                          </p:val>
                                        </p:tav>
                                      </p:tavLst>
                                    </p:anim>
                                    <p:anim calcmode="lin" valueType="num">
                                      <p:cBhvr>
                                        <p:cTn id="46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466" fill="hold">
                      <p:stCondLst>
                        <p:cond delay="indefinite"/>
                      </p:stCondLst>
                      <p:childTnLst>
                        <p:par>
                          <p:cTn id="467" fill="hold">
                            <p:stCondLst>
                              <p:cond delay="0"/>
                            </p:stCondLst>
                            <p:childTnLst>
                              <p:par>
                                <p:cTn id="468" presetID="42" presetClass="entr" presetSubtype="0" fill="hold" nodeType="clickEffect">
                                  <p:stCondLst>
                                    <p:cond delay="0"/>
                                  </p:stCondLst>
                                  <p:childTnLst>
                                    <p:set>
                                      <p:cBhvr>
                                        <p:cTn id="469" dur="1" fill="hold">
                                          <p:stCondLst>
                                            <p:cond delay="0"/>
                                          </p:stCondLst>
                                        </p:cTn>
                                        <p:tgtEl>
                                          <p:spTgt spid="64"/>
                                        </p:tgtEl>
                                        <p:attrNameLst>
                                          <p:attrName>style.visibility</p:attrName>
                                        </p:attrNameLst>
                                      </p:cBhvr>
                                      <p:to>
                                        <p:strVal val="visible"/>
                                      </p:to>
                                    </p:set>
                                    <p:animEffect transition="in" filter="fade">
                                      <p:cBhvr>
                                        <p:cTn id="470" dur="1000"/>
                                        <p:tgtEl>
                                          <p:spTgt spid="64"/>
                                        </p:tgtEl>
                                      </p:cBhvr>
                                    </p:animEffect>
                                    <p:anim calcmode="lin" valueType="num">
                                      <p:cBhvr>
                                        <p:cTn id="471" dur="1000" fill="hold"/>
                                        <p:tgtEl>
                                          <p:spTgt spid="64"/>
                                        </p:tgtEl>
                                        <p:attrNameLst>
                                          <p:attrName>ppt_x</p:attrName>
                                        </p:attrNameLst>
                                      </p:cBhvr>
                                      <p:tavLst>
                                        <p:tav tm="0">
                                          <p:val>
                                            <p:strVal val="#ppt_x"/>
                                          </p:val>
                                        </p:tav>
                                        <p:tav tm="100000">
                                          <p:val>
                                            <p:strVal val="#ppt_x"/>
                                          </p:val>
                                        </p:tav>
                                      </p:tavLst>
                                    </p:anim>
                                    <p:anim calcmode="lin" valueType="num">
                                      <p:cBhvr>
                                        <p:cTn id="472" dur="1000" fill="hold"/>
                                        <p:tgtEl>
                                          <p:spTgt spid="64"/>
                                        </p:tgtEl>
                                        <p:attrNameLst>
                                          <p:attrName>ppt_y</p:attrName>
                                        </p:attrNameLst>
                                      </p:cBhvr>
                                      <p:tavLst>
                                        <p:tav tm="0">
                                          <p:val>
                                            <p:strVal val="#ppt_y+.1"/>
                                          </p:val>
                                        </p:tav>
                                        <p:tav tm="100000">
                                          <p:val>
                                            <p:strVal val="#ppt_y"/>
                                          </p:val>
                                        </p:tav>
                                      </p:tavLst>
                                    </p:anim>
                                  </p:childTnLst>
                                </p:cTn>
                              </p:par>
                              <p:par>
                                <p:cTn id="473" presetID="42" presetClass="entr" presetSubtype="0" fill="hold" grpId="0" nodeType="withEffect">
                                  <p:stCondLst>
                                    <p:cond delay="0"/>
                                  </p:stCondLst>
                                  <p:childTnLst>
                                    <p:set>
                                      <p:cBhvr>
                                        <p:cTn id="474" dur="1" fill="hold">
                                          <p:stCondLst>
                                            <p:cond delay="0"/>
                                          </p:stCondLst>
                                        </p:cTn>
                                        <p:tgtEl>
                                          <p:spTgt spid="70"/>
                                        </p:tgtEl>
                                        <p:attrNameLst>
                                          <p:attrName>style.visibility</p:attrName>
                                        </p:attrNameLst>
                                      </p:cBhvr>
                                      <p:to>
                                        <p:strVal val="visible"/>
                                      </p:to>
                                    </p:set>
                                    <p:animEffect transition="in" filter="fade">
                                      <p:cBhvr>
                                        <p:cTn id="475" dur="1000"/>
                                        <p:tgtEl>
                                          <p:spTgt spid="70"/>
                                        </p:tgtEl>
                                      </p:cBhvr>
                                    </p:animEffect>
                                    <p:anim calcmode="lin" valueType="num">
                                      <p:cBhvr>
                                        <p:cTn id="476" dur="1000" fill="hold"/>
                                        <p:tgtEl>
                                          <p:spTgt spid="70"/>
                                        </p:tgtEl>
                                        <p:attrNameLst>
                                          <p:attrName>ppt_x</p:attrName>
                                        </p:attrNameLst>
                                      </p:cBhvr>
                                      <p:tavLst>
                                        <p:tav tm="0">
                                          <p:val>
                                            <p:strVal val="#ppt_x"/>
                                          </p:val>
                                        </p:tav>
                                        <p:tav tm="100000">
                                          <p:val>
                                            <p:strVal val="#ppt_x"/>
                                          </p:val>
                                        </p:tav>
                                      </p:tavLst>
                                    </p:anim>
                                    <p:anim calcmode="lin" valueType="num">
                                      <p:cBhvr>
                                        <p:cTn id="47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78" fill="hold">
                      <p:stCondLst>
                        <p:cond delay="indefinite"/>
                      </p:stCondLst>
                      <p:childTnLst>
                        <p:par>
                          <p:cTn id="479" fill="hold">
                            <p:stCondLst>
                              <p:cond delay="0"/>
                            </p:stCondLst>
                            <p:childTnLst>
                              <p:par>
                                <p:cTn id="480" presetID="42" presetClass="entr" presetSubtype="0" fill="hold" grpId="0" nodeType="clickEffect">
                                  <p:stCondLst>
                                    <p:cond delay="0"/>
                                  </p:stCondLst>
                                  <p:childTnLst>
                                    <p:set>
                                      <p:cBhvr>
                                        <p:cTn id="481" dur="1" fill="hold">
                                          <p:stCondLst>
                                            <p:cond delay="0"/>
                                          </p:stCondLst>
                                        </p:cTn>
                                        <p:tgtEl>
                                          <p:spTgt spid="71"/>
                                        </p:tgtEl>
                                        <p:attrNameLst>
                                          <p:attrName>style.visibility</p:attrName>
                                        </p:attrNameLst>
                                      </p:cBhvr>
                                      <p:to>
                                        <p:strVal val="visible"/>
                                      </p:to>
                                    </p:set>
                                    <p:animEffect transition="in" filter="fade">
                                      <p:cBhvr>
                                        <p:cTn id="482" dur="1000"/>
                                        <p:tgtEl>
                                          <p:spTgt spid="71"/>
                                        </p:tgtEl>
                                      </p:cBhvr>
                                    </p:animEffect>
                                    <p:anim calcmode="lin" valueType="num">
                                      <p:cBhvr>
                                        <p:cTn id="483" dur="1000" fill="hold"/>
                                        <p:tgtEl>
                                          <p:spTgt spid="71"/>
                                        </p:tgtEl>
                                        <p:attrNameLst>
                                          <p:attrName>ppt_x</p:attrName>
                                        </p:attrNameLst>
                                      </p:cBhvr>
                                      <p:tavLst>
                                        <p:tav tm="0">
                                          <p:val>
                                            <p:strVal val="#ppt_x"/>
                                          </p:val>
                                        </p:tav>
                                        <p:tav tm="100000">
                                          <p:val>
                                            <p:strVal val="#ppt_x"/>
                                          </p:val>
                                        </p:tav>
                                      </p:tavLst>
                                    </p:anim>
                                    <p:anim calcmode="lin" valueType="num">
                                      <p:cBhvr>
                                        <p:cTn id="484" dur="1000" fill="hold"/>
                                        <p:tgtEl>
                                          <p:spTgt spid="71"/>
                                        </p:tgtEl>
                                        <p:attrNameLst>
                                          <p:attrName>ppt_y</p:attrName>
                                        </p:attrNameLst>
                                      </p:cBhvr>
                                      <p:tavLst>
                                        <p:tav tm="0">
                                          <p:val>
                                            <p:strVal val="#ppt_y+.1"/>
                                          </p:val>
                                        </p:tav>
                                        <p:tav tm="100000">
                                          <p:val>
                                            <p:strVal val="#ppt_y"/>
                                          </p:val>
                                        </p:tav>
                                      </p:tavLst>
                                    </p:anim>
                                  </p:childTnLst>
                                </p:cTn>
                              </p:par>
                              <p:par>
                                <p:cTn id="485" presetID="42" presetClass="entr" presetSubtype="0" fill="hold" nodeType="withEffect">
                                  <p:stCondLst>
                                    <p:cond delay="0"/>
                                  </p:stCondLst>
                                  <p:childTnLst>
                                    <p:set>
                                      <p:cBhvr>
                                        <p:cTn id="486" dur="1" fill="hold">
                                          <p:stCondLst>
                                            <p:cond delay="0"/>
                                          </p:stCondLst>
                                        </p:cTn>
                                        <p:tgtEl>
                                          <p:spTgt spid="67"/>
                                        </p:tgtEl>
                                        <p:attrNameLst>
                                          <p:attrName>style.visibility</p:attrName>
                                        </p:attrNameLst>
                                      </p:cBhvr>
                                      <p:to>
                                        <p:strVal val="visible"/>
                                      </p:to>
                                    </p:set>
                                    <p:animEffect transition="in" filter="fade">
                                      <p:cBhvr>
                                        <p:cTn id="487" dur="1000"/>
                                        <p:tgtEl>
                                          <p:spTgt spid="67"/>
                                        </p:tgtEl>
                                      </p:cBhvr>
                                    </p:animEffect>
                                    <p:anim calcmode="lin" valueType="num">
                                      <p:cBhvr>
                                        <p:cTn id="488" dur="1000" fill="hold"/>
                                        <p:tgtEl>
                                          <p:spTgt spid="67"/>
                                        </p:tgtEl>
                                        <p:attrNameLst>
                                          <p:attrName>ppt_x</p:attrName>
                                        </p:attrNameLst>
                                      </p:cBhvr>
                                      <p:tavLst>
                                        <p:tav tm="0">
                                          <p:val>
                                            <p:strVal val="#ppt_x"/>
                                          </p:val>
                                        </p:tav>
                                        <p:tav tm="100000">
                                          <p:val>
                                            <p:strVal val="#ppt_x"/>
                                          </p:val>
                                        </p:tav>
                                      </p:tavLst>
                                    </p:anim>
                                    <p:anim calcmode="lin" valueType="num">
                                      <p:cBhvr>
                                        <p:cTn id="48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90" fill="hold">
                      <p:stCondLst>
                        <p:cond delay="indefinite"/>
                      </p:stCondLst>
                      <p:childTnLst>
                        <p:par>
                          <p:cTn id="491" fill="hold">
                            <p:stCondLst>
                              <p:cond delay="0"/>
                            </p:stCondLst>
                            <p:childTnLst>
                              <p:par>
                                <p:cTn id="492" presetID="53" presetClass="entr" presetSubtype="16" fill="hold" nodeType="clickEffect">
                                  <p:stCondLst>
                                    <p:cond delay="0"/>
                                  </p:stCondLst>
                                  <p:childTnLst>
                                    <p:set>
                                      <p:cBhvr>
                                        <p:cTn id="493" dur="1" fill="hold">
                                          <p:stCondLst>
                                            <p:cond delay="0"/>
                                          </p:stCondLst>
                                        </p:cTn>
                                        <p:tgtEl>
                                          <p:spTgt spid="96"/>
                                        </p:tgtEl>
                                        <p:attrNameLst>
                                          <p:attrName>style.visibility</p:attrName>
                                        </p:attrNameLst>
                                      </p:cBhvr>
                                      <p:to>
                                        <p:strVal val="visible"/>
                                      </p:to>
                                    </p:set>
                                    <p:anim calcmode="lin" valueType="num">
                                      <p:cBhvr>
                                        <p:cTn id="494" dur="500" fill="hold"/>
                                        <p:tgtEl>
                                          <p:spTgt spid="96"/>
                                        </p:tgtEl>
                                        <p:attrNameLst>
                                          <p:attrName>ppt_w</p:attrName>
                                        </p:attrNameLst>
                                      </p:cBhvr>
                                      <p:tavLst>
                                        <p:tav tm="0">
                                          <p:val>
                                            <p:fltVal val="0"/>
                                          </p:val>
                                        </p:tav>
                                        <p:tav tm="100000">
                                          <p:val>
                                            <p:strVal val="#ppt_w"/>
                                          </p:val>
                                        </p:tav>
                                      </p:tavLst>
                                    </p:anim>
                                    <p:anim calcmode="lin" valueType="num">
                                      <p:cBhvr>
                                        <p:cTn id="495" dur="500" fill="hold"/>
                                        <p:tgtEl>
                                          <p:spTgt spid="96"/>
                                        </p:tgtEl>
                                        <p:attrNameLst>
                                          <p:attrName>ppt_h</p:attrName>
                                        </p:attrNameLst>
                                      </p:cBhvr>
                                      <p:tavLst>
                                        <p:tav tm="0">
                                          <p:val>
                                            <p:fltVal val="0"/>
                                          </p:val>
                                        </p:tav>
                                        <p:tav tm="100000">
                                          <p:val>
                                            <p:strVal val="#ppt_h"/>
                                          </p:val>
                                        </p:tav>
                                      </p:tavLst>
                                    </p:anim>
                                    <p:animEffect transition="in" filter="fade">
                                      <p:cBhvr>
                                        <p:cTn id="496" dur="500"/>
                                        <p:tgtEl>
                                          <p:spTgt spid="96"/>
                                        </p:tgtEl>
                                      </p:cBhvr>
                                    </p:animEffect>
                                  </p:childTnLst>
                                </p:cTn>
                              </p:par>
                              <p:par>
                                <p:cTn id="497" presetID="53" presetClass="entr" presetSubtype="16" fill="hold" nodeType="withEffect">
                                  <p:stCondLst>
                                    <p:cond delay="0"/>
                                  </p:stCondLst>
                                  <p:childTnLst>
                                    <p:set>
                                      <p:cBhvr>
                                        <p:cTn id="498" dur="1" fill="hold">
                                          <p:stCondLst>
                                            <p:cond delay="0"/>
                                          </p:stCondLst>
                                        </p:cTn>
                                        <p:tgtEl>
                                          <p:spTgt spid="86"/>
                                        </p:tgtEl>
                                        <p:attrNameLst>
                                          <p:attrName>style.visibility</p:attrName>
                                        </p:attrNameLst>
                                      </p:cBhvr>
                                      <p:to>
                                        <p:strVal val="visible"/>
                                      </p:to>
                                    </p:set>
                                    <p:anim calcmode="lin" valueType="num">
                                      <p:cBhvr>
                                        <p:cTn id="499" dur="500" fill="hold"/>
                                        <p:tgtEl>
                                          <p:spTgt spid="86"/>
                                        </p:tgtEl>
                                        <p:attrNameLst>
                                          <p:attrName>ppt_w</p:attrName>
                                        </p:attrNameLst>
                                      </p:cBhvr>
                                      <p:tavLst>
                                        <p:tav tm="0">
                                          <p:val>
                                            <p:fltVal val="0"/>
                                          </p:val>
                                        </p:tav>
                                        <p:tav tm="100000">
                                          <p:val>
                                            <p:strVal val="#ppt_w"/>
                                          </p:val>
                                        </p:tav>
                                      </p:tavLst>
                                    </p:anim>
                                    <p:anim calcmode="lin" valueType="num">
                                      <p:cBhvr>
                                        <p:cTn id="500" dur="500" fill="hold"/>
                                        <p:tgtEl>
                                          <p:spTgt spid="86"/>
                                        </p:tgtEl>
                                        <p:attrNameLst>
                                          <p:attrName>ppt_h</p:attrName>
                                        </p:attrNameLst>
                                      </p:cBhvr>
                                      <p:tavLst>
                                        <p:tav tm="0">
                                          <p:val>
                                            <p:fltVal val="0"/>
                                          </p:val>
                                        </p:tav>
                                        <p:tav tm="100000">
                                          <p:val>
                                            <p:strVal val="#ppt_h"/>
                                          </p:val>
                                        </p:tav>
                                      </p:tavLst>
                                    </p:anim>
                                    <p:animEffect transition="in" filter="fade">
                                      <p:cBhvr>
                                        <p:cTn id="501" dur="500"/>
                                        <p:tgtEl>
                                          <p:spTgt spid="86"/>
                                        </p:tgtEl>
                                      </p:cBhvr>
                                    </p:animEffect>
                                  </p:childTnLst>
                                </p:cTn>
                              </p:par>
                              <p:par>
                                <p:cTn id="502" presetID="53" presetClass="entr" presetSubtype="16" fill="hold" grpId="0" nodeType="withEffect">
                                  <p:stCondLst>
                                    <p:cond delay="0"/>
                                  </p:stCondLst>
                                  <p:childTnLst>
                                    <p:set>
                                      <p:cBhvr>
                                        <p:cTn id="503" dur="1" fill="hold">
                                          <p:stCondLst>
                                            <p:cond delay="0"/>
                                          </p:stCondLst>
                                        </p:cTn>
                                        <p:tgtEl>
                                          <p:spTgt spid="100"/>
                                        </p:tgtEl>
                                        <p:attrNameLst>
                                          <p:attrName>style.visibility</p:attrName>
                                        </p:attrNameLst>
                                      </p:cBhvr>
                                      <p:to>
                                        <p:strVal val="visible"/>
                                      </p:to>
                                    </p:set>
                                    <p:anim calcmode="lin" valueType="num">
                                      <p:cBhvr>
                                        <p:cTn id="504" dur="500" fill="hold"/>
                                        <p:tgtEl>
                                          <p:spTgt spid="100"/>
                                        </p:tgtEl>
                                        <p:attrNameLst>
                                          <p:attrName>ppt_w</p:attrName>
                                        </p:attrNameLst>
                                      </p:cBhvr>
                                      <p:tavLst>
                                        <p:tav tm="0">
                                          <p:val>
                                            <p:fltVal val="0"/>
                                          </p:val>
                                        </p:tav>
                                        <p:tav tm="100000">
                                          <p:val>
                                            <p:strVal val="#ppt_w"/>
                                          </p:val>
                                        </p:tav>
                                      </p:tavLst>
                                    </p:anim>
                                    <p:anim calcmode="lin" valueType="num">
                                      <p:cBhvr>
                                        <p:cTn id="505" dur="500" fill="hold"/>
                                        <p:tgtEl>
                                          <p:spTgt spid="100"/>
                                        </p:tgtEl>
                                        <p:attrNameLst>
                                          <p:attrName>ppt_h</p:attrName>
                                        </p:attrNameLst>
                                      </p:cBhvr>
                                      <p:tavLst>
                                        <p:tav tm="0">
                                          <p:val>
                                            <p:fltVal val="0"/>
                                          </p:val>
                                        </p:tav>
                                        <p:tav tm="100000">
                                          <p:val>
                                            <p:strVal val="#ppt_h"/>
                                          </p:val>
                                        </p:tav>
                                      </p:tavLst>
                                    </p:anim>
                                    <p:animEffect transition="in" filter="fade">
                                      <p:cBhvr>
                                        <p:cTn id="506" dur="500"/>
                                        <p:tgtEl>
                                          <p:spTgt spid="100"/>
                                        </p:tgtEl>
                                      </p:cBhvr>
                                    </p:animEffect>
                                  </p:childTnLst>
                                </p:cTn>
                              </p:par>
                              <p:par>
                                <p:cTn id="507" presetID="53" presetClass="entr" presetSubtype="16" fill="hold" grpId="0" nodeType="withEffect">
                                  <p:stCondLst>
                                    <p:cond delay="0"/>
                                  </p:stCondLst>
                                  <p:childTnLst>
                                    <p:set>
                                      <p:cBhvr>
                                        <p:cTn id="508" dur="1" fill="hold">
                                          <p:stCondLst>
                                            <p:cond delay="0"/>
                                          </p:stCondLst>
                                        </p:cTn>
                                        <p:tgtEl>
                                          <p:spTgt spid="101"/>
                                        </p:tgtEl>
                                        <p:attrNameLst>
                                          <p:attrName>style.visibility</p:attrName>
                                        </p:attrNameLst>
                                      </p:cBhvr>
                                      <p:to>
                                        <p:strVal val="visible"/>
                                      </p:to>
                                    </p:set>
                                    <p:anim calcmode="lin" valueType="num">
                                      <p:cBhvr>
                                        <p:cTn id="509" dur="500" fill="hold"/>
                                        <p:tgtEl>
                                          <p:spTgt spid="101"/>
                                        </p:tgtEl>
                                        <p:attrNameLst>
                                          <p:attrName>ppt_w</p:attrName>
                                        </p:attrNameLst>
                                      </p:cBhvr>
                                      <p:tavLst>
                                        <p:tav tm="0">
                                          <p:val>
                                            <p:fltVal val="0"/>
                                          </p:val>
                                        </p:tav>
                                        <p:tav tm="100000">
                                          <p:val>
                                            <p:strVal val="#ppt_w"/>
                                          </p:val>
                                        </p:tav>
                                      </p:tavLst>
                                    </p:anim>
                                    <p:anim calcmode="lin" valueType="num">
                                      <p:cBhvr>
                                        <p:cTn id="510" dur="500" fill="hold"/>
                                        <p:tgtEl>
                                          <p:spTgt spid="101"/>
                                        </p:tgtEl>
                                        <p:attrNameLst>
                                          <p:attrName>ppt_h</p:attrName>
                                        </p:attrNameLst>
                                      </p:cBhvr>
                                      <p:tavLst>
                                        <p:tav tm="0">
                                          <p:val>
                                            <p:fltVal val="0"/>
                                          </p:val>
                                        </p:tav>
                                        <p:tav tm="100000">
                                          <p:val>
                                            <p:strVal val="#ppt_h"/>
                                          </p:val>
                                        </p:tav>
                                      </p:tavLst>
                                    </p:anim>
                                    <p:animEffect transition="in" filter="fade">
                                      <p:cBhvr>
                                        <p:cTn id="511" dur="500"/>
                                        <p:tgtEl>
                                          <p:spTgt spid="101"/>
                                        </p:tgtEl>
                                      </p:cBhvr>
                                    </p:animEffect>
                                  </p:childTnLst>
                                </p:cTn>
                              </p:par>
                              <p:par>
                                <p:cTn id="512" presetID="53" presetClass="entr" presetSubtype="16" fill="hold" nodeType="withEffect">
                                  <p:stCondLst>
                                    <p:cond delay="0"/>
                                  </p:stCondLst>
                                  <p:childTnLst>
                                    <p:set>
                                      <p:cBhvr>
                                        <p:cTn id="513" dur="1" fill="hold">
                                          <p:stCondLst>
                                            <p:cond delay="0"/>
                                          </p:stCondLst>
                                        </p:cTn>
                                        <p:tgtEl>
                                          <p:spTgt spid="93"/>
                                        </p:tgtEl>
                                        <p:attrNameLst>
                                          <p:attrName>style.visibility</p:attrName>
                                        </p:attrNameLst>
                                      </p:cBhvr>
                                      <p:to>
                                        <p:strVal val="visible"/>
                                      </p:to>
                                    </p:set>
                                    <p:anim calcmode="lin" valueType="num">
                                      <p:cBhvr>
                                        <p:cTn id="514" dur="500" fill="hold"/>
                                        <p:tgtEl>
                                          <p:spTgt spid="93"/>
                                        </p:tgtEl>
                                        <p:attrNameLst>
                                          <p:attrName>ppt_w</p:attrName>
                                        </p:attrNameLst>
                                      </p:cBhvr>
                                      <p:tavLst>
                                        <p:tav tm="0">
                                          <p:val>
                                            <p:fltVal val="0"/>
                                          </p:val>
                                        </p:tav>
                                        <p:tav tm="100000">
                                          <p:val>
                                            <p:strVal val="#ppt_w"/>
                                          </p:val>
                                        </p:tav>
                                      </p:tavLst>
                                    </p:anim>
                                    <p:anim calcmode="lin" valueType="num">
                                      <p:cBhvr>
                                        <p:cTn id="515" dur="500" fill="hold"/>
                                        <p:tgtEl>
                                          <p:spTgt spid="93"/>
                                        </p:tgtEl>
                                        <p:attrNameLst>
                                          <p:attrName>ppt_h</p:attrName>
                                        </p:attrNameLst>
                                      </p:cBhvr>
                                      <p:tavLst>
                                        <p:tav tm="0">
                                          <p:val>
                                            <p:fltVal val="0"/>
                                          </p:val>
                                        </p:tav>
                                        <p:tav tm="100000">
                                          <p:val>
                                            <p:strVal val="#ppt_h"/>
                                          </p:val>
                                        </p:tav>
                                      </p:tavLst>
                                    </p:anim>
                                    <p:animEffect transition="in" filter="fade">
                                      <p:cBhvr>
                                        <p:cTn id="516" dur="500"/>
                                        <p:tgtEl>
                                          <p:spTgt spid="93"/>
                                        </p:tgtEl>
                                      </p:cBhvr>
                                    </p:animEffect>
                                  </p:childTnLst>
                                </p:cTn>
                              </p:par>
                              <p:par>
                                <p:cTn id="517" presetID="53" presetClass="entr" presetSubtype="16" fill="hold" nodeType="withEffect">
                                  <p:stCondLst>
                                    <p:cond delay="0"/>
                                  </p:stCondLst>
                                  <p:childTnLst>
                                    <p:set>
                                      <p:cBhvr>
                                        <p:cTn id="518" dur="1" fill="hold">
                                          <p:stCondLst>
                                            <p:cond delay="0"/>
                                          </p:stCondLst>
                                        </p:cTn>
                                        <p:tgtEl>
                                          <p:spTgt spid="79"/>
                                        </p:tgtEl>
                                        <p:attrNameLst>
                                          <p:attrName>style.visibility</p:attrName>
                                        </p:attrNameLst>
                                      </p:cBhvr>
                                      <p:to>
                                        <p:strVal val="visible"/>
                                      </p:to>
                                    </p:set>
                                    <p:anim calcmode="lin" valueType="num">
                                      <p:cBhvr>
                                        <p:cTn id="519" dur="500" fill="hold"/>
                                        <p:tgtEl>
                                          <p:spTgt spid="79"/>
                                        </p:tgtEl>
                                        <p:attrNameLst>
                                          <p:attrName>ppt_w</p:attrName>
                                        </p:attrNameLst>
                                      </p:cBhvr>
                                      <p:tavLst>
                                        <p:tav tm="0">
                                          <p:val>
                                            <p:fltVal val="0"/>
                                          </p:val>
                                        </p:tav>
                                        <p:tav tm="100000">
                                          <p:val>
                                            <p:strVal val="#ppt_w"/>
                                          </p:val>
                                        </p:tav>
                                      </p:tavLst>
                                    </p:anim>
                                    <p:anim calcmode="lin" valueType="num">
                                      <p:cBhvr>
                                        <p:cTn id="520" dur="500" fill="hold"/>
                                        <p:tgtEl>
                                          <p:spTgt spid="79"/>
                                        </p:tgtEl>
                                        <p:attrNameLst>
                                          <p:attrName>ppt_h</p:attrName>
                                        </p:attrNameLst>
                                      </p:cBhvr>
                                      <p:tavLst>
                                        <p:tav tm="0">
                                          <p:val>
                                            <p:fltVal val="0"/>
                                          </p:val>
                                        </p:tav>
                                        <p:tav tm="100000">
                                          <p:val>
                                            <p:strVal val="#ppt_h"/>
                                          </p:val>
                                        </p:tav>
                                      </p:tavLst>
                                    </p:anim>
                                    <p:animEffect transition="in" filter="fade">
                                      <p:cBhvr>
                                        <p:cTn id="521" dur="500"/>
                                        <p:tgtEl>
                                          <p:spTgt spid="79"/>
                                        </p:tgtEl>
                                      </p:cBhvr>
                                    </p:animEffect>
                                  </p:childTnLst>
                                </p:cTn>
                              </p:par>
                              <p:par>
                                <p:cTn id="522" presetID="53" presetClass="entr" presetSubtype="16" fill="hold" grpId="0" nodeType="withEffect">
                                  <p:stCondLst>
                                    <p:cond delay="0"/>
                                  </p:stCondLst>
                                  <p:childTnLst>
                                    <p:set>
                                      <p:cBhvr>
                                        <p:cTn id="523" dur="1" fill="hold">
                                          <p:stCondLst>
                                            <p:cond delay="0"/>
                                          </p:stCondLst>
                                        </p:cTn>
                                        <p:tgtEl>
                                          <p:spTgt spid="103"/>
                                        </p:tgtEl>
                                        <p:attrNameLst>
                                          <p:attrName>style.visibility</p:attrName>
                                        </p:attrNameLst>
                                      </p:cBhvr>
                                      <p:to>
                                        <p:strVal val="visible"/>
                                      </p:to>
                                    </p:set>
                                    <p:anim calcmode="lin" valueType="num">
                                      <p:cBhvr>
                                        <p:cTn id="524" dur="500" fill="hold"/>
                                        <p:tgtEl>
                                          <p:spTgt spid="103"/>
                                        </p:tgtEl>
                                        <p:attrNameLst>
                                          <p:attrName>ppt_w</p:attrName>
                                        </p:attrNameLst>
                                      </p:cBhvr>
                                      <p:tavLst>
                                        <p:tav tm="0">
                                          <p:val>
                                            <p:fltVal val="0"/>
                                          </p:val>
                                        </p:tav>
                                        <p:tav tm="100000">
                                          <p:val>
                                            <p:strVal val="#ppt_w"/>
                                          </p:val>
                                        </p:tav>
                                      </p:tavLst>
                                    </p:anim>
                                    <p:anim calcmode="lin" valueType="num">
                                      <p:cBhvr>
                                        <p:cTn id="525" dur="500" fill="hold"/>
                                        <p:tgtEl>
                                          <p:spTgt spid="103"/>
                                        </p:tgtEl>
                                        <p:attrNameLst>
                                          <p:attrName>ppt_h</p:attrName>
                                        </p:attrNameLst>
                                      </p:cBhvr>
                                      <p:tavLst>
                                        <p:tav tm="0">
                                          <p:val>
                                            <p:fltVal val="0"/>
                                          </p:val>
                                        </p:tav>
                                        <p:tav tm="100000">
                                          <p:val>
                                            <p:strVal val="#ppt_h"/>
                                          </p:val>
                                        </p:tav>
                                      </p:tavLst>
                                    </p:anim>
                                    <p:animEffect transition="in" filter="fade">
                                      <p:cBhvr>
                                        <p:cTn id="526" dur="500"/>
                                        <p:tgtEl>
                                          <p:spTgt spid="103"/>
                                        </p:tgtEl>
                                      </p:cBhvr>
                                    </p:animEffect>
                                  </p:childTnLst>
                                </p:cTn>
                              </p:par>
                              <p:par>
                                <p:cTn id="527" presetID="53" presetClass="entr" presetSubtype="16" fill="hold" grpId="0" nodeType="withEffect">
                                  <p:stCondLst>
                                    <p:cond delay="0"/>
                                  </p:stCondLst>
                                  <p:childTnLst>
                                    <p:set>
                                      <p:cBhvr>
                                        <p:cTn id="528" dur="1" fill="hold">
                                          <p:stCondLst>
                                            <p:cond delay="0"/>
                                          </p:stCondLst>
                                        </p:cTn>
                                        <p:tgtEl>
                                          <p:spTgt spid="102"/>
                                        </p:tgtEl>
                                        <p:attrNameLst>
                                          <p:attrName>style.visibility</p:attrName>
                                        </p:attrNameLst>
                                      </p:cBhvr>
                                      <p:to>
                                        <p:strVal val="visible"/>
                                      </p:to>
                                    </p:set>
                                    <p:anim calcmode="lin" valueType="num">
                                      <p:cBhvr>
                                        <p:cTn id="529" dur="500" fill="hold"/>
                                        <p:tgtEl>
                                          <p:spTgt spid="102"/>
                                        </p:tgtEl>
                                        <p:attrNameLst>
                                          <p:attrName>ppt_w</p:attrName>
                                        </p:attrNameLst>
                                      </p:cBhvr>
                                      <p:tavLst>
                                        <p:tav tm="0">
                                          <p:val>
                                            <p:fltVal val="0"/>
                                          </p:val>
                                        </p:tav>
                                        <p:tav tm="100000">
                                          <p:val>
                                            <p:strVal val="#ppt_w"/>
                                          </p:val>
                                        </p:tav>
                                      </p:tavLst>
                                    </p:anim>
                                    <p:anim calcmode="lin" valueType="num">
                                      <p:cBhvr>
                                        <p:cTn id="530" dur="500" fill="hold"/>
                                        <p:tgtEl>
                                          <p:spTgt spid="102"/>
                                        </p:tgtEl>
                                        <p:attrNameLst>
                                          <p:attrName>ppt_h</p:attrName>
                                        </p:attrNameLst>
                                      </p:cBhvr>
                                      <p:tavLst>
                                        <p:tav tm="0">
                                          <p:val>
                                            <p:fltVal val="0"/>
                                          </p:val>
                                        </p:tav>
                                        <p:tav tm="100000">
                                          <p:val>
                                            <p:strVal val="#ppt_h"/>
                                          </p:val>
                                        </p:tav>
                                      </p:tavLst>
                                    </p:anim>
                                    <p:animEffect transition="in" filter="fade">
                                      <p:cBhvr>
                                        <p:cTn id="531" dur="500"/>
                                        <p:tgtEl>
                                          <p:spTgt spid="102"/>
                                        </p:tgtEl>
                                      </p:cBhvr>
                                    </p:animEffect>
                                  </p:childTnLst>
                                </p:cTn>
                              </p:par>
                              <p:par>
                                <p:cTn id="532" presetID="53" presetClass="entr" presetSubtype="16" fill="hold" nodeType="withEffect">
                                  <p:stCondLst>
                                    <p:cond delay="0"/>
                                  </p:stCondLst>
                                  <p:childTnLst>
                                    <p:set>
                                      <p:cBhvr>
                                        <p:cTn id="533" dur="1" fill="hold">
                                          <p:stCondLst>
                                            <p:cond delay="0"/>
                                          </p:stCondLst>
                                        </p:cTn>
                                        <p:tgtEl>
                                          <p:spTgt spid="85"/>
                                        </p:tgtEl>
                                        <p:attrNameLst>
                                          <p:attrName>style.visibility</p:attrName>
                                        </p:attrNameLst>
                                      </p:cBhvr>
                                      <p:to>
                                        <p:strVal val="visible"/>
                                      </p:to>
                                    </p:set>
                                    <p:anim calcmode="lin" valueType="num">
                                      <p:cBhvr>
                                        <p:cTn id="534" dur="500" fill="hold"/>
                                        <p:tgtEl>
                                          <p:spTgt spid="85"/>
                                        </p:tgtEl>
                                        <p:attrNameLst>
                                          <p:attrName>ppt_w</p:attrName>
                                        </p:attrNameLst>
                                      </p:cBhvr>
                                      <p:tavLst>
                                        <p:tav tm="0">
                                          <p:val>
                                            <p:fltVal val="0"/>
                                          </p:val>
                                        </p:tav>
                                        <p:tav tm="100000">
                                          <p:val>
                                            <p:strVal val="#ppt_w"/>
                                          </p:val>
                                        </p:tav>
                                      </p:tavLst>
                                    </p:anim>
                                    <p:anim calcmode="lin" valueType="num">
                                      <p:cBhvr>
                                        <p:cTn id="535" dur="500" fill="hold"/>
                                        <p:tgtEl>
                                          <p:spTgt spid="85"/>
                                        </p:tgtEl>
                                        <p:attrNameLst>
                                          <p:attrName>ppt_h</p:attrName>
                                        </p:attrNameLst>
                                      </p:cBhvr>
                                      <p:tavLst>
                                        <p:tav tm="0">
                                          <p:val>
                                            <p:fltVal val="0"/>
                                          </p:val>
                                        </p:tav>
                                        <p:tav tm="100000">
                                          <p:val>
                                            <p:strVal val="#ppt_h"/>
                                          </p:val>
                                        </p:tav>
                                      </p:tavLst>
                                    </p:anim>
                                    <p:animEffect transition="in" filter="fade">
                                      <p:cBhvr>
                                        <p:cTn id="536" dur="500"/>
                                        <p:tgtEl>
                                          <p:spTgt spid="85"/>
                                        </p:tgtEl>
                                      </p:cBhvr>
                                    </p:animEffect>
                                  </p:childTnLst>
                                </p:cTn>
                              </p:par>
                              <p:par>
                                <p:cTn id="537" presetID="53" presetClass="entr" presetSubtype="16" fill="hold" grpId="0" nodeType="withEffect">
                                  <p:stCondLst>
                                    <p:cond delay="0"/>
                                  </p:stCondLst>
                                  <p:childTnLst>
                                    <p:set>
                                      <p:cBhvr>
                                        <p:cTn id="538" dur="1" fill="hold">
                                          <p:stCondLst>
                                            <p:cond delay="0"/>
                                          </p:stCondLst>
                                        </p:cTn>
                                        <p:tgtEl>
                                          <p:spTgt spid="97"/>
                                        </p:tgtEl>
                                        <p:attrNameLst>
                                          <p:attrName>style.visibility</p:attrName>
                                        </p:attrNameLst>
                                      </p:cBhvr>
                                      <p:to>
                                        <p:strVal val="visible"/>
                                      </p:to>
                                    </p:set>
                                    <p:anim calcmode="lin" valueType="num">
                                      <p:cBhvr>
                                        <p:cTn id="539" dur="500" fill="hold"/>
                                        <p:tgtEl>
                                          <p:spTgt spid="97"/>
                                        </p:tgtEl>
                                        <p:attrNameLst>
                                          <p:attrName>ppt_w</p:attrName>
                                        </p:attrNameLst>
                                      </p:cBhvr>
                                      <p:tavLst>
                                        <p:tav tm="0">
                                          <p:val>
                                            <p:fltVal val="0"/>
                                          </p:val>
                                        </p:tav>
                                        <p:tav tm="100000">
                                          <p:val>
                                            <p:strVal val="#ppt_w"/>
                                          </p:val>
                                        </p:tav>
                                      </p:tavLst>
                                    </p:anim>
                                    <p:anim calcmode="lin" valueType="num">
                                      <p:cBhvr>
                                        <p:cTn id="540" dur="500" fill="hold"/>
                                        <p:tgtEl>
                                          <p:spTgt spid="97"/>
                                        </p:tgtEl>
                                        <p:attrNameLst>
                                          <p:attrName>ppt_h</p:attrName>
                                        </p:attrNameLst>
                                      </p:cBhvr>
                                      <p:tavLst>
                                        <p:tav tm="0">
                                          <p:val>
                                            <p:fltVal val="0"/>
                                          </p:val>
                                        </p:tav>
                                        <p:tav tm="100000">
                                          <p:val>
                                            <p:strVal val="#ppt_h"/>
                                          </p:val>
                                        </p:tav>
                                      </p:tavLst>
                                    </p:anim>
                                    <p:animEffect transition="in" filter="fade">
                                      <p:cBhvr>
                                        <p:cTn id="541" dur="500"/>
                                        <p:tgtEl>
                                          <p:spTgt spid="97"/>
                                        </p:tgtEl>
                                      </p:cBhvr>
                                    </p:animEffect>
                                  </p:childTnLst>
                                </p:cTn>
                              </p:par>
                              <p:par>
                                <p:cTn id="542" presetID="53" presetClass="entr" presetSubtype="16" fill="hold" grpId="0" nodeType="withEffect">
                                  <p:stCondLst>
                                    <p:cond delay="0"/>
                                  </p:stCondLst>
                                  <p:childTnLst>
                                    <p:set>
                                      <p:cBhvr>
                                        <p:cTn id="543" dur="1" fill="hold">
                                          <p:stCondLst>
                                            <p:cond delay="0"/>
                                          </p:stCondLst>
                                        </p:cTn>
                                        <p:tgtEl>
                                          <p:spTgt spid="99"/>
                                        </p:tgtEl>
                                        <p:attrNameLst>
                                          <p:attrName>style.visibility</p:attrName>
                                        </p:attrNameLst>
                                      </p:cBhvr>
                                      <p:to>
                                        <p:strVal val="visible"/>
                                      </p:to>
                                    </p:set>
                                    <p:anim calcmode="lin" valueType="num">
                                      <p:cBhvr>
                                        <p:cTn id="544" dur="500" fill="hold"/>
                                        <p:tgtEl>
                                          <p:spTgt spid="99"/>
                                        </p:tgtEl>
                                        <p:attrNameLst>
                                          <p:attrName>ppt_w</p:attrName>
                                        </p:attrNameLst>
                                      </p:cBhvr>
                                      <p:tavLst>
                                        <p:tav tm="0">
                                          <p:val>
                                            <p:fltVal val="0"/>
                                          </p:val>
                                        </p:tav>
                                        <p:tav tm="100000">
                                          <p:val>
                                            <p:strVal val="#ppt_w"/>
                                          </p:val>
                                        </p:tav>
                                      </p:tavLst>
                                    </p:anim>
                                    <p:anim calcmode="lin" valueType="num">
                                      <p:cBhvr>
                                        <p:cTn id="545" dur="500" fill="hold"/>
                                        <p:tgtEl>
                                          <p:spTgt spid="99"/>
                                        </p:tgtEl>
                                        <p:attrNameLst>
                                          <p:attrName>ppt_h</p:attrName>
                                        </p:attrNameLst>
                                      </p:cBhvr>
                                      <p:tavLst>
                                        <p:tav tm="0">
                                          <p:val>
                                            <p:fltVal val="0"/>
                                          </p:val>
                                        </p:tav>
                                        <p:tav tm="100000">
                                          <p:val>
                                            <p:strVal val="#ppt_h"/>
                                          </p:val>
                                        </p:tav>
                                      </p:tavLst>
                                    </p:anim>
                                    <p:animEffect transition="in" filter="fade">
                                      <p:cBhvr>
                                        <p:cTn id="546" dur="500"/>
                                        <p:tgtEl>
                                          <p:spTgt spid="99"/>
                                        </p:tgtEl>
                                      </p:cBhvr>
                                    </p:animEffect>
                                  </p:childTnLst>
                                </p:cTn>
                              </p:par>
                              <p:par>
                                <p:cTn id="547" presetID="53" presetClass="entr" presetSubtype="16" fill="hold" grpId="0" nodeType="withEffect">
                                  <p:stCondLst>
                                    <p:cond delay="0"/>
                                  </p:stCondLst>
                                  <p:childTnLst>
                                    <p:set>
                                      <p:cBhvr>
                                        <p:cTn id="548" dur="1" fill="hold">
                                          <p:stCondLst>
                                            <p:cond delay="0"/>
                                          </p:stCondLst>
                                        </p:cTn>
                                        <p:tgtEl>
                                          <p:spTgt spid="98"/>
                                        </p:tgtEl>
                                        <p:attrNameLst>
                                          <p:attrName>style.visibility</p:attrName>
                                        </p:attrNameLst>
                                      </p:cBhvr>
                                      <p:to>
                                        <p:strVal val="visible"/>
                                      </p:to>
                                    </p:set>
                                    <p:anim calcmode="lin" valueType="num">
                                      <p:cBhvr>
                                        <p:cTn id="549" dur="500" fill="hold"/>
                                        <p:tgtEl>
                                          <p:spTgt spid="98"/>
                                        </p:tgtEl>
                                        <p:attrNameLst>
                                          <p:attrName>ppt_w</p:attrName>
                                        </p:attrNameLst>
                                      </p:cBhvr>
                                      <p:tavLst>
                                        <p:tav tm="0">
                                          <p:val>
                                            <p:fltVal val="0"/>
                                          </p:val>
                                        </p:tav>
                                        <p:tav tm="100000">
                                          <p:val>
                                            <p:strVal val="#ppt_w"/>
                                          </p:val>
                                        </p:tav>
                                      </p:tavLst>
                                    </p:anim>
                                    <p:anim calcmode="lin" valueType="num">
                                      <p:cBhvr>
                                        <p:cTn id="550" dur="500" fill="hold"/>
                                        <p:tgtEl>
                                          <p:spTgt spid="98"/>
                                        </p:tgtEl>
                                        <p:attrNameLst>
                                          <p:attrName>ppt_h</p:attrName>
                                        </p:attrNameLst>
                                      </p:cBhvr>
                                      <p:tavLst>
                                        <p:tav tm="0">
                                          <p:val>
                                            <p:fltVal val="0"/>
                                          </p:val>
                                        </p:tav>
                                        <p:tav tm="100000">
                                          <p:val>
                                            <p:strVal val="#ppt_h"/>
                                          </p:val>
                                        </p:tav>
                                      </p:tavLst>
                                    </p:anim>
                                    <p:animEffect transition="in" filter="fade">
                                      <p:cBhvr>
                                        <p:cTn id="551" dur="500"/>
                                        <p:tgtEl>
                                          <p:spTgt spid="98"/>
                                        </p:tgtEl>
                                      </p:cBhvr>
                                    </p:animEffect>
                                  </p:childTnLst>
                                </p:cTn>
                              </p:par>
                              <p:par>
                                <p:cTn id="552" presetID="53" presetClass="entr" presetSubtype="16" fill="hold" nodeType="withEffect">
                                  <p:stCondLst>
                                    <p:cond delay="0"/>
                                  </p:stCondLst>
                                  <p:childTnLst>
                                    <p:set>
                                      <p:cBhvr>
                                        <p:cTn id="553" dur="1" fill="hold">
                                          <p:stCondLst>
                                            <p:cond delay="0"/>
                                          </p:stCondLst>
                                        </p:cTn>
                                        <p:tgtEl>
                                          <p:spTgt spid="87"/>
                                        </p:tgtEl>
                                        <p:attrNameLst>
                                          <p:attrName>style.visibility</p:attrName>
                                        </p:attrNameLst>
                                      </p:cBhvr>
                                      <p:to>
                                        <p:strVal val="visible"/>
                                      </p:to>
                                    </p:set>
                                    <p:anim calcmode="lin" valueType="num">
                                      <p:cBhvr>
                                        <p:cTn id="554" dur="500" fill="hold"/>
                                        <p:tgtEl>
                                          <p:spTgt spid="87"/>
                                        </p:tgtEl>
                                        <p:attrNameLst>
                                          <p:attrName>ppt_w</p:attrName>
                                        </p:attrNameLst>
                                      </p:cBhvr>
                                      <p:tavLst>
                                        <p:tav tm="0">
                                          <p:val>
                                            <p:fltVal val="0"/>
                                          </p:val>
                                        </p:tav>
                                        <p:tav tm="100000">
                                          <p:val>
                                            <p:strVal val="#ppt_w"/>
                                          </p:val>
                                        </p:tav>
                                      </p:tavLst>
                                    </p:anim>
                                    <p:anim calcmode="lin" valueType="num">
                                      <p:cBhvr>
                                        <p:cTn id="555" dur="500" fill="hold"/>
                                        <p:tgtEl>
                                          <p:spTgt spid="87"/>
                                        </p:tgtEl>
                                        <p:attrNameLst>
                                          <p:attrName>ppt_h</p:attrName>
                                        </p:attrNameLst>
                                      </p:cBhvr>
                                      <p:tavLst>
                                        <p:tav tm="0">
                                          <p:val>
                                            <p:fltVal val="0"/>
                                          </p:val>
                                        </p:tav>
                                        <p:tav tm="100000">
                                          <p:val>
                                            <p:strVal val="#ppt_h"/>
                                          </p:val>
                                        </p:tav>
                                      </p:tavLst>
                                    </p:anim>
                                    <p:animEffect transition="in" filter="fade">
                                      <p:cBhvr>
                                        <p:cTn id="556" dur="500"/>
                                        <p:tgtEl>
                                          <p:spTgt spid="87"/>
                                        </p:tgtEl>
                                      </p:cBhvr>
                                    </p:animEffect>
                                  </p:childTnLst>
                                </p:cTn>
                              </p:par>
                              <p:par>
                                <p:cTn id="557" presetID="53" presetClass="entr" presetSubtype="16" fill="hold" nodeType="withEffect">
                                  <p:stCondLst>
                                    <p:cond delay="0"/>
                                  </p:stCondLst>
                                  <p:childTnLst>
                                    <p:set>
                                      <p:cBhvr>
                                        <p:cTn id="558" dur="1" fill="hold">
                                          <p:stCondLst>
                                            <p:cond delay="0"/>
                                          </p:stCondLst>
                                        </p:cTn>
                                        <p:tgtEl>
                                          <p:spTgt spid="84"/>
                                        </p:tgtEl>
                                        <p:attrNameLst>
                                          <p:attrName>style.visibility</p:attrName>
                                        </p:attrNameLst>
                                      </p:cBhvr>
                                      <p:to>
                                        <p:strVal val="visible"/>
                                      </p:to>
                                    </p:set>
                                    <p:anim calcmode="lin" valueType="num">
                                      <p:cBhvr>
                                        <p:cTn id="559" dur="500" fill="hold"/>
                                        <p:tgtEl>
                                          <p:spTgt spid="84"/>
                                        </p:tgtEl>
                                        <p:attrNameLst>
                                          <p:attrName>ppt_w</p:attrName>
                                        </p:attrNameLst>
                                      </p:cBhvr>
                                      <p:tavLst>
                                        <p:tav tm="0">
                                          <p:val>
                                            <p:fltVal val="0"/>
                                          </p:val>
                                        </p:tav>
                                        <p:tav tm="100000">
                                          <p:val>
                                            <p:strVal val="#ppt_w"/>
                                          </p:val>
                                        </p:tav>
                                      </p:tavLst>
                                    </p:anim>
                                    <p:anim calcmode="lin" valueType="num">
                                      <p:cBhvr>
                                        <p:cTn id="560" dur="500" fill="hold"/>
                                        <p:tgtEl>
                                          <p:spTgt spid="84"/>
                                        </p:tgtEl>
                                        <p:attrNameLst>
                                          <p:attrName>ppt_h</p:attrName>
                                        </p:attrNameLst>
                                      </p:cBhvr>
                                      <p:tavLst>
                                        <p:tav tm="0">
                                          <p:val>
                                            <p:fltVal val="0"/>
                                          </p:val>
                                        </p:tav>
                                        <p:tav tm="100000">
                                          <p:val>
                                            <p:strVal val="#ppt_h"/>
                                          </p:val>
                                        </p:tav>
                                      </p:tavLst>
                                    </p:anim>
                                    <p:animEffect transition="in" filter="fade">
                                      <p:cBhvr>
                                        <p:cTn id="561" dur="500"/>
                                        <p:tgtEl>
                                          <p:spTgt spid="84"/>
                                        </p:tgtEl>
                                      </p:cBhvr>
                                    </p:animEffect>
                                  </p:childTnLst>
                                </p:cTn>
                              </p:par>
                              <p:par>
                                <p:cTn id="562" presetID="53" presetClass="entr" presetSubtype="16" fill="hold" grpId="0" nodeType="withEffect">
                                  <p:stCondLst>
                                    <p:cond delay="0"/>
                                  </p:stCondLst>
                                  <p:childTnLst>
                                    <p:set>
                                      <p:cBhvr>
                                        <p:cTn id="563" dur="1" fill="hold">
                                          <p:stCondLst>
                                            <p:cond delay="0"/>
                                          </p:stCondLst>
                                        </p:cTn>
                                        <p:tgtEl>
                                          <p:spTgt spid="104"/>
                                        </p:tgtEl>
                                        <p:attrNameLst>
                                          <p:attrName>style.visibility</p:attrName>
                                        </p:attrNameLst>
                                      </p:cBhvr>
                                      <p:to>
                                        <p:strVal val="visible"/>
                                      </p:to>
                                    </p:set>
                                    <p:anim calcmode="lin" valueType="num">
                                      <p:cBhvr>
                                        <p:cTn id="564" dur="500" fill="hold"/>
                                        <p:tgtEl>
                                          <p:spTgt spid="104"/>
                                        </p:tgtEl>
                                        <p:attrNameLst>
                                          <p:attrName>ppt_w</p:attrName>
                                        </p:attrNameLst>
                                      </p:cBhvr>
                                      <p:tavLst>
                                        <p:tav tm="0">
                                          <p:val>
                                            <p:fltVal val="0"/>
                                          </p:val>
                                        </p:tav>
                                        <p:tav tm="100000">
                                          <p:val>
                                            <p:strVal val="#ppt_w"/>
                                          </p:val>
                                        </p:tav>
                                      </p:tavLst>
                                    </p:anim>
                                    <p:anim calcmode="lin" valueType="num">
                                      <p:cBhvr>
                                        <p:cTn id="565" dur="500" fill="hold"/>
                                        <p:tgtEl>
                                          <p:spTgt spid="104"/>
                                        </p:tgtEl>
                                        <p:attrNameLst>
                                          <p:attrName>ppt_h</p:attrName>
                                        </p:attrNameLst>
                                      </p:cBhvr>
                                      <p:tavLst>
                                        <p:tav tm="0">
                                          <p:val>
                                            <p:fltVal val="0"/>
                                          </p:val>
                                        </p:tav>
                                        <p:tav tm="100000">
                                          <p:val>
                                            <p:strVal val="#ppt_h"/>
                                          </p:val>
                                        </p:tav>
                                      </p:tavLst>
                                    </p:anim>
                                    <p:animEffect transition="in" filter="fade">
                                      <p:cBhvr>
                                        <p:cTn id="566" dur="500"/>
                                        <p:tgtEl>
                                          <p:spTgt spid="104"/>
                                        </p:tgtEl>
                                      </p:cBhvr>
                                    </p:animEffect>
                                  </p:childTnLst>
                                </p:cTn>
                              </p:par>
                              <p:par>
                                <p:cTn id="567" presetID="53" presetClass="entr" presetSubtype="16" fill="hold" nodeType="withEffect">
                                  <p:stCondLst>
                                    <p:cond delay="0"/>
                                  </p:stCondLst>
                                  <p:childTnLst>
                                    <p:set>
                                      <p:cBhvr>
                                        <p:cTn id="568" dur="1" fill="hold">
                                          <p:stCondLst>
                                            <p:cond delay="0"/>
                                          </p:stCondLst>
                                        </p:cTn>
                                        <p:tgtEl>
                                          <p:spTgt spid="91"/>
                                        </p:tgtEl>
                                        <p:attrNameLst>
                                          <p:attrName>style.visibility</p:attrName>
                                        </p:attrNameLst>
                                      </p:cBhvr>
                                      <p:to>
                                        <p:strVal val="visible"/>
                                      </p:to>
                                    </p:set>
                                    <p:anim calcmode="lin" valueType="num">
                                      <p:cBhvr>
                                        <p:cTn id="569" dur="500" fill="hold"/>
                                        <p:tgtEl>
                                          <p:spTgt spid="91"/>
                                        </p:tgtEl>
                                        <p:attrNameLst>
                                          <p:attrName>ppt_w</p:attrName>
                                        </p:attrNameLst>
                                      </p:cBhvr>
                                      <p:tavLst>
                                        <p:tav tm="0">
                                          <p:val>
                                            <p:fltVal val="0"/>
                                          </p:val>
                                        </p:tav>
                                        <p:tav tm="100000">
                                          <p:val>
                                            <p:strVal val="#ppt_w"/>
                                          </p:val>
                                        </p:tav>
                                      </p:tavLst>
                                    </p:anim>
                                    <p:anim calcmode="lin" valueType="num">
                                      <p:cBhvr>
                                        <p:cTn id="570" dur="500" fill="hold"/>
                                        <p:tgtEl>
                                          <p:spTgt spid="91"/>
                                        </p:tgtEl>
                                        <p:attrNameLst>
                                          <p:attrName>ppt_h</p:attrName>
                                        </p:attrNameLst>
                                      </p:cBhvr>
                                      <p:tavLst>
                                        <p:tav tm="0">
                                          <p:val>
                                            <p:fltVal val="0"/>
                                          </p:val>
                                        </p:tav>
                                        <p:tav tm="100000">
                                          <p:val>
                                            <p:strVal val="#ppt_h"/>
                                          </p:val>
                                        </p:tav>
                                      </p:tavLst>
                                    </p:anim>
                                    <p:animEffect transition="in" filter="fade">
                                      <p:cBhvr>
                                        <p:cTn id="571" dur="500"/>
                                        <p:tgtEl>
                                          <p:spTgt spid="91"/>
                                        </p:tgtEl>
                                      </p:cBhvr>
                                    </p:animEffect>
                                  </p:childTnLst>
                                </p:cTn>
                              </p:par>
                            </p:childTnLst>
                          </p:cTn>
                        </p:par>
                      </p:childTnLst>
                    </p:cTn>
                  </p:par>
                  <p:par>
                    <p:cTn id="572" fill="hold">
                      <p:stCondLst>
                        <p:cond delay="indefinite"/>
                      </p:stCondLst>
                      <p:childTnLst>
                        <p:par>
                          <p:cTn id="573" fill="hold">
                            <p:stCondLst>
                              <p:cond delay="0"/>
                            </p:stCondLst>
                            <p:childTnLst>
                              <p:par>
                                <p:cTn id="574" presetID="10" presetClass="entr" presetSubtype="0" fill="hold" grpId="0" nodeType="clickEffect">
                                  <p:stCondLst>
                                    <p:cond delay="0"/>
                                  </p:stCondLst>
                                  <p:childTnLst>
                                    <p:set>
                                      <p:cBhvr>
                                        <p:cTn id="575" dur="1" fill="hold">
                                          <p:stCondLst>
                                            <p:cond delay="0"/>
                                          </p:stCondLst>
                                        </p:cTn>
                                        <p:tgtEl>
                                          <p:spTgt spid="112"/>
                                        </p:tgtEl>
                                        <p:attrNameLst>
                                          <p:attrName>style.visibility</p:attrName>
                                        </p:attrNameLst>
                                      </p:cBhvr>
                                      <p:to>
                                        <p:strVal val="visible"/>
                                      </p:to>
                                    </p:set>
                                    <p:animEffect transition="in" filter="fade">
                                      <p:cBhvr>
                                        <p:cTn id="576" dur="500"/>
                                        <p:tgtEl>
                                          <p:spTgt spid="112"/>
                                        </p:tgtEl>
                                      </p:cBhvr>
                                    </p:animEffect>
                                  </p:childTnLst>
                                </p:cTn>
                              </p:par>
                            </p:childTnLst>
                          </p:cTn>
                        </p:par>
                      </p:childTnLst>
                    </p:cTn>
                  </p:par>
                  <p:par>
                    <p:cTn id="577" fill="hold">
                      <p:stCondLst>
                        <p:cond delay="indefinite"/>
                      </p:stCondLst>
                      <p:childTnLst>
                        <p:par>
                          <p:cTn id="578" fill="hold">
                            <p:stCondLst>
                              <p:cond delay="0"/>
                            </p:stCondLst>
                            <p:childTnLst>
                              <p:par>
                                <p:cTn id="579" presetID="10" presetClass="entr" presetSubtype="0" fill="hold" grpId="0" nodeType="click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500"/>
                                        <p:tgtEl>
                                          <p:spTgt spid="109"/>
                                        </p:tgtEl>
                                      </p:cBhvr>
                                    </p:animEffect>
                                  </p:childTnLst>
                                </p:cTn>
                              </p:par>
                            </p:childTnLst>
                          </p:cTn>
                        </p:par>
                      </p:childTnLst>
                    </p:cTn>
                  </p:par>
                  <p:par>
                    <p:cTn id="582" fill="hold">
                      <p:stCondLst>
                        <p:cond delay="indefinite"/>
                      </p:stCondLst>
                      <p:childTnLst>
                        <p:par>
                          <p:cTn id="583" fill="hold">
                            <p:stCondLst>
                              <p:cond delay="0"/>
                            </p:stCondLst>
                            <p:childTnLst>
                              <p:par>
                                <p:cTn id="584" presetID="10" presetClass="entr" presetSubtype="0" fill="hold" grpId="0" nodeType="clickEffect">
                                  <p:stCondLst>
                                    <p:cond delay="0"/>
                                  </p:stCondLst>
                                  <p:childTnLst>
                                    <p:set>
                                      <p:cBhvr>
                                        <p:cTn id="585" dur="1" fill="hold">
                                          <p:stCondLst>
                                            <p:cond delay="0"/>
                                          </p:stCondLst>
                                        </p:cTn>
                                        <p:tgtEl>
                                          <p:spTgt spid="115"/>
                                        </p:tgtEl>
                                        <p:attrNameLst>
                                          <p:attrName>style.visibility</p:attrName>
                                        </p:attrNameLst>
                                      </p:cBhvr>
                                      <p:to>
                                        <p:strVal val="visible"/>
                                      </p:to>
                                    </p:set>
                                    <p:animEffect transition="in" filter="fade">
                                      <p:cBhvr>
                                        <p:cTn id="586" dur="500"/>
                                        <p:tgtEl>
                                          <p:spTgt spid="115"/>
                                        </p:tgtEl>
                                      </p:cBhvr>
                                    </p:animEffect>
                                  </p:childTnLst>
                                </p:cTn>
                              </p:par>
                            </p:childTnLst>
                          </p:cTn>
                        </p:par>
                      </p:childTnLst>
                    </p:cTn>
                  </p:par>
                  <p:par>
                    <p:cTn id="587" fill="hold">
                      <p:stCondLst>
                        <p:cond delay="indefinite"/>
                      </p:stCondLst>
                      <p:childTnLst>
                        <p:par>
                          <p:cTn id="588" fill="hold">
                            <p:stCondLst>
                              <p:cond delay="0"/>
                            </p:stCondLst>
                            <p:childTnLst>
                              <p:par>
                                <p:cTn id="589" presetID="55" presetClass="entr" presetSubtype="0" fill="hold" grpId="0" nodeType="clickEffect">
                                  <p:stCondLst>
                                    <p:cond delay="0"/>
                                  </p:stCondLst>
                                  <p:childTnLst>
                                    <p:set>
                                      <p:cBhvr>
                                        <p:cTn id="590" dur="1" fill="hold">
                                          <p:stCondLst>
                                            <p:cond delay="0"/>
                                          </p:stCondLst>
                                        </p:cTn>
                                        <p:tgtEl>
                                          <p:spTgt spid="95"/>
                                        </p:tgtEl>
                                        <p:attrNameLst>
                                          <p:attrName>style.visibility</p:attrName>
                                        </p:attrNameLst>
                                      </p:cBhvr>
                                      <p:to>
                                        <p:strVal val="visible"/>
                                      </p:to>
                                    </p:set>
                                    <p:anim calcmode="lin" valueType="num">
                                      <p:cBhvr>
                                        <p:cTn id="591" dur="1000" fill="hold"/>
                                        <p:tgtEl>
                                          <p:spTgt spid="95"/>
                                        </p:tgtEl>
                                        <p:attrNameLst>
                                          <p:attrName>ppt_w</p:attrName>
                                        </p:attrNameLst>
                                      </p:cBhvr>
                                      <p:tavLst>
                                        <p:tav tm="0">
                                          <p:val>
                                            <p:strVal val="#ppt_w*0.70"/>
                                          </p:val>
                                        </p:tav>
                                        <p:tav tm="100000">
                                          <p:val>
                                            <p:strVal val="#ppt_w"/>
                                          </p:val>
                                        </p:tav>
                                      </p:tavLst>
                                    </p:anim>
                                    <p:anim calcmode="lin" valueType="num">
                                      <p:cBhvr>
                                        <p:cTn id="592" dur="1000" fill="hold"/>
                                        <p:tgtEl>
                                          <p:spTgt spid="95"/>
                                        </p:tgtEl>
                                        <p:attrNameLst>
                                          <p:attrName>ppt_h</p:attrName>
                                        </p:attrNameLst>
                                      </p:cBhvr>
                                      <p:tavLst>
                                        <p:tav tm="0">
                                          <p:val>
                                            <p:strVal val="#ppt_h"/>
                                          </p:val>
                                        </p:tav>
                                        <p:tav tm="100000">
                                          <p:val>
                                            <p:strVal val="#ppt_h"/>
                                          </p:val>
                                        </p:tav>
                                      </p:tavLst>
                                    </p:anim>
                                    <p:animEffect transition="in" filter="fade">
                                      <p:cBhvr>
                                        <p:cTn id="593" dur="1000"/>
                                        <p:tgtEl>
                                          <p:spTgt spid="95"/>
                                        </p:tgtEl>
                                      </p:cBhvr>
                                    </p:animEffect>
                                  </p:childTnLst>
                                </p:cTn>
                              </p:par>
                            </p:childTnLst>
                          </p:cTn>
                        </p:par>
                      </p:childTnLst>
                    </p:cTn>
                  </p:par>
                  <p:par>
                    <p:cTn id="594" fill="hold">
                      <p:stCondLst>
                        <p:cond delay="indefinite"/>
                      </p:stCondLst>
                      <p:childTnLst>
                        <p:par>
                          <p:cTn id="595" fill="hold">
                            <p:stCondLst>
                              <p:cond delay="0"/>
                            </p:stCondLst>
                            <p:childTnLst>
                              <p:par>
                                <p:cTn id="596" presetID="17" presetClass="entr" presetSubtype="10" fill="hold" grpId="0" nodeType="clickEffect">
                                  <p:stCondLst>
                                    <p:cond delay="0"/>
                                  </p:stCondLst>
                                  <p:childTnLst>
                                    <p:set>
                                      <p:cBhvr>
                                        <p:cTn id="597" dur="1" fill="hold">
                                          <p:stCondLst>
                                            <p:cond delay="0"/>
                                          </p:stCondLst>
                                        </p:cTn>
                                        <p:tgtEl>
                                          <p:spTgt spid="105"/>
                                        </p:tgtEl>
                                        <p:attrNameLst>
                                          <p:attrName>style.visibility</p:attrName>
                                        </p:attrNameLst>
                                      </p:cBhvr>
                                      <p:to>
                                        <p:strVal val="visible"/>
                                      </p:to>
                                    </p:set>
                                    <p:anim calcmode="lin" valueType="num">
                                      <p:cBhvr>
                                        <p:cTn id="598" dur="500" fill="hold"/>
                                        <p:tgtEl>
                                          <p:spTgt spid="105"/>
                                        </p:tgtEl>
                                        <p:attrNameLst>
                                          <p:attrName>ppt_w</p:attrName>
                                        </p:attrNameLst>
                                      </p:cBhvr>
                                      <p:tavLst>
                                        <p:tav tm="0">
                                          <p:val>
                                            <p:fltVal val="0"/>
                                          </p:val>
                                        </p:tav>
                                        <p:tav tm="100000">
                                          <p:val>
                                            <p:strVal val="#ppt_w"/>
                                          </p:val>
                                        </p:tav>
                                      </p:tavLst>
                                    </p:anim>
                                    <p:anim calcmode="lin" valueType="num">
                                      <p:cBhvr>
                                        <p:cTn id="599" dur="500" fill="hold"/>
                                        <p:tgtEl>
                                          <p:spTgt spid="105"/>
                                        </p:tgtEl>
                                        <p:attrNameLst>
                                          <p:attrName>ppt_h</p:attrName>
                                        </p:attrNameLst>
                                      </p:cBhvr>
                                      <p:tavLst>
                                        <p:tav tm="0">
                                          <p:val>
                                            <p:strVal val="#ppt_h"/>
                                          </p:val>
                                        </p:tav>
                                        <p:tav tm="100000">
                                          <p:val>
                                            <p:strVal val="#ppt_h"/>
                                          </p:val>
                                        </p:tav>
                                      </p:tavLst>
                                    </p:anim>
                                  </p:childTnLst>
                                </p:cTn>
                              </p:par>
                            </p:childTnLst>
                          </p:cTn>
                        </p:par>
                      </p:childTnLst>
                    </p:cTn>
                  </p:par>
                  <p:par>
                    <p:cTn id="600" fill="hold">
                      <p:stCondLst>
                        <p:cond delay="indefinite"/>
                      </p:stCondLst>
                      <p:childTnLst>
                        <p:par>
                          <p:cTn id="601" fill="hold">
                            <p:stCondLst>
                              <p:cond delay="0"/>
                            </p:stCondLst>
                            <p:childTnLst>
                              <p:par>
                                <p:cTn id="602" presetID="55" presetClass="entr" presetSubtype="0" fill="hold" grpId="0" nodeType="clickEffect">
                                  <p:stCondLst>
                                    <p:cond delay="0"/>
                                  </p:stCondLst>
                                  <p:childTnLst>
                                    <p:set>
                                      <p:cBhvr>
                                        <p:cTn id="603" dur="1" fill="hold">
                                          <p:stCondLst>
                                            <p:cond delay="0"/>
                                          </p:stCondLst>
                                        </p:cTn>
                                        <p:tgtEl>
                                          <p:spTgt spid="107"/>
                                        </p:tgtEl>
                                        <p:attrNameLst>
                                          <p:attrName>style.visibility</p:attrName>
                                        </p:attrNameLst>
                                      </p:cBhvr>
                                      <p:to>
                                        <p:strVal val="visible"/>
                                      </p:to>
                                    </p:set>
                                    <p:anim calcmode="lin" valueType="num">
                                      <p:cBhvr>
                                        <p:cTn id="604" dur="1000" fill="hold"/>
                                        <p:tgtEl>
                                          <p:spTgt spid="107"/>
                                        </p:tgtEl>
                                        <p:attrNameLst>
                                          <p:attrName>ppt_w</p:attrName>
                                        </p:attrNameLst>
                                      </p:cBhvr>
                                      <p:tavLst>
                                        <p:tav tm="0">
                                          <p:val>
                                            <p:strVal val="#ppt_w*0.70"/>
                                          </p:val>
                                        </p:tav>
                                        <p:tav tm="100000">
                                          <p:val>
                                            <p:strVal val="#ppt_w"/>
                                          </p:val>
                                        </p:tav>
                                      </p:tavLst>
                                    </p:anim>
                                    <p:anim calcmode="lin" valueType="num">
                                      <p:cBhvr>
                                        <p:cTn id="605" dur="1000" fill="hold"/>
                                        <p:tgtEl>
                                          <p:spTgt spid="107"/>
                                        </p:tgtEl>
                                        <p:attrNameLst>
                                          <p:attrName>ppt_h</p:attrName>
                                        </p:attrNameLst>
                                      </p:cBhvr>
                                      <p:tavLst>
                                        <p:tav tm="0">
                                          <p:val>
                                            <p:strVal val="#ppt_h"/>
                                          </p:val>
                                        </p:tav>
                                        <p:tav tm="100000">
                                          <p:val>
                                            <p:strVal val="#ppt_h"/>
                                          </p:val>
                                        </p:tav>
                                      </p:tavLst>
                                    </p:anim>
                                    <p:animEffect transition="in" filter="fade">
                                      <p:cBhvr>
                                        <p:cTn id="606" dur="1000"/>
                                        <p:tgtEl>
                                          <p:spTgt spid="107"/>
                                        </p:tgtEl>
                                      </p:cBhvr>
                                    </p:animEffect>
                                  </p:childTnLst>
                                </p:cTn>
                              </p:par>
                            </p:childTnLst>
                          </p:cTn>
                        </p:par>
                      </p:childTnLst>
                    </p:cTn>
                  </p:par>
                  <p:par>
                    <p:cTn id="607" fill="hold">
                      <p:stCondLst>
                        <p:cond delay="indefinite"/>
                      </p:stCondLst>
                      <p:childTnLst>
                        <p:par>
                          <p:cTn id="608" fill="hold">
                            <p:stCondLst>
                              <p:cond delay="0"/>
                            </p:stCondLst>
                            <p:childTnLst>
                              <p:par>
                                <p:cTn id="609" presetID="17" presetClass="entr" presetSubtype="10" fill="hold" grpId="0" nodeType="clickEffect">
                                  <p:stCondLst>
                                    <p:cond delay="0"/>
                                  </p:stCondLst>
                                  <p:childTnLst>
                                    <p:set>
                                      <p:cBhvr>
                                        <p:cTn id="610" dur="1" fill="hold">
                                          <p:stCondLst>
                                            <p:cond delay="0"/>
                                          </p:stCondLst>
                                        </p:cTn>
                                        <p:tgtEl>
                                          <p:spTgt spid="110"/>
                                        </p:tgtEl>
                                        <p:attrNameLst>
                                          <p:attrName>style.visibility</p:attrName>
                                        </p:attrNameLst>
                                      </p:cBhvr>
                                      <p:to>
                                        <p:strVal val="visible"/>
                                      </p:to>
                                    </p:set>
                                    <p:anim calcmode="lin" valueType="num">
                                      <p:cBhvr>
                                        <p:cTn id="611" dur="500" fill="hold"/>
                                        <p:tgtEl>
                                          <p:spTgt spid="110"/>
                                        </p:tgtEl>
                                        <p:attrNameLst>
                                          <p:attrName>ppt_w</p:attrName>
                                        </p:attrNameLst>
                                      </p:cBhvr>
                                      <p:tavLst>
                                        <p:tav tm="0">
                                          <p:val>
                                            <p:fltVal val="0"/>
                                          </p:val>
                                        </p:tav>
                                        <p:tav tm="100000">
                                          <p:val>
                                            <p:strVal val="#ppt_w"/>
                                          </p:val>
                                        </p:tav>
                                      </p:tavLst>
                                    </p:anim>
                                    <p:anim calcmode="lin" valueType="num">
                                      <p:cBhvr>
                                        <p:cTn id="612" dur="500" fill="hold"/>
                                        <p:tgtEl>
                                          <p:spTgt spid="110"/>
                                        </p:tgtEl>
                                        <p:attrNameLst>
                                          <p:attrName>ppt_h</p:attrName>
                                        </p:attrNameLst>
                                      </p:cBhvr>
                                      <p:tavLst>
                                        <p:tav tm="0">
                                          <p:val>
                                            <p:strVal val="#ppt_h"/>
                                          </p:val>
                                        </p:tav>
                                        <p:tav tm="100000">
                                          <p:val>
                                            <p:strVal val="#ppt_h"/>
                                          </p:val>
                                        </p:tav>
                                      </p:tavLst>
                                    </p:anim>
                                  </p:childTnLst>
                                </p:cTn>
                              </p:par>
                            </p:childTnLst>
                          </p:cTn>
                        </p:par>
                      </p:childTnLst>
                    </p:cTn>
                  </p:par>
                  <p:par>
                    <p:cTn id="613" fill="hold">
                      <p:stCondLst>
                        <p:cond delay="indefinite"/>
                      </p:stCondLst>
                      <p:childTnLst>
                        <p:par>
                          <p:cTn id="614" fill="hold">
                            <p:stCondLst>
                              <p:cond delay="0"/>
                            </p:stCondLst>
                            <p:childTnLst>
                              <p:par>
                                <p:cTn id="615" presetID="15" presetClass="entr" presetSubtype="0" fill="hold" grpId="0" nodeType="clickEffect">
                                  <p:stCondLst>
                                    <p:cond delay="0"/>
                                  </p:stCondLst>
                                  <p:childTnLst>
                                    <p:set>
                                      <p:cBhvr>
                                        <p:cTn id="616" dur="1" fill="hold">
                                          <p:stCondLst>
                                            <p:cond delay="0"/>
                                          </p:stCondLst>
                                        </p:cTn>
                                        <p:tgtEl>
                                          <p:spTgt spid="113"/>
                                        </p:tgtEl>
                                        <p:attrNameLst>
                                          <p:attrName>style.visibility</p:attrName>
                                        </p:attrNameLst>
                                      </p:cBhvr>
                                      <p:to>
                                        <p:strVal val="visible"/>
                                      </p:to>
                                    </p:set>
                                    <p:anim calcmode="lin" valueType="num">
                                      <p:cBhvr>
                                        <p:cTn id="617" dur="1000" fill="hold"/>
                                        <p:tgtEl>
                                          <p:spTgt spid="113"/>
                                        </p:tgtEl>
                                        <p:attrNameLst>
                                          <p:attrName>ppt_w</p:attrName>
                                        </p:attrNameLst>
                                      </p:cBhvr>
                                      <p:tavLst>
                                        <p:tav tm="0">
                                          <p:val>
                                            <p:fltVal val="0"/>
                                          </p:val>
                                        </p:tav>
                                        <p:tav tm="100000">
                                          <p:val>
                                            <p:strVal val="#ppt_w"/>
                                          </p:val>
                                        </p:tav>
                                      </p:tavLst>
                                    </p:anim>
                                    <p:anim calcmode="lin" valueType="num">
                                      <p:cBhvr>
                                        <p:cTn id="618" dur="1000" fill="hold"/>
                                        <p:tgtEl>
                                          <p:spTgt spid="113"/>
                                        </p:tgtEl>
                                        <p:attrNameLst>
                                          <p:attrName>ppt_h</p:attrName>
                                        </p:attrNameLst>
                                      </p:cBhvr>
                                      <p:tavLst>
                                        <p:tav tm="0">
                                          <p:val>
                                            <p:fltVal val="0"/>
                                          </p:val>
                                        </p:tav>
                                        <p:tav tm="100000">
                                          <p:val>
                                            <p:strVal val="#ppt_h"/>
                                          </p:val>
                                        </p:tav>
                                      </p:tavLst>
                                    </p:anim>
                                    <p:anim calcmode="lin" valueType="num">
                                      <p:cBhvr>
                                        <p:cTn id="619" dur="1000" fill="hold"/>
                                        <p:tgtEl>
                                          <p:spTgt spid="113"/>
                                        </p:tgtEl>
                                        <p:attrNameLst>
                                          <p:attrName>ppt_x</p:attrName>
                                        </p:attrNameLst>
                                      </p:cBhvr>
                                      <p:tavLst>
                                        <p:tav tm="0" fmla="#ppt_x+(cos(-2*pi*(1-$))*-#ppt_x-sin(-2*pi*(1-$))*(1-#ppt_y))*(1-$)">
                                          <p:val>
                                            <p:fltVal val="0"/>
                                          </p:val>
                                        </p:tav>
                                        <p:tav tm="100000">
                                          <p:val>
                                            <p:fltVal val="1"/>
                                          </p:val>
                                        </p:tav>
                                      </p:tavLst>
                                    </p:anim>
                                    <p:anim calcmode="lin" valueType="num">
                                      <p:cBhvr>
                                        <p:cTn id="620" dur="1000" fill="hold"/>
                                        <p:tgtEl>
                                          <p:spTgt spid="1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1" fill="hold">
                      <p:stCondLst>
                        <p:cond delay="indefinite"/>
                      </p:stCondLst>
                      <p:childTnLst>
                        <p:par>
                          <p:cTn id="622" fill="hold">
                            <p:stCondLst>
                              <p:cond delay="0"/>
                            </p:stCondLst>
                            <p:childTnLst>
                              <p:par>
                                <p:cTn id="623" presetID="2" presetClass="entr" presetSubtype="4" fill="hold" grpId="0" nodeType="clickEffect">
                                  <p:stCondLst>
                                    <p:cond delay="0"/>
                                  </p:stCondLst>
                                  <p:childTnLst>
                                    <p:set>
                                      <p:cBhvr>
                                        <p:cTn id="624" dur="1" fill="hold">
                                          <p:stCondLst>
                                            <p:cond delay="0"/>
                                          </p:stCondLst>
                                        </p:cTn>
                                        <p:tgtEl>
                                          <p:spTgt spid="114"/>
                                        </p:tgtEl>
                                        <p:attrNameLst>
                                          <p:attrName>style.visibility</p:attrName>
                                        </p:attrNameLst>
                                      </p:cBhvr>
                                      <p:to>
                                        <p:strVal val="visible"/>
                                      </p:to>
                                    </p:set>
                                    <p:anim calcmode="lin" valueType="num">
                                      <p:cBhvr additive="base">
                                        <p:cTn id="625" dur="500" fill="hold"/>
                                        <p:tgtEl>
                                          <p:spTgt spid="114"/>
                                        </p:tgtEl>
                                        <p:attrNameLst>
                                          <p:attrName>ppt_x</p:attrName>
                                        </p:attrNameLst>
                                      </p:cBhvr>
                                      <p:tavLst>
                                        <p:tav tm="0">
                                          <p:val>
                                            <p:strVal val="#ppt_x"/>
                                          </p:val>
                                        </p:tav>
                                        <p:tav tm="100000">
                                          <p:val>
                                            <p:strVal val="#ppt_x"/>
                                          </p:val>
                                        </p:tav>
                                      </p:tavLst>
                                    </p:anim>
                                    <p:anim calcmode="lin" valueType="num">
                                      <p:cBhvr additive="base">
                                        <p:cTn id="62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3" grpId="1"/>
      <p:bldP spid="23" grpId="2"/>
      <p:bldP spid="42" grpId="0"/>
      <p:bldP spid="42" grpId="1"/>
      <p:bldP spid="42" grpId="2"/>
      <p:bldP spid="53" grpId="0"/>
      <p:bldP spid="53" grpId="1"/>
      <p:bldP spid="54" grpId="0"/>
      <p:bldP spid="54" grpId="1"/>
      <p:bldP spid="55" grpId="0"/>
      <p:bldP spid="55" grpId="1"/>
      <p:bldP spid="56" grpId="0"/>
      <p:bldP spid="56" grpId="1"/>
      <p:bldP spid="51" grpId="0"/>
      <p:bldP spid="58" grpId="0"/>
      <p:bldP spid="57" grpId="0" animBg="1"/>
      <p:bldP spid="65" grpId="0"/>
      <p:bldP spid="69" grpId="0"/>
      <p:bldP spid="70" grpId="0"/>
      <p:bldP spid="71" grpId="0"/>
      <p:bldP spid="97" grpId="0"/>
      <p:bldP spid="98" grpId="0"/>
      <p:bldP spid="99" grpId="0"/>
      <p:bldP spid="100" grpId="0"/>
      <p:bldP spid="101" grpId="0"/>
      <p:bldP spid="102" grpId="0"/>
      <p:bldP spid="103" grpId="0"/>
      <p:bldP spid="104" grpId="0"/>
      <p:bldP spid="95" grpId="0" animBg="1"/>
      <p:bldP spid="105" grpId="0"/>
      <p:bldP spid="107" grpId="0" animBg="1"/>
      <p:bldP spid="110" grpId="0"/>
      <p:bldP spid="111" grpId="0"/>
      <p:bldP spid="112" grpId="0"/>
      <p:bldP spid="109" grpId="0" animBg="1"/>
      <p:bldP spid="115" grpId="0"/>
      <p:bldP spid="113" grpId="0"/>
      <p:bldP spid="1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9076" y="514517"/>
            <a:ext cx="6096000" cy="461665"/>
          </a:xfrm>
          <a:prstGeom prst="rect">
            <a:avLst/>
          </a:prstGeom>
        </p:spPr>
        <p:txBody>
          <a:bodyPr>
            <a:spAutoFit/>
          </a:bodyPr>
          <a:lstStyle/>
          <a:p>
            <a:pPr algn="r" rtl="1"/>
            <a:r>
              <a:rPr lang="fa-IR" sz="2400" dirty="0">
                <a:solidFill>
                  <a:srgbClr val="231F20"/>
                </a:solidFill>
                <a:latin typeface="AmuzehNewNormalPS"/>
                <a:cs typeface="B Koodak" panose="00000700000000000000" pitchFamily="2" charset="-78"/>
              </a:rPr>
              <a:t>4- حاصل عبارت روبه رو را پیدا کنید. </a:t>
            </a:r>
            <a:endParaRPr lang="en-US" dirty="0">
              <a:cs typeface="B Koodak" panose="00000700000000000000" pitchFamily="2" charset="-78"/>
            </a:endParaRPr>
          </a:p>
        </p:txBody>
      </p:sp>
      <mc:AlternateContent xmlns:mc="http://schemas.openxmlformats.org/markup-compatibility/2006" xmlns:a14="http://schemas.microsoft.com/office/drawing/2010/main">
        <mc:Choice Requires="a14">
          <p:sp>
            <p:nvSpPr>
              <p:cNvPr id="3" name="TextBox 2"/>
              <p:cNvSpPr txBox="1"/>
              <p:nvPr/>
            </p:nvSpPr>
            <p:spPr>
              <a:xfrm>
                <a:off x="1629738" y="406313"/>
                <a:ext cx="3308598" cy="6780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1</m:t>
                      </m:r>
                      <m:f>
                        <m:fPr>
                          <m:ctrlPr>
                            <a:rPr lang="fa-IR" sz="2400" b="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2</m:t>
                          </m:r>
                        </m:den>
                      </m:f>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m:t>
                      </m:r>
                      <m:f>
                        <m:fPr>
                          <m:ctrlPr>
                            <a:rPr lang="fa-IR" sz="2400" b="0" i="1" smtClean="0">
                              <a:latin typeface="Cambria Math" panose="02040503050406030204" pitchFamily="18" charset="0"/>
                              <a:ea typeface="Cambria Math" panose="02040503050406030204" pitchFamily="18" charset="0"/>
                            </a:rPr>
                          </m:ctrlPr>
                        </m:fPr>
                        <m:num>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3</m:t>
                          </m:r>
                        </m:den>
                      </m:f>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m:t>
                      </m:r>
                      <m:f>
                        <m:fPr>
                          <m:ctrlPr>
                            <a:rPr lang="fa-IR" sz="2400" b="0" i="1" smtClean="0">
                              <a:latin typeface="Cambria Math" panose="02040503050406030204" pitchFamily="18" charset="0"/>
                              <a:ea typeface="Cambria Math" panose="02040503050406030204" pitchFamily="18" charset="0"/>
                            </a:rPr>
                          </m:ctrlPr>
                        </m:fPr>
                        <m:num>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4</m:t>
                          </m:r>
                        </m:den>
                      </m:f>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m:t>
                      </m:r>
                      <m:f>
                        <m:fPr>
                          <m:ctrlPr>
                            <a:rPr lang="fa-IR" sz="2400" b="0" i="1" smtClean="0">
                              <a:latin typeface="Cambria Math" panose="02040503050406030204" pitchFamily="18" charset="0"/>
                              <a:ea typeface="Cambria Math" panose="02040503050406030204" pitchFamily="18" charset="0"/>
                            </a:rPr>
                          </m:ctrlPr>
                        </m:fPr>
                        <m:num>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100</m:t>
                          </m:r>
                        </m:den>
                      </m:f>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oMath>
                  </m:oMathPara>
                </a14:m>
                <a:endParaRPr lang="en-US" sz="2400" dirty="0">
                  <a:cs typeface="B Koodak" panose="00000700000000000000" pitchFamily="2" charset="-78"/>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29738" y="406313"/>
                <a:ext cx="3308598" cy="678071"/>
              </a:xfrm>
              <a:prstGeom prst="rect">
                <a:avLst/>
              </a:prstGeom>
              <a:blipFill>
                <a:blip r:embed="rId2"/>
                <a:stretch>
                  <a:fillRect/>
                </a:stretch>
              </a:blipFill>
            </p:spPr>
            <p:txBody>
              <a:bodyPr/>
              <a:lstStyle/>
              <a:p>
                <a:r>
                  <a:rPr lang="en-US">
                    <a:noFill/>
                  </a:rPr>
                  <a:t> </a:t>
                </a:r>
              </a:p>
            </p:txBody>
          </p:sp>
        </mc:Fallback>
      </mc:AlternateContent>
      <p:sp>
        <p:nvSpPr>
          <p:cNvPr id="5" name="Oval 4"/>
          <p:cNvSpPr/>
          <p:nvPr/>
        </p:nvSpPr>
        <p:spPr>
          <a:xfrm>
            <a:off x="1629737" y="298725"/>
            <a:ext cx="531075" cy="98370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4"/>
          </p:cNvCxnSpPr>
          <p:nvPr/>
        </p:nvCxnSpPr>
        <p:spPr>
          <a:xfrm>
            <a:off x="1895275" y="1282432"/>
            <a:ext cx="0" cy="33963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672178" y="1715611"/>
                <a:ext cx="237244" cy="678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3</m:t>
                          </m:r>
                        </m:num>
                        <m:den>
                          <m:r>
                            <m:rPr>
                              <m:nor/>
                            </m:rPr>
                            <a:rPr lang="fa-IR" sz="2400" b="0" i="0" smtClean="0">
                              <a:latin typeface="Cambria Math" panose="02040503050406030204" pitchFamily="18" charset="0"/>
                              <a:cs typeface="B Koodak" panose="00000700000000000000" pitchFamily="2" charset="-78"/>
                            </a:rPr>
                            <m:t>2</m:t>
                          </m:r>
                        </m:den>
                      </m:f>
                    </m:oMath>
                  </m:oMathPara>
                </a14:m>
                <a:endParaRPr lang="en-US" sz="2400" dirty="0">
                  <a:cs typeface="B Koodak" panose="000007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72178" y="1715611"/>
                <a:ext cx="237244" cy="6781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025901" y="1715610"/>
                <a:ext cx="525272" cy="683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4</m:t>
                          </m:r>
                        </m:num>
                        <m:den>
                          <m:r>
                            <m:rPr>
                              <m:nor/>
                            </m:rPr>
                            <a:rPr lang="fa-IR" sz="2400" b="0" i="0" smtClean="0">
                              <a:latin typeface="Cambria Math" panose="02040503050406030204" pitchFamily="18" charset="0"/>
                              <a:cs typeface="B Koodak" panose="00000700000000000000" pitchFamily="2" charset="-78"/>
                            </a:rPr>
                            <m:t>3</m:t>
                          </m:r>
                        </m:den>
                      </m:f>
                    </m:oMath>
                  </m:oMathPara>
                </a14:m>
                <a:endParaRPr lang="en-US" sz="2400" dirty="0">
                  <a:cs typeface="B Koodak" panose="00000700000000000000" pitchFamily="2" charset="-7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25901" y="1715610"/>
                <a:ext cx="525272" cy="683777"/>
              </a:xfrm>
              <a:prstGeom prst="rect">
                <a:avLst/>
              </a:prstGeom>
              <a:blipFill>
                <a:blip r:embed="rId4"/>
                <a:stretch>
                  <a:fillRect/>
                </a:stretch>
              </a:blipFill>
            </p:spPr>
            <p:txBody>
              <a:bodyPr/>
              <a:lstStyle/>
              <a:p>
                <a:r>
                  <a:rPr lang="en-US">
                    <a:noFill/>
                  </a:rPr>
                  <a:t> </a:t>
                </a:r>
              </a:p>
            </p:txBody>
          </p:sp>
        </mc:Fallback>
      </mc:AlternateContent>
      <p:sp>
        <p:nvSpPr>
          <p:cNvPr id="11" name="Oval 10"/>
          <p:cNvSpPr/>
          <p:nvPr/>
        </p:nvSpPr>
        <p:spPr>
          <a:xfrm>
            <a:off x="2174860" y="298725"/>
            <a:ext cx="531075" cy="98370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1" idx="4"/>
          </p:cNvCxnSpPr>
          <p:nvPr/>
        </p:nvCxnSpPr>
        <p:spPr>
          <a:xfrm>
            <a:off x="2440398" y="1282432"/>
            <a:ext cx="0" cy="33963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743603" y="298725"/>
            <a:ext cx="531075" cy="98370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 idx="4"/>
          </p:cNvCxnSpPr>
          <p:nvPr/>
        </p:nvCxnSpPr>
        <p:spPr>
          <a:xfrm>
            <a:off x="3009141" y="1282432"/>
            <a:ext cx="0" cy="33963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603425" y="1715610"/>
                <a:ext cx="508151" cy="672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b="0" i="0" smtClean="0">
                              <a:latin typeface="Cambria Math" panose="02040503050406030204" pitchFamily="18" charset="0"/>
                              <a:cs typeface="B Koodak" panose="00000700000000000000" pitchFamily="2" charset="-78"/>
                            </a:rPr>
                            <m:t>4</m:t>
                          </m:r>
                        </m:den>
                      </m:f>
                    </m:oMath>
                  </m:oMathPara>
                </a14:m>
                <a:endParaRPr lang="en-US" sz="2400" dirty="0">
                  <a:cs typeface="B Koodak" panose="00000700000000000000" pitchFamily="2" charset="-78"/>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603425" y="1715610"/>
                <a:ext cx="508151" cy="6723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160622" y="1889888"/>
                <a:ext cx="4857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oMath>
                  </m:oMathPara>
                </a14:m>
                <a:endParaRPr lang="en-US" sz="2400" dirty="0">
                  <a:cs typeface="B Koodak" panose="00000700000000000000" pitchFamily="2" charset="-78"/>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160622" y="1889888"/>
                <a:ext cx="485710" cy="369332"/>
              </a:xfrm>
              <a:prstGeom prst="rect">
                <a:avLst/>
              </a:prstGeom>
              <a:blipFill>
                <a:blip r:embed="rId6"/>
                <a:stretch>
                  <a:fillRect l="-10000" b="-1639"/>
                </a:stretch>
              </a:blipFill>
            </p:spPr>
            <p:txBody>
              <a:bodyPr/>
              <a:lstStyle/>
              <a:p>
                <a:r>
                  <a:rPr lang="en-US">
                    <a:noFill/>
                  </a:rPr>
                  <a:t> </a:t>
                </a:r>
              </a:p>
            </p:txBody>
          </p:sp>
        </mc:Fallback>
      </mc:AlternateContent>
      <p:sp>
        <p:nvSpPr>
          <p:cNvPr id="19" name="Oval 18"/>
          <p:cNvSpPr/>
          <p:nvPr/>
        </p:nvSpPr>
        <p:spPr>
          <a:xfrm>
            <a:off x="3843420" y="312320"/>
            <a:ext cx="812399" cy="98370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4267856" y="1296027"/>
            <a:ext cx="0" cy="33963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783761" y="1729205"/>
                <a:ext cx="1353960" cy="6780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101</m:t>
                          </m:r>
                        </m:num>
                        <m:den>
                          <m:r>
                            <m:rPr>
                              <m:nor/>
                            </m:rPr>
                            <a:rPr lang="fa-IR" sz="2400" b="0" i="0" smtClean="0">
                              <a:latin typeface="Cambria Math" panose="02040503050406030204" pitchFamily="18" charset="0"/>
                              <a:cs typeface="B Koodak" panose="00000700000000000000" pitchFamily="2" charset="-78"/>
                            </a:rPr>
                            <m:t>100</m:t>
                          </m:r>
                        </m:den>
                      </m:f>
                      <m:r>
                        <a:rPr lang="fa-IR" sz="2400" b="0" i="0" smtClean="0">
                          <a:latin typeface="Cambria Math" panose="02040503050406030204" pitchFamily="18" charset="0"/>
                        </a:rPr>
                        <m:t>=</m:t>
                      </m:r>
                      <m:r>
                        <a:rPr lang="fa-IR" sz="2400" b="0" i="0" smtClean="0">
                          <a:latin typeface="Cambria Math" panose="02040503050406030204" pitchFamily="18" charset="0"/>
                        </a:rPr>
                        <m:t>؟</m:t>
                      </m:r>
                    </m:oMath>
                  </m:oMathPara>
                </a14:m>
                <a:endParaRPr lang="en-US" sz="2400" dirty="0">
                  <a:cs typeface="B Koodak" panose="00000700000000000000" pitchFamily="2" charset="-78"/>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783761" y="1729205"/>
                <a:ext cx="1353960" cy="678071"/>
              </a:xfrm>
              <a:prstGeom prst="rect">
                <a:avLst/>
              </a:prstGeom>
              <a:blipFill>
                <a:blip r:embed="rId7"/>
                <a:stretch>
                  <a:fillRect/>
                </a:stretch>
              </a:blipFill>
            </p:spPr>
            <p:txBody>
              <a:bodyPr/>
              <a:lstStyle/>
              <a:p>
                <a:r>
                  <a:rPr lang="en-US">
                    <a:noFill/>
                  </a:rPr>
                  <a:t> </a:t>
                </a:r>
              </a:p>
            </p:txBody>
          </p:sp>
        </mc:Fallback>
      </mc:AlternateContent>
      <p:sp>
        <p:nvSpPr>
          <p:cNvPr id="25" name="Right Arrow Callout 24"/>
          <p:cNvSpPr/>
          <p:nvPr/>
        </p:nvSpPr>
        <p:spPr>
          <a:xfrm rot="5400000">
            <a:off x="1518206" y="1708595"/>
            <a:ext cx="1722194" cy="1576327"/>
          </a:xfrm>
          <a:prstGeom prst="right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1338821" y="3612083"/>
                <a:ext cx="1420709" cy="797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m:rPr>
                              <m:nor/>
                            </m:rPr>
                            <a:rPr lang="fa-IR" sz="2800" b="0" i="0" smtClean="0">
                              <a:latin typeface="Cambria Math" panose="02040503050406030204" pitchFamily="18" charset="0"/>
                              <a:cs typeface="B Koodak" panose="00000700000000000000" pitchFamily="2" charset="-78"/>
                            </a:rPr>
                            <m:t>3</m:t>
                          </m:r>
                        </m:num>
                        <m:den>
                          <m:r>
                            <m:rPr>
                              <m:nor/>
                            </m:rPr>
                            <a:rPr lang="fa-IR" sz="2800" b="0" i="0" smtClean="0">
                              <a:latin typeface="Cambria Math" panose="02040503050406030204" pitchFamily="18" charset="0"/>
                              <a:cs typeface="B Koodak" panose="00000700000000000000" pitchFamily="2" charset="-78"/>
                            </a:rPr>
                            <m:t>2</m:t>
                          </m:r>
                        </m:den>
                      </m:f>
                      <m:r>
                        <m:rPr>
                          <m:nor/>
                        </m:rPr>
                        <a:rPr lang="en-US" sz="2800" i="0" smtClean="0">
                          <a:latin typeface="Cambria Math" panose="02040503050406030204" pitchFamily="18" charset="0"/>
                          <a:ea typeface="Cambria Math" panose="02040503050406030204" pitchFamily="18" charset="0"/>
                          <a:cs typeface="B Koodak" panose="00000700000000000000" pitchFamily="2" charset="-78"/>
                        </a:rPr>
                        <m:t>×</m:t>
                      </m:r>
                      <m:f>
                        <m:fPr>
                          <m:ctrlPr>
                            <a:rPr lang="en-US" sz="2800" i="1" smtClean="0">
                              <a:latin typeface="Cambria Math" panose="02040503050406030204" pitchFamily="18" charset="0"/>
                              <a:ea typeface="Cambria Math" panose="02040503050406030204" pitchFamily="18" charset="0"/>
                            </a:rPr>
                          </m:ctrlPr>
                        </m:fPr>
                        <m:num>
                          <m:r>
                            <m:rPr>
                              <m:nor/>
                            </m:rPr>
                            <a:rPr lang="fa-IR" sz="2800" b="0" i="0" smtClean="0">
                              <a:latin typeface="Cambria Math" panose="02040503050406030204" pitchFamily="18" charset="0"/>
                              <a:ea typeface="Cambria Math" panose="02040503050406030204" pitchFamily="18" charset="0"/>
                              <a:cs typeface="B Koodak" panose="00000700000000000000" pitchFamily="2" charset="-78"/>
                            </a:rPr>
                            <m:t>4</m:t>
                          </m:r>
                        </m:num>
                        <m:den>
                          <m:r>
                            <m:rPr>
                              <m:nor/>
                            </m:rPr>
                            <a:rPr lang="fa-IR" sz="2800" b="0" i="0" smtClean="0">
                              <a:latin typeface="Cambria Math" panose="02040503050406030204" pitchFamily="18" charset="0"/>
                              <a:ea typeface="Cambria Math" panose="02040503050406030204" pitchFamily="18" charset="0"/>
                              <a:cs typeface="B Koodak" panose="00000700000000000000" pitchFamily="2" charset="-78"/>
                            </a:rPr>
                            <m:t>3</m:t>
                          </m:r>
                        </m:den>
                      </m:f>
                      <m:r>
                        <m:rPr>
                          <m:nor/>
                        </m:rPr>
                        <a:rPr lang="en-US" sz="2800" i="0" smtClean="0">
                          <a:latin typeface="Cambria Math" panose="02040503050406030204" pitchFamily="18" charset="0"/>
                          <a:ea typeface="Cambria Math" panose="02040503050406030204" pitchFamily="18" charset="0"/>
                          <a:cs typeface="B Koodak" panose="00000700000000000000" pitchFamily="2" charset="-78"/>
                        </a:rPr>
                        <m:t>×</m:t>
                      </m:r>
                      <m:f>
                        <m:fPr>
                          <m:ctrlPr>
                            <a:rPr lang="en-US" sz="2800" i="1" smtClean="0">
                              <a:latin typeface="Cambria Math" panose="02040503050406030204" pitchFamily="18" charset="0"/>
                              <a:ea typeface="Cambria Math" panose="02040503050406030204" pitchFamily="18" charset="0"/>
                            </a:rPr>
                          </m:ctrlPr>
                        </m:fPr>
                        <m:num>
                          <m:r>
                            <m:rPr>
                              <m:nor/>
                            </m:rPr>
                            <a:rPr lang="fa-IR" sz="2800" b="0" i="0" smtClean="0">
                              <a:latin typeface="Cambria Math" panose="02040503050406030204" pitchFamily="18" charset="0"/>
                              <a:ea typeface="Cambria Math" panose="02040503050406030204" pitchFamily="18" charset="0"/>
                              <a:cs typeface="B Koodak" panose="00000700000000000000" pitchFamily="2" charset="-78"/>
                            </a:rPr>
                            <m:t>5</m:t>
                          </m:r>
                        </m:num>
                        <m:den>
                          <m:r>
                            <m:rPr>
                              <m:nor/>
                            </m:rPr>
                            <a:rPr lang="fa-IR" sz="2800" b="0" i="0" smtClean="0">
                              <a:latin typeface="Cambria Math" panose="02040503050406030204" pitchFamily="18" charset="0"/>
                              <a:ea typeface="Cambria Math" panose="02040503050406030204" pitchFamily="18" charset="0"/>
                              <a:cs typeface="B Koodak" panose="00000700000000000000" pitchFamily="2" charset="-78"/>
                            </a:rPr>
                            <m:t>4</m:t>
                          </m:r>
                        </m:den>
                      </m:f>
                    </m:oMath>
                  </m:oMathPara>
                </a14:m>
                <a:endParaRPr lang="en-US" sz="2800" dirty="0">
                  <a:cs typeface="B Koodak" panose="00000700000000000000" pitchFamily="2" charset="-78"/>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338821" y="3612083"/>
                <a:ext cx="1420709" cy="79771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705935" y="3572584"/>
                <a:ext cx="685316" cy="876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800">
                          <a:latin typeface="Cambria Math" panose="02040503050406030204" pitchFamily="18" charset="0"/>
                          <a:ea typeface="Cambria Math" panose="02040503050406030204" pitchFamily="18" charset="0"/>
                          <a:cs typeface="B Koodak" panose="00000700000000000000" pitchFamily="2" charset="-78"/>
                        </a:rPr>
                        <m:t>=</m:t>
                      </m:r>
                      <m:f>
                        <m:fPr>
                          <m:ctrlPr>
                            <a:rPr lang="fa-IR" sz="2800" i="1">
                              <a:latin typeface="Cambria Math" panose="02040503050406030204" pitchFamily="18" charset="0"/>
                              <a:ea typeface="Cambria Math" panose="02040503050406030204" pitchFamily="18" charset="0"/>
                            </a:rPr>
                          </m:ctrlPr>
                        </m:fPr>
                        <m:num>
                          <m:r>
                            <m:rPr>
                              <m:nor/>
                            </m:rPr>
                            <a:rPr lang="fa-IR" sz="2800">
                              <a:latin typeface="Cambria Math" panose="02040503050406030204" pitchFamily="18" charset="0"/>
                              <a:ea typeface="Cambria Math" panose="02040503050406030204" pitchFamily="18" charset="0"/>
                              <a:cs typeface="B Koodak" panose="00000700000000000000" pitchFamily="2" charset="-78"/>
                            </a:rPr>
                            <m:t>5</m:t>
                          </m:r>
                        </m:num>
                        <m:den>
                          <m:r>
                            <m:rPr>
                              <m:nor/>
                            </m:rPr>
                            <a:rPr lang="fa-IR" sz="2800">
                              <a:latin typeface="Cambria Math" panose="02040503050406030204" pitchFamily="18" charset="0"/>
                              <a:ea typeface="Cambria Math" panose="02040503050406030204" pitchFamily="18" charset="0"/>
                              <a:cs typeface="B Koodak" panose="00000700000000000000" pitchFamily="2" charset="-78"/>
                            </a:rPr>
                            <m:t>2</m:t>
                          </m:r>
                        </m:den>
                      </m:f>
                    </m:oMath>
                  </m:oMathPara>
                </a14:m>
                <a:endParaRPr lang="en-US" sz="2800" dirty="0"/>
              </a:p>
            </p:txBody>
          </p:sp>
        </mc:Choice>
        <mc:Fallback xmlns="">
          <p:sp>
            <p:nvSpPr>
              <p:cNvPr id="27" name="Rectangle 26"/>
              <p:cNvSpPr>
                <a:spLocks noRot="1" noChangeAspect="1" noMove="1" noResize="1" noEditPoints="1" noAdjustHandles="1" noChangeArrowheads="1" noChangeShapeType="1" noTextEdit="1"/>
              </p:cNvSpPr>
              <p:nvPr/>
            </p:nvSpPr>
            <p:spPr>
              <a:xfrm>
                <a:off x="2705935" y="3572584"/>
                <a:ext cx="685316" cy="876715"/>
              </a:xfrm>
              <a:prstGeom prst="rect">
                <a:avLst/>
              </a:prstGeom>
              <a:blipFill>
                <a:blip r:embed="rId9"/>
                <a:stretch>
                  <a:fillRect/>
                </a:stretch>
              </a:blipFill>
            </p:spPr>
            <p:txBody>
              <a:bodyPr/>
              <a:lstStyle/>
              <a:p>
                <a:r>
                  <a:rPr lang="en-US">
                    <a:noFill/>
                  </a:rPr>
                  <a:t> </a:t>
                </a:r>
              </a:p>
            </p:txBody>
          </p:sp>
        </mc:Fallback>
      </mc:AlternateContent>
      <p:cxnSp>
        <p:nvCxnSpPr>
          <p:cNvPr id="29" name="Straight Connector 28"/>
          <p:cNvCxnSpPr/>
          <p:nvPr/>
        </p:nvCxnSpPr>
        <p:spPr>
          <a:xfrm flipH="1">
            <a:off x="1338821" y="3639276"/>
            <a:ext cx="333357"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841503" y="4139945"/>
            <a:ext cx="333357"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855699" y="3616908"/>
            <a:ext cx="333357"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415496" y="4139945"/>
            <a:ext cx="333357"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85984" y="4274873"/>
            <a:ext cx="55917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66745" y="3774204"/>
            <a:ext cx="55917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111661" y="3524217"/>
            <a:ext cx="2052120" cy="461665"/>
          </a:xfrm>
          <a:prstGeom prst="rect">
            <a:avLst/>
          </a:prstGeom>
          <a:noFill/>
        </p:spPr>
        <p:txBody>
          <a:bodyPr wrap="square" rtlCol="0">
            <a:spAutoFit/>
          </a:bodyPr>
          <a:lstStyle/>
          <a:p>
            <a:r>
              <a:rPr lang="fa-IR" sz="2400" dirty="0">
                <a:solidFill>
                  <a:schemeClr val="accent6">
                    <a:lumMod val="75000"/>
                  </a:schemeClr>
                </a:solidFill>
                <a:cs typeface="B Koodak" panose="00000700000000000000" pitchFamily="2" charset="-78"/>
              </a:rPr>
              <a:t>صورت آخری</a:t>
            </a:r>
            <a:endParaRPr lang="en-US" sz="2400" dirty="0">
              <a:solidFill>
                <a:schemeClr val="accent6">
                  <a:lumMod val="75000"/>
                </a:schemeClr>
              </a:solidFill>
              <a:cs typeface="B Koodak" panose="00000700000000000000" pitchFamily="2" charset="-78"/>
            </a:endParaRPr>
          </a:p>
        </p:txBody>
      </p:sp>
      <p:sp>
        <p:nvSpPr>
          <p:cNvPr id="38" name="TextBox 37"/>
          <p:cNvSpPr txBox="1"/>
          <p:nvPr/>
        </p:nvSpPr>
        <p:spPr>
          <a:xfrm>
            <a:off x="4111661" y="4048502"/>
            <a:ext cx="2052120" cy="461665"/>
          </a:xfrm>
          <a:prstGeom prst="rect">
            <a:avLst/>
          </a:prstGeom>
          <a:noFill/>
        </p:spPr>
        <p:txBody>
          <a:bodyPr wrap="square" rtlCol="0">
            <a:spAutoFit/>
          </a:bodyPr>
          <a:lstStyle/>
          <a:p>
            <a:r>
              <a:rPr lang="fa-IR" sz="2400" dirty="0">
                <a:solidFill>
                  <a:schemeClr val="accent6">
                    <a:lumMod val="75000"/>
                  </a:schemeClr>
                </a:solidFill>
                <a:cs typeface="B Koodak" panose="00000700000000000000" pitchFamily="2" charset="-78"/>
              </a:rPr>
              <a:t>مخرج اولی</a:t>
            </a:r>
            <a:endParaRPr lang="en-US" sz="2400" dirty="0">
              <a:solidFill>
                <a:schemeClr val="accent6">
                  <a:lumMod val="75000"/>
                </a:schemeClr>
              </a:solidFill>
              <a:cs typeface="B Koodak" panose="00000700000000000000" pitchFamily="2" charset="-78"/>
            </a:endParaRPr>
          </a:p>
        </p:txBody>
      </p:sp>
      <p:grpSp>
        <p:nvGrpSpPr>
          <p:cNvPr id="44" name="Group 43"/>
          <p:cNvGrpSpPr/>
          <p:nvPr/>
        </p:nvGrpSpPr>
        <p:grpSpPr>
          <a:xfrm>
            <a:off x="1664465" y="1709615"/>
            <a:ext cx="2956366" cy="691666"/>
            <a:chOff x="2015079" y="1708984"/>
            <a:chExt cx="2956366" cy="691666"/>
          </a:xfrm>
        </p:grpSpPr>
        <mc:AlternateContent xmlns:mc="http://schemas.openxmlformats.org/markup-compatibility/2006" xmlns:a14="http://schemas.microsoft.com/office/drawing/2010/main">
          <mc:Choice Requires="a14">
            <p:sp>
              <p:nvSpPr>
                <p:cNvPr id="39" name="TextBox 38"/>
                <p:cNvSpPr txBox="1"/>
                <p:nvPr/>
              </p:nvSpPr>
              <p:spPr>
                <a:xfrm>
                  <a:off x="2015079" y="1708985"/>
                  <a:ext cx="237244" cy="678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3</m:t>
                            </m:r>
                          </m:num>
                          <m:den>
                            <m:r>
                              <m:rPr>
                                <m:nor/>
                              </m:rPr>
                              <a:rPr lang="fa-IR" sz="2400" b="0" i="0" smtClean="0">
                                <a:latin typeface="Cambria Math" panose="02040503050406030204" pitchFamily="18" charset="0"/>
                                <a:cs typeface="B Koodak" panose="00000700000000000000" pitchFamily="2" charset="-78"/>
                              </a:rPr>
                              <m:t>2</m:t>
                            </m:r>
                          </m:den>
                        </m:f>
                      </m:oMath>
                    </m:oMathPara>
                  </a14:m>
                  <a:endParaRPr lang="en-US" sz="2400" dirty="0">
                    <a:cs typeface="B Koodak" panose="00000700000000000000" pitchFamily="2" charset="-78"/>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015079" y="1708985"/>
                  <a:ext cx="237244" cy="6781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368802" y="1708984"/>
                  <a:ext cx="525272" cy="683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4</m:t>
                            </m:r>
                          </m:num>
                          <m:den>
                            <m:r>
                              <m:rPr>
                                <m:nor/>
                              </m:rPr>
                              <a:rPr lang="fa-IR" sz="2400" b="0" i="0" smtClean="0">
                                <a:latin typeface="Cambria Math" panose="02040503050406030204" pitchFamily="18" charset="0"/>
                                <a:cs typeface="B Koodak" panose="00000700000000000000" pitchFamily="2" charset="-78"/>
                              </a:rPr>
                              <m:t>3</m:t>
                            </m:r>
                          </m:den>
                        </m:f>
                      </m:oMath>
                    </m:oMathPara>
                  </a14:m>
                  <a:endParaRPr lang="en-US" sz="2400" dirty="0">
                    <a:cs typeface="B Koodak" panose="00000700000000000000" pitchFamily="2" charset="-78"/>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368802" y="1708984"/>
                  <a:ext cx="525272" cy="683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946326" y="1708984"/>
                  <a:ext cx="508151" cy="672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b="0" i="0" smtClean="0">
                                <a:latin typeface="Cambria Math" panose="02040503050406030204" pitchFamily="18" charset="0"/>
                                <a:cs typeface="B Koodak" panose="00000700000000000000" pitchFamily="2" charset="-78"/>
                              </a:rPr>
                              <m:t>4</m:t>
                            </m:r>
                          </m:den>
                        </m:f>
                      </m:oMath>
                    </m:oMathPara>
                  </a14:m>
                  <a:endParaRPr lang="en-US" sz="2400" dirty="0">
                    <a:cs typeface="B Koodak" panose="00000700000000000000" pitchFamily="2" charset="-78"/>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946326" y="1708984"/>
                  <a:ext cx="508151" cy="67236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503523" y="1883262"/>
                  <a:ext cx="4857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oMath>
                    </m:oMathPara>
                  </a14:m>
                  <a:endParaRPr lang="en-US" sz="2400" dirty="0">
                    <a:cs typeface="B Koodak" panose="00000700000000000000" pitchFamily="2" charset="-78"/>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503523" y="1883262"/>
                  <a:ext cx="485710" cy="369332"/>
                </a:xfrm>
                <a:prstGeom prst="rect">
                  <a:avLst/>
                </a:prstGeom>
                <a:blipFill>
                  <a:blip r:embed="rId15"/>
                  <a:stretch>
                    <a:fillRect l="-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126662" y="1722579"/>
                  <a:ext cx="844783" cy="6780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f>
                          <m:fPr>
                            <m:ctrlPr>
                              <a:rPr lang="en-US"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101</m:t>
                            </m:r>
                          </m:num>
                          <m:den>
                            <m:r>
                              <m:rPr>
                                <m:nor/>
                              </m:rPr>
                              <a:rPr lang="fa-IR" sz="2400" b="0" i="0" smtClean="0">
                                <a:latin typeface="Cambria Math" panose="02040503050406030204" pitchFamily="18" charset="0"/>
                                <a:cs typeface="B Koodak" panose="00000700000000000000" pitchFamily="2" charset="-78"/>
                              </a:rPr>
                              <m:t>100</m:t>
                            </m:r>
                          </m:den>
                        </m:f>
                      </m:oMath>
                    </m:oMathPara>
                  </a14:m>
                  <a:endParaRPr lang="en-US" sz="2400" dirty="0">
                    <a:cs typeface="B Koodak" panose="00000700000000000000" pitchFamily="2" charset="-78"/>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126662" y="1722579"/>
                  <a:ext cx="844783" cy="678071"/>
                </a:xfrm>
                <a:prstGeom prst="rect">
                  <a:avLst/>
                </a:prstGeom>
                <a:blipFill>
                  <a:blip r:embed="rId16"/>
                  <a:stretch>
                    <a:fillRect/>
                  </a:stretch>
                </a:blipFill>
              </p:spPr>
              <p:txBody>
                <a:bodyPr/>
                <a:lstStyle/>
                <a:p>
                  <a:r>
                    <a:rPr lang="en-US">
                      <a:noFill/>
                    </a:rPr>
                    <a:t> </a:t>
                  </a:r>
                </a:p>
              </p:txBody>
            </p:sp>
          </mc:Fallback>
        </mc:AlternateContent>
      </p:grpSp>
      <p:sp>
        <p:nvSpPr>
          <p:cNvPr id="45" name="Notched Right Arrow 44"/>
          <p:cNvSpPr/>
          <p:nvPr/>
        </p:nvSpPr>
        <p:spPr>
          <a:xfrm>
            <a:off x="276567" y="5306840"/>
            <a:ext cx="1749334" cy="1045028"/>
          </a:xfrm>
          <a:prstGeom prst="notchedRigh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accent2">
                    <a:lumMod val="50000"/>
                  </a:schemeClr>
                </a:solidFill>
                <a:latin typeface="IRAban" panose="02000503000000020002" pitchFamily="2" charset="-78"/>
                <a:cs typeface="IRAban" panose="02000503000000020002" pitchFamily="2" charset="-78"/>
              </a:rPr>
              <a:t>الگویابی</a:t>
            </a:r>
            <a:endParaRPr lang="en-US" dirty="0">
              <a:solidFill>
                <a:schemeClr val="accent2">
                  <a:lumMod val="50000"/>
                </a:schemeClr>
              </a:solidFill>
              <a:latin typeface="IRAban" panose="02000503000000020002" pitchFamily="2" charset="-78"/>
              <a:cs typeface="IRAban" panose="02000503000000020002" pitchFamily="2" charset="-78"/>
            </a:endParaRPr>
          </a:p>
        </p:txBody>
      </p:sp>
      <p:sp>
        <p:nvSpPr>
          <p:cNvPr id="46" name="TextBox 45"/>
          <p:cNvSpPr txBox="1"/>
          <p:nvPr/>
        </p:nvSpPr>
        <p:spPr>
          <a:xfrm>
            <a:off x="6163781" y="3701916"/>
            <a:ext cx="4807132" cy="707886"/>
          </a:xfrm>
          <a:prstGeom prst="rect">
            <a:avLst/>
          </a:prstGeom>
          <a:noFill/>
        </p:spPr>
        <p:txBody>
          <a:bodyPr wrap="square" rtlCol="0">
            <a:spAutoFit/>
          </a:bodyPr>
          <a:lstStyle/>
          <a:p>
            <a:pPr marL="342900" indent="-342900" algn="r" rtl="1">
              <a:buFont typeface="Wingdings" panose="05000000000000000000" pitchFamily="2" charset="2"/>
              <a:buChar char="®"/>
            </a:pPr>
            <a:r>
              <a:rPr lang="fa-IR" sz="2000" dirty="0">
                <a:solidFill>
                  <a:schemeClr val="accent2">
                    <a:lumMod val="50000"/>
                  </a:schemeClr>
                </a:solidFill>
                <a:latin typeface="IRAban" panose="02000503000000020002" pitchFamily="2" charset="-78"/>
                <a:cs typeface="IRAban" panose="02000503000000020002" pitchFamily="2" charset="-78"/>
              </a:rPr>
              <a:t>مخرج هر کسر با صورت کسر قبلی برابر است پس ساده میشوند.</a:t>
            </a:r>
            <a:endParaRPr lang="en-US" sz="2000" dirty="0">
              <a:solidFill>
                <a:schemeClr val="accent2">
                  <a:lumMod val="50000"/>
                </a:schemeClr>
              </a:solidFill>
              <a:latin typeface="IRAban" panose="02000503000000020002" pitchFamily="2" charset="-78"/>
              <a:cs typeface="IRAban" panose="02000503000000020002" pitchFamily="2" charset="-78"/>
            </a:endParaRPr>
          </a:p>
        </p:txBody>
      </p:sp>
      <p:cxnSp>
        <p:nvCxnSpPr>
          <p:cNvPr id="47" name="Straight Connector 46"/>
          <p:cNvCxnSpPr/>
          <p:nvPr/>
        </p:nvCxnSpPr>
        <p:spPr>
          <a:xfrm flipH="1">
            <a:off x="2149109" y="5458772"/>
            <a:ext cx="333357"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819552" y="5841369"/>
            <a:ext cx="333357"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819552" y="5443849"/>
            <a:ext cx="333357"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305262" y="5829354"/>
            <a:ext cx="333357"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385984" y="5441935"/>
            <a:ext cx="333357"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655819" y="5872842"/>
            <a:ext cx="394573" cy="269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4576691" y="5381754"/>
            <a:ext cx="552828" cy="4910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025901" y="5829354"/>
            <a:ext cx="565653" cy="42396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Rectangle 57"/>
              <p:cNvSpPr/>
              <p:nvPr/>
            </p:nvSpPr>
            <p:spPr>
              <a:xfrm>
                <a:off x="5247134" y="5318855"/>
                <a:ext cx="1076449" cy="8831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800" smtClean="0">
                          <a:latin typeface="Cambria Math" panose="02040503050406030204" pitchFamily="18" charset="0"/>
                          <a:ea typeface="Cambria Math" panose="02040503050406030204" pitchFamily="18" charset="0"/>
                          <a:cs typeface="B Koodak" panose="00000700000000000000" pitchFamily="2" charset="-78"/>
                        </a:rPr>
                        <m:t>=</m:t>
                      </m:r>
                      <m:f>
                        <m:fPr>
                          <m:ctrlPr>
                            <a:rPr lang="fa-IR" sz="2800" i="1">
                              <a:latin typeface="Cambria Math" panose="02040503050406030204" pitchFamily="18" charset="0"/>
                              <a:ea typeface="Cambria Math" panose="02040503050406030204" pitchFamily="18" charset="0"/>
                            </a:rPr>
                          </m:ctrlPr>
                        </m:fPr>
                        <m:num>
                          <m:r>
                            <m:rPr>
                              <m:nor/>
                            </m:rPr>
                            <a:rPr lang="fa-IR" sz="2800" b="0" i="0" smtClean="0">
                              <a:latin typeface="Cambria Math" panose="02040503050406030204" pitchFamily="18" charset="0"/>
                              <a:ea typeface="Cambria Math" panose="02040503050406030204" pitchFamily="18" charset="0"/>
                              <a:cs typeface="B Koodak" panose="00000700000000000000" pitchFamily="2" charset="-78"/>
                            </a:rPr>
                            <m:t>101</m:t>
                          </m:r>
                        </m:num>
                        <m:den>
                          <m:r>
                            <m:rPr>
                              <m:nor/>
                            </m:rPr>
                            <a:rPr lang="fa-IR" sz="2800">
                              <a:latin typeface="Cambria Math" panose="02040503050406030204" pitchFamily="18" charset="0"/>
                              <a:ea typeface="Cambria Math" panose="02040503050406030204" pitchFamily="18" charset="0"/>
                              <a:cs typeface="B Koodak" panose="00000700000000000000" pitchFamily="2" charset="-78"/>
                            </a:rPr>
                            <m:t>2</m:t>
                          </m:r>
                        </m:den>
                      </m:f>
                    </m:oMath>
                  </m:oMathPara>
                </a14:m>
                <a:endParaRPr lang="en-US" sz="2800" dirty="0"/>
              </a:p>
            </p:txBody>
          </p:sp>
        </mc:Choice>
        <mc:Fallback xmlns="">
          <p:sp>
            <p:nvSpPr>
              <p:cNvPr id="58" name="Rectangle 57"/>
              <p:cNvSpPr>
                <a:spLocks noRot="1" noChangeAspect="1" noMove="1" noResize="1" noEditPoints="1" noAdjustHandles="1" noChangeArrowheads="1" noChangeShapeType="1" noTextEdit="1"/>
              </p:cNvSpPr>
              <p:nvPr/>
            </p:nvSpPr>
            <p:spPr>
              <a:xfrm>
                <a:off x="5247134" y="5318855"/>
                <a:ext cx="1076449" cy="883190"/>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555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10"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500" fill="hold"/>
                                        <p:tgtEl>
                                          <p:spTgt spid="31"/>
                                        </p:tgtEl>
                                        <p:attrNameLst>
                                          <p:attrName>ppt_w</p:attrName>
                                        </p:attrNameLst>
                                      </p:cBhvr>
                                      <p:tavLst>
                                        <p:tav tm="0">
                                          <p:val>
                                            <p:fltVal val="0"/>
                                          </p:val>
                                        </p:tav>
                                        <p:tav tm="100000">
                                          <p:val>
                                            <p:strVal val="#ppt_w"/>
                                          </p:val>
                                        </p:tav>
                                      </p:tavLst>
                                    </p:anim>
                                    <p:anim calcmode="lin" valueType="num">
                                      <p:cBhvr>
                                        <p:cTn id="108" dur="500" fill="hold"/>
                                        <p:tgtEl>
                                          <p:spTgt spid="31"/>
                                        </p:tgtEl>
                                        <p:attrNameLst>
                                          <p:attrName>ppt_h</p:attrName>
                                        </p:attrNameLst>
                                      </p:cBhvr>
                                      <p:tavLst>
                                        <p:tav tm="0">
                                          <p:val>
                                            <p:fltVal val="0"/>
                                          </p:val>
                                        </p:tav>
                                        <p:tav tm="100000">
                                          <p:val>
                                            <p:strVal val="#ppt_h"/>
                                          </p:val>
                                        </p:tav>
                                      </p:tavLst>
                                    </p:anim>
                                    <p:animEffect transition="in" filter="fade">
                                      <p:cBhvr>
                                        <p:cTn id="109" dur="500"/>
                                        <p:tgtEl>
                                          <p:spTgt spid="31"/>
                                        </p:tgtEl>
                                      </p:cBhvr>
                                    </p:animEffect>
                                  </p:childTnLst>
                                </p:cTn>
                              </p:par>
                              <p:par>
                                <p:cTn id="110" presetID="53" presetClass="entr" presetSubtype="16"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37"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barn(outVertical)">
                                      <p:cBhvr>
                                        <p:cTn id="119" dur="500"/>
                                        <p:tgtEl>
                                          <p:spTgt spid="2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fade">
                                      <p:cBhvr>
                                        <p:cTn id="124" dur="500"/>
                                        <p:tgtEl>
                                          <p:spTgt spid="3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500"/>
                                        <p:tgtEl>
                                          <p:spTgt spid="3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fade">
                                      <p:cBhvr>
                                        <p:cTn id="135" dur="500"/>
                                        <p:tgtEl>
                                          <p:spTgt spid="38"/>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grpId="0" nodeType="click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wipe(right)">
                                      <p:cBhvr>
                                        <p:cTn id="140" dur="500"/>
                                        <p:tgtEl>
                                          <p:spTgt spid="46"/>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wipe(left)">
                                      <p:cBhvr>
                                        <p:cTn id="145" dur="500"/>
                                        <p:tgtEl>
                                          <p:spTgt spid="45"/>
                                        </p:tgtEl>
                                      </p:cBhvr>
                                    </p:animEffect>
                                  </p:childTnLst>
                                </p:cTn>
                              </p:par>
                            </p:childTnLst>
                          </p:cTn>
                        </p:par>
                      </p:childTnLst>
                    </p:cTn>
                  </p:par>
                  <p:par>
                    <p:cTn id="146" fill="hold">
                      <p:stCondLst>
                        <p:cond delay="indefinite"/>
                      </p:stCondLst>
                      <p:childTnLst>
                        <p:par>
                          <p:cTn id="147" fill="hold">
                            <p:stCondLst>
                              <p:cond delay="0"/>
                            </p:stCondLst>
                            <p:childTnLst>
                              <p:par>
                                <p:cTn id="148" presetID="42" presetClass="path" presetSubtype="0" accel="50000" decel="50000" fill="hold" nodeType="clickEffect">
                                  <p:stCondLst>
                                    <p:cond delay="0"/>
                                  </p:stCondLst>
                                  <p:childTnLst>
                                    <p:animMotion origin="layout" path="M 2.70833E-6 1.11111E-6 L 0.04557 0.54653 " pathEditMode="relative" rAng="0" ptsTypes="AA">
                                      <p:cBhvr>
                                        <p:cTn id="149" dur="2000" fill="hold"/>
                                        <p:tgtEl>
                                          <p:spTgt spid="44"/>
                                        </p:tgtEl>
                                        <p:attrNameLst>
                                          <p:attrName>ppt_x</p:attrName>
                                          <p:attrName>ppt_y</p:attrName>
                                        </p:attrNameLst>
                                      </p:cBhvr>
                                      <p:rCtr x="2279" y="27315"/>
                                    </p:animMotion>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childTnLst>
                                </p:cTn>
                              </p:par>
                              <p:par>
                                <p:cTn id="157" presetID="53" presetClass="entr" presetSubtype="16" fill="hold" nodeType="withEffect">
                                  <p:stCondLst>
                                    <p:cond delay="0"/>
                                  </p:stCondLst>
                                  <p:childTnLst>
                                    <p:set>
                                      <p:cBhvr>
                                        <p:cTn id="158" dur="1" fill="hold">
                                          <p:stCondLst>
                                            <p:cond delay="0"/>
                                          </p:stCondLst>
                                        </p:cTn>
                                        <p:tgtEl>
                                          <p:spTgt spid="48"/>
                                        </p:tgtEl>
                                        <p:attrNameLst>
                                          <p:attrName>style.visibility</p:attrName>
                                        </p:attrNameLst>
                                      </p:cBhvr>
                                      <p:to>
                                        <p:strVal val="visible"/>
                                      </p:to>
                                    </p:set>
                                    <p:anim calcmode="lin" valueType="num">
                                      <p:cBhvr>
                                        <p:cTn id="159" dur="500" fill="hold"/>
                                        <p:tgtEl>
                                          <p:spTgt spid="48"/>
                                        </p:tgtEl>
                                        <p:attrNameLst>
                                          <p:attrName>ppt_w</p:attrName>
                                        </p:attrNameLst>
                                      </p:cBhvr>
                                      <p:tavLst>
                                        <p:tav tm="0">
                                          <p:val>
                                            <p:fltVal val="0"/>
                                          </p:val>
                                        </p:tav>
                                        <p:tav tm="100000">
                                          <p:val>
                                            <p:strVal val="#ppt_w"/>
                                          </p:val>
                                        </p:tav>
                                      </p:tavLst>
                                    </p:anim>
                                    <p:anim calcmode="lin" valueType="num">
                                      <p:cBhvr>
                                        <p:cTn id="160" dur="500" fill="hold"/>
                                        <p:tgtEl>
                                          <p:spTgt spid="48"/>
                                        </p:tgtEl>
                                        <p:attrNameLst>
                                          <p:attrName>ppt_h</p:attrName>
                                        </p:attrNameLst>
                                      </p:cBhvr>
                                      <p:tavLst>
                                        <p:tav tm="0">
                                          <p:val>
                                            <p:fltVal val="0"/>
                                          </p:val>
                                        </p:tav>
                                        <p:tav tm="100000">
                                          <p:val>
                                            <p:strVal val="#ppt_h"/>
                                          </p:val>
                                        </p:tav>
                                      </p:tavLst>
                                    </p:anim>
                                    <p:animEffect transition="in" filter="fade">
                                      <p:cBhvr>
                                        <p:cTn id="161" dur="500"/>
                                        <p:tgtEl>
                                          <p:spTgt spid="48"/>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ntr" presetSubtype="16" fill="hold" nodeType="clickEffect">
                                  <p:stCondLst>
                                    <p:cond delay="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500" fill="hold"/>
                                        <p:tgtEl>
                                          <p:spTgt spid="49"/>
                                        </p:tgtEl>
                                        <p:attrNameLst>
                                          <p:attrName>ppt_w</p:attrName>
                                        </p:attrNameLst>
                                      </p:cBhvr>
                                      <p:tavLst>
                                        <p:tav tm="0">
                                          <p:val>
                                            <p:fltVal val="0"/>
                                          </p:val>
                                        </p:tav>
                                        <p:tav tm="100000">
                                          <p:val>
                                            <p:strVal val="#ppt_w"/>
                                          </p:val>
                                        </p:tav>
                                      </p:tavLst>
                                    </p:anim>
                                    <p:anim calcmode="lin" valueType="num">
                                      <p:cBhvr>
                                        <p:cTn id="167" dur="500" fill="hold"/>
                                        <p:tgtEl>
                                          <p:spTgt spid="49"/>
                                        </p:tgtEl>
                                        <p:attrNameLst>
                                          <p:attrName>ppt_h</p:attrName>
                                        </p:attrNameLst>
                                      </p:cBhvr>
                                      <p:tavLst>
                                        <p:tav tm="0">
                                          <p:val>
                                            <p:fltVal val="0"/>
                                          </p:val>
                                        </p:tav>
                                        <p:tav tm="100000">
                                          <p:val>
                                            <p:strVal val="#ppt_h"/>
                                          </p:val>
                                        </p:tav>
                                      </p:tavLst>
                                    </p:anim>
                                    <p:animEffect transition="in" filter="fade">
                                      <p:cBhvr>
                                        <p:cTn id="168" dur="500"/>
                                        <p:tgtEl>
                                          <p:spTgt spid="49"/>
                                        </p:tgtEl>
                                      </p:cBhvr>
                                    </p:animEffect>
                                  </p:childTnLst>
                                </p:cTn>
                              </p:par>
                              <p:par>
                                <p:cTn id="169" presetID="53" presetClass="entr" presetSubtype="16" fill="hold" nodeType="withEffect">
                                  <p:stCondLst>
                                    <p:cond delay="0"/>
                                  </p:stCondLst>
                                  <p:childTnLst>
                                    <p:set>
                                      <p:cBhvr>
                                        <p:cTn id="170" dur="1" fill="hold">
                                          <p:stCondLst>
                                            <p:cond delay="0"/>
                                          </p:stCondLst>
                                        </p:cTn>
                                        <p:tgtEl>
                                          <p:spTgt spid="50"/>
                                        </p:tgtEl>
                                        <p:attrNameLst>
                                          <p:attrName>style.visibility</p:attrName>
                                        </p:attrNameLst>
                                      </p:cBhvr>
                                      <p:to>
                                        <p:strVal val="visible"/>
                                      </p:to>
                                    </p:set>
                                    <p:anim calcmode="lin" valueType="num">
                                      <p:cBhvr>
                                        <p:cTn id="171" dur="500" fill="hold"/>
                                        <p:tgtEl>
                                          <p:spTgt spid="50"/>
                                        </p:tgtEl>
                                        <p:attrNameLst>
                                          <p:attrName>ppt_w</p:attrName>
                                        </p:attrNameLst>
                                      </p:cBhvr>
                                      <p:tavLst>
                                        <p:tav tm="0">
                                          <p:val>
                                            <p:fltVal val="0"/>
                                          </p:val>
                                        </p:tav>
                                        <p:tav tm="100000">
                                          <p:val>
                                            <p:strVal val="#ppt_w"/>
                                          </p:val>
                                        </p:tav>
                                      </p:tavLst>
                                    </p:anim>
                                    <p:anim calcmode="lin" valueType="num">
                                      <p:cBhvr>
                                        <p:cTn id="172" dur="500" fill="hold"/>
                                        <p:tgtEl>
                                          <p:spTgt spid="50"/>
                                        </p:tgtEl>
                                        <p:attrNameLst>
                                          <p:attrName>ppt_h</p:attrName>
                                        </p:attrNameLst>
                                      </p:cBhvr>
                                      <p:tavLst>
                                        <p:tav tm="0">
                                          <p:val>
                                            <p:fltVal val="0"/>
                                          </p:val>
                                        </p:tav>
                                        <p:tav tm="100000">
                                          <p:val>
                                            <p:strVal val="#ppt_h"/>
                                          </p:val>
                                        </p:tav>
                                      </p:tavLst>
                                    </p:anim>
                                    <p:animEffect transition="in" filter="fade">
                                      <p:cBhvr>
                                        <p:cTn id="173" dur="500"/>
                                        <p:tgtEl>
                                          <p:spTgt spid="50"/>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51"/>
                                        </p:tgtEl>
                                        <p:attrNameLst>
                                          <p:attrName>style.visibility</p:attrName>
                                        </p:attrNameLst>
                                      </p:cBhvr>
                                      <p:to>
                                        <p:strVal val="visible"/>
                                      </p:to>
                                    </p:set>
                                    <p:anim calcmode="lin" valueType="num">
                                      <p:cBhvr>
                                        <p:cTn id="178" dur="500" fill="hold"/>
                                        <p:tgtEl>
                                          <p:spTgt spid="51"/>
                                        </p:tgtEl>
                                        <p:attrNameLst>
                                          <p:attrName>ppt_w</p:attrName>
                                        </p:attrNameLst>
                                      </p:cBhvr>
                                      <p:tavLst>
                                        <p:tav tm="0">
                                          <p:val>
                                            <p:fltVal val="0"/>
                                          </p:val>
                                        </p:tav>
                                        <p:tav tm="100000">
                                          <p:val>
                                            <p:strVal val="#ppt_w"/>
                                          </p:val>
                                        </p:tav>
                                      </p:tavLst>
                                    </p:anim>
                                    <p:anim calcmode="lin" valueType="num">
                                      <p:cBhvr>
                                        <p:cTn id="179" dur="500" fill="hold"/>
                                        <p:tgtEl>
                                          <p:spTgt spid="51"/>
                                        </p:tgtEl>
                                        <p:attrNameLst>
                                          <p:attrName>ppt_h</p:attrName>
                                        </p:attrNameLst>
                                      </p:cBhvr>
                                      <p:tavLst>
                                        <p:tav tm="0">
                                          <p:val>
                                            <p:fltVal val="0"/>
                                          </p:val>
                                        </p:tav>
                                        <p:tav tm="100000">
                                          <p:val>
                                            <p:strVal val="#ppt_h"/>
                                          </p:val>
                                        </p:tav>
                                      </p:tavLst>
                                    </p:anim>
                                    <p:animEffect transition="in" filter="fade">
                                      <p:cBhvr>
                                        <p:cTn id="180" dur="500"/>
                                        <p:tgtEl>
                                          <p:spTgt spid="51"/>
                                        </p:tgtEl>
                                      </p:cBhvr>
                                    </p:animEffect>
                                  </p:childTnLst>
                                </p:cTn>
                              </p:par>
                              <p:par>
                                <p:cTn id="181" presetID="53" presetClass="entr" presetSubtype="16" fill="hold" nodeType="with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p:cTn id="183" dur="500" fill="hold"/>
                                        <p:tgtEl>
                                          <p:spTgt spid="52"/>
                                        </p:tgtEl>
                                        <p:attrNameLst>
                                          <p:attrName>ppt_w</p:attrName>
                                        </p:attrNameLst>
                                      </p:cBhvr>
                                      <p:tavLst>
                                        <p:tav tm="0">
                                          <p:val>
                                            <p:fltVal val="0"/>
                                          </p:val>
                                        </p:tav>
                                        <p:tav tm="100000">
                                          <p:val>
                                            <p:strVal val="#ppt_w"/>
                                          </p:val>
                                        </p:tav>
                                      </p:tavLst>
                                    </p:anim>
                                    <p:anim calcmode="lin" valueType="num">
                                      <p:cBhvr>
                                        <p:cTn id="184" dur="500" fill="hold"/>
                                        <p:tgtEl>
                                          <p:spTgt spid="52"/>
                                        </p:tgtEl>
                                        <p:attrNameLst>
                                          <p:attrName>ppt_h</p:attrName>
                                        </p:attrNameLst>
                                      </p:cBhvr>
                                      <p:tavLst>
                                        <p:tav tm="0">
                                          <p:val>
                                            <p:fltVal val="0"/>
                                          </p:val>
                                        </p:tav>
                                        <p:tav tm="100000">
                                          <p:val>
                                            <p:strVal val="#ppt_h"/>
                                          </p:val>
                                        </p:tav>
                                      </p:tavLst>
                                    </p:anim>
                                    <p:animEffect transition="in" filter="fade">
                                      <p:cBhvr>
                                        <p:cTn id="185" dur="500"/>
                                        <p:tgtEl>
                                          <p:spTgt spid="52"/>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56"/>
                                        </p:tgtEl>
                                        <p:attrNameLst>
                                          <p:attrName>style.visibility</p:attrName>
                                        </p:attrNameLst>
                                      </p:cBhvr>
                                      <p:to>
                                        <p:strVal val="visible"/>
                                      </p:to>
                                    </p:set>
                                    <p:anim calcmode="lin" valueType="num">
                                      <p:cBhvr>
                                        <p:cTn id="190" dur="500" fill="hold"/>
                                        <p:tgtEl>
                                          <p:spTgt spid="56"/>
                                        </p:tgtEl>
                                        <p:attrNameLst>
                                          <p:attrName>ppt_w</p:attrName>
                                        </p:attrNameLst>
                                      </p:cBhvr>
                                      <p:tavLst>
                                        <p:tav tm="0">
                                          <p:val>
                                            <p:fltVal val="0"/>
                                          </p:val>
                                        </p:tav>
                                        <p:tav tm="100000">
                                          <p:val>
                                            <p:strVal val="#ppt_w"/>
                                          </p:val>
                                        </p:tav>
                                      </p:tavLst>
                                    </p:anim>
                                    <p:anim calcmode="lin" valueType="num">
                                      <p:cBhvr>
                                        <p:cTn id="191" dur="500" fill="hold"/>
                                        <p:tgtEl>
                                          <p:spTgt spid="56"/>
                                        </p:tgtEl>
                                        <p:attrNameLst>
                                          <p:attrName>ppt_h</p:attrName>
                                        </p:attrNameLst>
                                      </p:cBhvr>
                                      <p:tavLst>
                                        <p:tav tm="0">
                                          <p:val>
                                            <p:fltVal val="0"/>
                                          </p:val>
                                        </p:tav>
                                        <p:tav tm="100000">
                                          <p:val>
                                            <p:strVal val="#ppt_h"/>
                                          </p:val>
                                        </p:tav>
                                      </p:tavLst>
                                    </p:anim>
                                    <p:animEffect transition="in" filter="fade">
                                      <p:cBhvr>
                                        <p:cTn id="192" dur="500"/>
                                        <p:tgtEl>
                                          <p:spTgt spid="56"/>
                                        </p:tgtEl>
                                      </p:cBhvr>
                                    </p:animEffect>
                                  </p:childTnLst>
                                </p:cTn>
                              </p:par>
                              <p:par>
                                <p:cTn id="193" presetID="53" presetClass="entr" presetSubtype="16" fill="hold" grpId="0" nodeType="withEffect">
                                  <p:stCondLst>
                                    <p:cond delay="0"/>
                                  </p:stCondLst>
                                  <p:childTnLst>
                                    <p:set>
                                      <p:cBhvr>
                                        <p:cTn id="194" dur="1" fill="hold">
                                          <p:stCondLst>
                                            <p:cond delay="0"/>
                                          </p:stCondLst>
                                        </p:cTn>
                                        <p:tgtEl>
                                          <p:spTgt spid="55"/>
                                        </p:tgtEl>
                                        <p:attrNameLst>
                                          <p:attrName>style.visibility</p:attrName>
                                        </p:attrNameLst>
                                      </p:cBhvr>
                                      <p:to>
                                        <p:strVal val="visible"/>
                                      </p:to>
                                    </p:set>
                                    <p:anim calcmode="lin" valueType="num">
                                      <p:cBhvr>
                                        <p:cTn id="195" dur="500" fill="hold"/>
                                        <p:tgtEl>
                                          <p:spTgt spid="55"/>
                                        </p:tgtEl>
                                        <p:attrNameLst>
                                          <p:attrName>ppt_w</p:attrName>
                                        </p:attrNameLst>
                                      </p:cBhvr>
                                      <p:tavLst>
                                        <p:tav tm="0">
                                          <p:val>
                                            <p:fltVal val="0"/>
                                          </p:val>
                                        </p:tav>
                                        <p:tav tm="100000">
                                          <p:val>
                                            <p:strVal val="#ppt_w"/>
                                          </p:val>
                                        </p:tav>
                                      </p:tavLst>
                                    </p:anim>
                                    <p:anim calcmode="lin" valueType="num">
                                      <p:cBhvr>
                                        <p:cTn id="196" dur="500" fill="hold"/>
                                        <p:tgtEl>
                                          <p:spTgt spid="55"/>
                                        </p:tgtEl>
                                        <p:attrNameLst>
                                          <p:attrName>ppt_h</p:attrName>
                                        </p:attrNameLst>
                                      </p:cBhvr>
                                      <p:tavLst>
                                        <p:tav tm="0">
                                          <p:val>
                                            <p:fltVal val="0"/>
                                          </p:val>
                                        </p:tav>
                                        <p:tav tm="100000">
                                          <p:val>
                                            <p:strVal val="#ppt_h"/>
                                          </p:val>
                                        </p:tav>
                                      </p:tavLst>
                                    </p:anim>
                                    <p:animEffect transition="in" filter="fade">
                                      <p:cBhvr>
                                        <p:cTn id="197" dur="500"/>
                                        <p:tgtEl>
                                          <p:spTgt spid="55"/>
                                        </p:tgtEl>
                                      </p:cBhvr>
                                    </p:animEffect>
                                  </p:childTnLst>
                                </p:cTn>
                              </p:par>
                              <p:par>
                                <p:cTn id="198" presetID="53" presetClass="entr" presetSubtype="16" fill="hold" grpId="0" nodeType="withEffect">
                                  <p:stCondLst>
                                    <p:cond delay="0"/>
                                  </p:stCondLst>
                                  <p:childTnLst>
                                    <p:set>
                                      <p:cBhvr>
                                        <p:cTn id="199" dur="1" fill="hold">
                                          <p:stCondLst>
                                            <p:cond delay="0"/>
                                          </p:stCondLst>
                                        </p:cTn>
                                        <p:tgtEl>
                                          <p:spTgt spid="58"/>
                                        </p:tgtEl>
                                        <p:attrNameLst>
                                          <p:attrName>style.visibility</p:attrName>
                                        </p:attrNameLst>
                                      </p:cBhvr>
                                      <p:to>
                                        <p:strVal val="visible"/>
                                      </p:to>
                                    </p:set>
                                    <p:anim calcmode="lin" valueType="num">
                                      <p:cBhvr>
                                        <p:cTn id="200" dur="500" fill="hold"/>
                                        <p:tgtEl>
                                          <p:spTgt spid="58"/>
                                        </p:tgtEl>
                                        <p:attrNameLst>
                                          <p:attrName>ppt_w</p:attrName>
                                        </p:attrNameLst>
                                      </p:cBhvr>
                                      <p:tavLst>
                                        <p:tav tm="0">
                                          <p:val>
                                            <p:fltVal val="0"/>
                                          </p:val>
                                        </p:tav>
                                        <p:tav tm="100000">
                                          <p:val>
                                            <p:strVal val="#ppt_w"/>
                                          </p:val>
                                        </p:tav>
                                      </p:tavLst>
                                    </p:anim>
                                    <p:anim calcmode="lin" valueType="num">
                                      <p:cBhvr>
                                        <p:cTn id="201" dur="500" fill="hold"/>
                                        <p:tgtEl>
                                          <p:spTgt spid="58"/>
                                        </p:tgtEl>
                                        <p:attrNameLst>
                                          <p:attrName>ppt_h</p:attrName>
                                        </p:attrNameLst>
                                      </p:cBhvr>
                                      <p:tavLst>
                                        <p:tav tm="0">
                                          <p:val>
                                            <p:fltVal val="0"/>
                                          </p:val>
                                        </p:tav>
                                        <p:tav tm="100000">
                                          <p:val>
                                            <p:strVal val="#ppt_h"/>
                                          </p:val>
                                        </p:tav>
                                      </p:tavLst>
                                    </p:anim>
                                    <p:animEffect transition="in" filter="fade">
                                      <p:cBhvr>
                                        <p:cTn id="20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P spid="10" grpId="0"/>
      <p:bldP spid="11" grpId="0" animBg="1"/>
      <p:bldP spid="11" grpId="1" animBg="1"/>
      <p:bldP spid="15" grpId="0" animBg="1"/>
      <p:bldP spid="15" grpId="1" animBg="1"/>
      <p:bldP spid="17" grpId="0"/>
      <p:bldP spid="18" grpId="0"/>
      <p:bldP spid="19" grpId="0" animBg="1"/>
      <p:bldP spid="19" grpId="1" animBg="1"/>
      <p:bldP spid="21" grpId="0"/>
      <p:bldP spid="25" grpId="0" animBg="1"/>
      <p:bldP spid="26" grpId="0"/>
      <p:bldP spid="27" grpId="0"/>
      <p:bldP spid="37" grpId="0"/>
      <p:bldP spid="38" grpId="0"/>
      <p:bldP spid="45" grpId="0" animBg="1"/>
      <p:bldP spid="46" grpId="0"/>
      <p:bldP spid="55" grpId="0" animBg="1"/>
      <p:bldP spid="56" grpId="0" animBg="1"/>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9014" y="363550"/>
            <a:ext cx="10058399" cy="707886"/>
          </a:xfrm>
          <a:prstGeom prst="rect">
            <a:avLst/>
          </a:prstGeom>
        </p:spPr>
        <p:txBody>
          <a:bodyPr wrap="square">
            <a:spAutoFit/>
          </a:bodyPr>
          <a:lstStyle/>
          <a:p>
            <a:pPr algn="r" rtl="1"/>
            <a:r>
              <a:rPr lang="fa-IR" sz="2000" dirty="0">
                <a:solidFill>
                  <a:srgbClr val="231F20"/>
                </a:solidFill>
                <a:cs typeface="B Koodak" panose="00000700000000000000" pitchFamily="2" charset="-78"/>
              </a:rPr>
              <a:t>5-</a:t>
            </a:r>
            <a:r>
              <a:rPr lang="fa-IR" sz="2000" dirty="0">
                <a:solidFill>
                  <a:srgbClr val="231F20"/>
                </a:solidFill>
                <a:latin typeface="AmuzehNewNormalPS"/>
                <a:cs typeface="B Koodak" panose="00000700000000000000" pitchFamily="2" charset="-78"/>
              </a:rPr>
              <a:t>در یک کارگاه تولید کفش، 4960جفت کفش تولید شده است.</a:t>
            </a:r>
          </a:p>
          <a:p>
            <a:pPr algn="r" rtl="1"/>
            <a:r>
              <a:rPr lang="fa-IR" sz="2000" dirty="0">
                <a:solidFill>
                  <a:srgbClr val="231F20"/>
                </a:solidFill>
                <a:cs typeface="B Koodak" panose="00000700000000000000" pitchFamily="2" charset="-78"/>
              </a:rPr>
              <a:t> </a:t>
            </a:r>
            <a:endParaRPr lang="en-US" sz="20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6" name="Rectangle 5"/>
              <p:cNvSpPr/>
              <p:nvPr/>
            </p:nvSpPr>
            <p:spPr>
              <a:xfrm>
                <a:off x="79230" y="238543"/>
                <a:ext cx="6096000" cy="566758"/>
              </a:xfrm>
              <a:prstGeom prst="rect">
                <a:avLst/>
              </a:prstGeom>
            </p:spPr>
            <p:txBody>
              <a:bodyPr>
                <a:spAutoFit/>
              </a:bodyPr>
              <a:lstStyle/>
              <a:p>
                <a:pPr algn="r" rtl="1"/>
                <a14:m>
                  <m:oMath xmlns:m="http://schemas.openxmlformats.org/officeDocument/2006/math">
                    <m:f>
                      <m:fPr>
                        <m:ctrlPr>
                          <a:rPr lang="fa-IR" sz="2000" i="1">
                            <a:solidFill>
                              <a:srgbClr val="231F20"/>
                            </a:solidFill>
                            <a:latin typeface="Cambria Math" panose="02040503050406030204" pitchFamily="18" charset="0"/>
                            <a:cs typeface="B Koodak" panose="00000700000000000000" pitchFamily="2" charset="-78"/>
                          </a:rPr>
                        </m:ctrlPr>
                      </m:fPr>
                      <m:num>
                        <m:r>
                          <m:rPr>
                            <m:nor/>
                          </m:rPr>
                          <a:rPr lang="fa-IR" sz="2000">
                            <a:solidFill>
                              <a:srgbClr val="231F20"/>
                            </a:solidFill>
                            <a:latin typeface="Cambria Math" panose="02040503050406030204" pitchFamily="18" charset="0"/>
                            <a:cs typeface="B Koodak" panose="00000700000000000000" pitchFamily="2" charset="-78"/>
                          </a:rPr>
                          <m:t>3</m:t>
                        </m:r>
                      </m:num>
                      <m:den>
                        <m:r>
                          <m:rPr>
                            <m:nor/>
                          </m:rPr>
                          <a:rPr lang="fa-IR" sz="2000">
                            <a:solidFill>
                              <a:srgbClr val="231F20"/>
                            </a:solidFill>
                            <a:latin typeface="Cambria Math" panose="02040503050406030204" pitchFamily="18" charset="0"/>
                            <a:cs typeface="B Koodak" panose="00000700000000000000" pitchFamily="2" charset="-78"/>
                          </a:rPr>
                          <m:t>8</m:t>
                        </m:r>
                      </m:den>
                    </m:f>
                  </m:oMath>
                </a14:m>
                <a:r>
                  <a:rPr lang="fa-IR" sz="2000" dirty="0">
                    <a:solidFill>
                      <a:srgbClr val="231F20"/>
                    </a:solidFill>
                    <a:latin typeface="AmuzehNewNormalPS"/>
                    <a:cs typeface="B Koodak" panose="00000700000000000000" pitchFamily="2" charset="-78"/>
                  </a:rPr>
                  <a:t>  آن ها پسرانه و بقیه دخترانه است.</a:t>
                </a:r>
                <a:endParaRPr lang="en-US" sz="2000" dirty="0">
                  <a:cs typeface="B Koodak" panose="000007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79230" y="238543"/>
                <a:ext cx="6096000" cy="566758"/>
              </a:xfrm>
              <a:prstGeom prst="rect">
                <a:avLst/>
              </a:prstGeom>
              <a:blipFill>
                <a:blip r:embed="rId2"/>
                <a:stretch>
                  <a:fillRect b="-15054"/>
                </a:stretch>
              </a:blipFill>
            </p:spPr>
            <p:txBody>
              <a:bodyPr/>
              <a:lstStyle/>
              <a:p>
                <a:r>
                  <a:rPr lang="en-US">
                    <a:noFill/>
                  </a:rPr>
                  <a:t> </a:t>
                </a:r>
              </a:p>
            </p:txBody>
          </p:sp>
        </mc:Fallback>
      </mc:AlternateContent>
      <p:sp>
        <p:nvSpPr>
          <p:cNvPr id="7" name="Rectangle 6"/>
          <p:cNvSpPr/>
          <p:nvPr/>
        </p:nvSpPr>
        <p:spPr>
          <a:xfrm>
            <a:off x="1344513" y="616711"/>
            <a:ext cx="10502900" cy="977191"/>
          </a:xfrm>
          <a:prstGeom prst="rect">
            <a:avLst/>
          </a:prstGeom>
        </p:spPr>
        <p:txBody>
          <a:bodyPr wrap="square">
            <a:spAutoFit/>
          </a:bodyPr>
          <a:lstStyle/>
          <a:p>
            <a:pPr algn="r" rtl="1">
              <a:lnSpc>
                <a:spcPct val="150000"/>
              </a:lnSpc>
            </a:pPr>
            <a:r>
              <a:rPr lang="fa-IR" sz="2000" dirty="0">
                <a:solidFill>
                  <a:srgbClr val="231F20"/>
                </a:solidFill>
                <a:latin typeface="AmuzehNewNormalPS"/>
                <a:cs typeface="B Koodak" panose="00000700000000000000" pitchFamily="2" charset="-78"/>
              </a:rPr>
              <a:t>اگر قیمت هر جفت کفش پسرانه 27000تومان و قیمت هر جفت کفش دخترانه 34000 تومان باشد، درآمد این کارگاه چقدر است؟</a:t>
            </a:r>
            <a:endParaRPr lang="en-US" sz="2000" dirty="0">
              <a:cs typeface="B Koodak" panose="00000700000000000000" pitchFamily="2" charset="-78"/>
            </a:endParaRPr>
          </a:p>
        </p:txBody>
      </p:sp>
      <p:sp>
        <p:nvSpPr>
          <p:cNvPr id="10" name="Rectangle 9"/>
          <p:cNvSpPr/>
          <p:nvPr/>
        </p:nvSpPr>
        <p:spPr>
          <a:xfrm>
            <a:off x="331304" y="3919883"/>
            <a:ext cx="3778486" cy="254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19616273">
            <a:off x="1376188" y="4113868"/>
            <a:ext cx="1011312" cy="1011312"/>
          </a:xfrm>
          <a:prstGeom prst="rect">
            <a:avLst/>
          </a:prstGeom>
        </p:spPr>
      </p:pic>
      <p:pic>
        <p:nvPicPr>
          <p:cNvPr id="25" name="Picture 2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19616273">
            <a:off x="904010" y="4859119"/>
            <a:ext cx="1011312" cy="1011312"/>
          </a:xfrm>
          <a:prstGeom prst="rect">
            <a:avLst/>
          </a:prstGeom>
        </p:spPr>
      </p:pic>
      <p:pic>
        <p:nvPicPr>
          <p:cNvPr id="26" name="Picture 2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19616273">
            <a:off x="2303288" y="4554948"/>
            <a:ext cx="1011312" cy="1011312"/>
          </a:xfrm>
          <a:prstGeom prst="rect">
            <a:avLst/>
          </a:prstGeom>
        </p:spPr>
      </p:pic>
      <p:pic>
        <p:nvPicPr>
          <p:cNvPr id="27" name="Picture 2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19616273">
            <a:off x="3079443" y="3944208"/>
            <a:ext cx="1011312" cy="1011312"/>
          </a:xfrm>
          <a:prstGeom prst="rect">
            <a:avLst/>
          </a:prstGeom>
        </p:spPr>
      </p:pic>
      <p:pic>
        <p:nvPicPr>
          <p:cNvPr id="28" name="Picture 2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19616273">
            <a:off x="3304078" y="4922456"/>
            <a:ext cx="779114" cy="1011312"/>
          </a:xfrm>
          <a:prstGeom prst="rect">
            <a:avLst/>
          </a:prstGeom>
        </p:spPr>
      </p:pic>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19616273">
            <a:off x="525288" y="5424247"/>
            <a:ext cx="1011312" cy="1011312"/>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299762" y="5692935"/>
            <a:ext cx="844857" cy="844857"/>
          </a:xfrm>
          <a:prstGeom prst="rect">
            <a:avLst/>
          </a:prstGeom>
        </p:spPr>
      </p:pic>
      <p:pic>
        <p:nvPicPr>
          <p:cNvPr id="32" name="Picture 31"/>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2030499" y="5388452"/>
            <a:ext cx="1193800" cy="1193800"/>
          </a:xfrm>
          <a:prstGeom prst="rect">
            <a:avLst/>
          </a:prstGeom>
        </p:spPr>
      </p:pic>
      <p:pic>
        <p:nvPicPr>
          <p:cNvPr id="33" name="Picture 32"/>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2106317" y="3870035"/>
            <a:ext cx="1193800" cy="1193800"/>
          </a:xfrm>
          <a:prstGeom prst="rect">
            <a:avLst/>
          </a:prstGeom>
        </p:spPr>
      </p:pic>
      <p:pic>
        <p:nvPicPr>
          <p:cNvPr id="34" name="Picture 33"/>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592189" y="4557692"/>
            <a:ext cx="1193800" cy="1193800"/>
          </a:xfrm>
          <a:prstGeom prst="rect">
            <a:avLst/>
          </a:prstGeom>
        </p:spPr>
      </p:pic>
      <p:pic>
        <p:nvPicPr>
          <p:cNvPr id="35" name="Picture 34"/>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905735" y="3653356"/>
            <a:ext cx="1193800" cy="1193800"/>
          </a:xfrm>
          <a:prstGeom prst="rect">
            <a:avLst/>
          </a:prstGeom>
        </p:spPr>
      </p:pic>
      <p:pic>
        <p:nvPicPr>
          <p:cNvPr id="36" name="Picture 35"/>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410111" y="4362086"/>
            <a:ext cx="1193800" cy="1193800"/>
          </a:xfrm>
          <a:prstGeom prst="rect">
            <a:avLst/>
          </a:prstGeom>
        </p:spPr>
      </p:pic>
      <p:pic>
        <p:nvPicPr>
          <p:cNvPr id="37" name="Picture 36"/>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256791" y="4996572"/>
            <a:ext cx="1193800" cy="1193800"/>
          </a:xfrm>
          <a:prstGeom prst="rect">
            <a:avLst/>
          </a:prstGeom>
        </p:spPr>
      </p:pic>
      <p:pic>
        <p:nvPicPr>
          <p:cNvPr id="38" name="Picture 37"/>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918691" y="5428823"/>
            <a:ext cx="1193800" cy="1193800"/>
          </a:xfrm>
          <a:prstGeom prst="rect">
            <a:avLst/>
          </a:prstGeom>
        </p:spPr>
      </p:pic>
      <p:pic>
        <p:nvPicPr>
          <p:cNvPr id="39" name="Picture 38"/>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2975013" y="4419395"/>
            <a:ext cx="1193800" cy="1193800"/>
          </a:xfrm>
          <a:prstGeom prst="rect">
            <a:avLst/>
          </a:prstGeom>
        </p:spPr>
      </p:pic>
      <p:pic>
        <p:nvPicPr>
          <p:cNvPr id="40" name="Picture 39"/>
          <p:cNvPicPr>
            <a:picLocks noChangeAspect="1"/>
          </p:cNvPicPr>
          <p:nvPr/>
        </p:nvPicPr>
        <p:blipFill>
          <a:blip r:embed="rId11"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346847" y="3845833"/>
            <a:ext cx="844191" cy="844191"/>
          </a:xfrm>
          <a:prstGeom prst="rect">
            <a:avLst/>
          </a:prstGeom>
        </p:spPr>
      </p:pic>
      <p:pic>
        <p:nvPicPr>
          <p:cNvPr id="21" name="Picture 20"/>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19616273">
            <a:off x="410987" y="4068255"/>
            <a:ext cx="1011312" cy="1011312"/>
          </a:xfrm>
          <a:prstGeom prst="rect">
            <a:avLst/>
          </a:prstGeom>
        </p:spPr>
      </p:pic>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19616273">
            <a:off x="2518796" y="5056853"/>
            <a:ext cx="1011312" cy="1011312"/>
          </a:xfrm>
          <a:prstGeom prst="rect">
            <a:avLst/>
          </a:prstGeom>
        </p:spPr>
      </p:pic>
      <p:pic>
        <p:nvPicPr>
          <p:cNvPr id="30" name="Picture 2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19616273">
            <a:off x="1413822" y="5410407"/>
            <a:ext cx="1011312" cy="1011312"/>
          </a:xfrm>
          <a:prstGeom prst="rect">
            <a:avLst/>
          </a:prstGeom>
        </p:spPr>
      </p:pic>
      <p:sp>
        <p:nvSpPr>
          <p:cNvPr id="41" name="Rectangle 40"/>
          <p:cNvSpPr/>
          <p:nvPr/>
        </p:nvSpPr>
        <p:spPr>
          <a:xfrm>
            <a:off x="1537469" y="5036413"/>
            <a:ext cx="1790700" cy="353402"/>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Koodak" panose="00000700000000000000" pitchFamily="2" charset="-78"/>
              </a:rPr>
              <a:t>4960 جفت</a:t>
            </a:r>
            <a:endParaRPr lang="en-US" sz="2400" dirty="0">
              <a:solidFill>
                <a:schemeClr val="tx1"/>
              </a:solidFill>
              <a:cs typeface="B Koodak" panose="00000700000000000000" pitchFamily="2" charset="-78"/>
            </a:endParaRPr>
          </a:p>
        </p:txBody>
      </p:sp>
      <p:grpSp>
        <p:nvGrpSpPr>
          <p:cNvPr id="1034" name="Group 1033"/>
          <p:cNvGrpSpPr/>
          <p:nvPr/>
        </p:nvGrpSpPr>
        <p:grpSpPr>
          <a:xfrm>
            <a:off x="353577" y="3926211"/>
            <a:ext cx="3759200" cy="2533672"/>
            <a:chOff x="774700" y="4032228"/>
            <a:chExt cx="3759200" cy="2617910"/>
          </a:xfrm>
        </p:grpSpPr>
        <p:cxnSp>
          <p:nvCxnSpPr>
            <p:cNvPr id="45" name="Straight Connector 44"/>
            <p:cNvCxnSpPr/>
            <p:nvPr/>
          </p:nvCxnSpPr>
          <p:spPr>
            <a:xfrm>
              <a:off x="774700" y="4032228"/>
              <a:ext cx="0" cy="2617910"/>
            </a:xfrm>
            <a:prstGeom prst="line">
              <a:avLst/>
            </a:prstGeom>
            <a:ln w="38100"/>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a:off x="1244600" y="4032228"/>
              <a:ext cx="0" cy="2617910"/>
            </a:xfrm>
            <a:prstGeom prst="line">
              <a:avLst/>
            </a:prstGeom>
            <a:ln w="38100"/>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a:off x="1714500" y="4032228"/>
              <a:ext cx="0" cy="2617910"/>
            </a:xfrm>
            <a:prstGeom prst="line">
              <a:avLst/>
            </a:prstGeom>
            <a:ln w="38100"/>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a:off x="2184400" y="4032228"/>
              <a:ext cx="0" cy="2617910"/>
            </a:xfrm>
            <a:prstGeom prst="line">
              <a:avLst/>
            </a:prstGeom>
            <a:ln w="38100"/>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a:off x="2654300" y="4032228"/>
              <a:ext cx="0" cy="2617910"/>
            </a:xfrm>
            <a:prstGeom prst="line">
              <a:avLst/>
            </a:prstGeom>
            <a:ln w="38100"/>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a:off x="3124200" y="4032228"/>
              <a:ext cx="0" cy="2617910"/>
            </a:xfrm>
            <a:prstGeom prst="line">
              <a:avLst/>
            </a:prstGeom>
            <a:ln w="38100"/>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a:off x="3594100" y="4032228"/>
              <a:ext cx="0" cy="2617910"/>
            </a:xfrm>
            <a:prstGeom prst="line">
              <a:avLst/>
            </a:prstGeom>
            <a:ln w="38100"/>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a:off x="4064000" y="4032228"/>
              <a:ext cx="0" cy="2617910"/>
            </a:xfrm>
            <a:prstGeom prst="line">
              <a:avLst/>
            </a:prstGeom>
            <a:ln w="38100"/>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a:off x="4533900" y="4032228"/>
              <a:ext cx="0" cy="2617910"/>
            </a:xfrm>
            <a:prstGeom prst="line">
              <a:avLst/>
            </a:prstGeom>
            <a:ln w="38100"/>
          </p:spPr>
          <p:style>
            <a:lnRef idx="3">
              <a:schemeClr val="dk1"/>
            </a:lnRef>
            <a:fillRef idx="0">
              <a:schemeClr val="dk1"/>
            </a:fillRef>
            <a:effectRef idx="2">
              <a:schemeClr val="dk1"/>
            </a:effectRef>
            <a:fontRef idx="minor">
              <a:schemeClr val="tx1"/>
            </a:fontRef>
          </p:style>
        </p:cxnSp>
      </p:grpSp>
      <p:pic>
        <p:nvPicPr>
          <p:cNvPr id="75" name="Picture 74"/>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17952" y="3809422"/>
            <a:ext cx="495020" cy="560460"/>
          </a:xfrm>
          <a:prstGeom prst="rect">
            <a:avLst/>
          </a:prstGeom>
        </p:spPr>
      </p:pic>
      <p:pic>
        <p:nvPicPr>
          <p:cNvPr id="76" name="Picture 75"/>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17951" y="4043113"/>
            <a:ext cx="495020" cy="560460"/>
          </a:xfrm>
          <a:prstGeom prst="rect">
            <a:avLst/>
          </a:prstGeom>
        </p:spPr>
      </p:pic>
      <p:pic>
        <p:nvPicPr>
          <p:cNvPr id="77" name="Picture 76"/>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16605" y="4297377"/>
            <a:ext cx="495020" cy="560460"/>
          </a:xfrm>
          <a:prstGeom prst="rect">
            <a:avLst/>
          </a:prstGeom>
        </p:spPr>
      </p:pic>
      <p:pic>
        <p:nvPicPr>
          <p:cNvPr id="78" name="Picture 77"/>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41296" y="4565018"/>
            <a:ext cx="495020" cy="560460"/>
          </a:xfrm>
          <a:prstGeom prst="rect">
            <a:avLst/>
          </a:prstGeom>
        </p:spPr>
      </p:pic>
      <p:pic>
        <p:nvPicPr>
          <p:cNvPr id="79" name="Picture 78"/>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292345" y="4830149"/>
            <a:ext cx="495020" cy="560460"/>
          </a:xfrm>
          <a:prstGeom prst="rect">
            <a:avLst/>
          </a:prstGeom>
        </p:spPr>
      </p:pic>
      <p:pic>
        <p:nvPicPr>
          <p:cNvPr id="80" name="Picture 79"/>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17036" y="5097790"/>
            <a:ext cx="495020" cy="560460"/>
          </a:xfrm>
          <a:prstGeom prst="rect">
            <a:avLst/>
          </a:prstGeom>
        </p:spPr>
      </p:pic>
      <p:pic>
        <p:nvPicPr>
          <p:cNvPr id="81" name="Picture 80"/>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03739" y="5362921"/>
            <a:ext cx="495020" cy="560460"/>
          </a:xfrm>
          <a:prstGeom prst="rect">
            <a:avLst/>
          </a:prstGeom>
        </p:spPr>
      </p:pic>
      <p:pic>
        <p:nvPicPr>
          <p:cNvPr id="82" name="Picture 81"/>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28430" y="5630562"/>
            <a:ext cx="495020" cy="560460"/>
          </a:xfrm>
          <a:prstGeom prst="rect">
            <a:avLst/>
          </a:prstGeom>
        </p:spPr>
      </p:pic>
      <p:pic>
        <p:nvPicPr>
          <p:cNvPr id="83" name="Picture 82"/>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292682" y="5742497"/>
            <a:ext cx="495020" cy="560460"/>
          </a:xfrm>
          <a:prstGeom prst="rect">
            <a:avLst/>
          </a:prstGeom>
        </p:spPr>
      </p:pic>
      <p:pic>
        <p:nvPicPr>
          <p:cNvPr id="84" name="Picture 83"/>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317373" y="6010138"/>
            <a:ext cx="495020" cy="560460"/>
          </a:xfrm>
          <a:prstGeom prst="rect">
            <a:avLst/>
          </a:prstGeom>
        </p:spPr>
      </p:pic>
      <p:pic>
        <p:nvPicPr>
          <p:cNvPr id="104" name="Picture 103"/>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1752924" y="3942315"/>
            <a:ext cx="392890" cy="392890"/>
          </a:xfrm>
          <a:prstGeom prst="rect">
            <a:avLst/>
          </a:prstGeom>
        </p:spPr>
      </p:pic>
      <p:pic>
        <p:nvPicPr>
          <p:cNvPr id="105" name="Picture 104"/>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1752925" y="4244926"/>
            <a:ext cx="392890" cy="392890"/>
          </a:xfrm>
          <a:prstGeom prst="rect">
            <a:avLst/>
          </a:prstGeom>
        </p:spPr>
      </p:pic>
      <p:pic>
        <p:nvPicPr>
          <p:cNvPr id="106" name="Picture 10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1739378" y="4510955"/>
            <a:ext cx="392890" cy="392890"/>
          </a:xfrm>
          <a:prstGeom prst="rect">
            <a:avLst/>
          </a:prstGeom>
        </p:spPr>
      </p:pic>
      <p:pic>
        <p:nvPicPr>
          <p:cNvPr id="107" name="Picture 106"/>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1752682" y="4752613"/>
            <a:ext cx="392890" cy="392890"/>
          </a:xfrm>
          <a:prstGeom prst="rect">
            <a:avLst/>
          </a:prstGeom>
        </p:spPr>
      </p:pic>
      <p:pic>
        <p:nvPicPr>
          <p:cNvPr id="108" name="Picture 107"/>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1739679" y="5019388"/>
            <a:ext cx="392890" cy="392890"/>
          </a:xfrm>
          <a:prstGeom prst="rect">
            <a:avLst/>
          </a:prstGeom>
        </p:spPr>
      </p:pic>
      <p:pic>
        <p:nvPicPr>
          <p:cNvPr id="109" name="Picture 108"/>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1726763" y="5274239"/>
            <a:ext cx="392890" cy="392890"/>
          </a:xfrm>
          <a:prstGeom prst="rect">
            <a:avLst/>
          </a:prstGeom>
        </p:spPr>
      </p:pic>
      <p:pic>
        <p:nvPicPr>
          <p:cNvPr id="110" name="Picture 109"/>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1726112" y="5540775"/>
            <a:ext cx="392890" cy="392890"/>
          </a:xfrm>
          <a:prstGeom prst="rect">
            <a:avLst/>
          </a:prstGeom>
        </p:spPr>
      </p:pic>
      <p:pic>
        <p:nvPicPr>
          <p:cNvPr id="111" name="Picture 110"/>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1738627" y="5794454"/>
            <a:ext cx="392890" cy="392890"/>
          </a:xfrm>
          <a:prstGeom prst="rect">
            <a:avLst/>
          </a:prstGeom>
        </p:spPr>
      </p:pic>
      <p:pic>
        <p:nvPicPr>
          <p:cNvPr id="112" name="Picture 111"/>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1738626" y="6048145"/>
            <a:ext cx="392890" cy="392890"/>
          </a:xfrm>
          <a:prstGeom prst="rect">
            <a:avLst/>
          </a:prstGeom>
        </p:spPr>
      </p:pic>
      <p:pic>
        <p:nvPicPr>
          <p:cNvPr id="113" name="Picture 112"/>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260833" y="3977977"/>
            <a:ext cx="392890" cy="392890"/>
          </a:xfrm>
          <a:prstGeom prst="rect">
            <a:avLst/>
          </a:prstGeom>
        </p:spPr>
      </p:pic>
      <p:pic>
        <p:nvPicPr>
          <p:cNvPr id="114" name="Picture 113"/>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260834" y="4280588"/>
            <a:ext cx="392890" cy="392890"/>
          </a:xfrm>
          <a:prstGeom prst="rect">
            <a:avLst/>
          </a:prstGeom>
        </p:spPr>
      </p:pic>
      <p:pic>
        <p:nvPicPr>
          <p:cNvPr id="115" name="Picture 114"/>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247287" y="4546617"/>
            <a:ext cx="392890" cy="392890"/>
          </a:xfrm>
          <a:prstGeom prst="rect">
            <a:avLst/>
          </a:prstGeom>
        </p:spPr>
      </p:pic>
      <p:pic>
        <p:nvPicPr>
          <p:cNvPr id="116" name="Picture 11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260591" y="4788275"/>
            <a:ext cx="392890" cy="392890"/>
          </a:xfrm>
          <a:prstGeom prst="rect">
            <a:avLst/>
          </a:prstGeom>
        </p:spPr>
      </p:pic>
      <p:pic>
        <p:nvPicPr>
          <p:cNvPr id="117" name="Picture 116"/>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247588" y="5055050"/>
            <a:ext cx="392890" cy="392890"/>
          </a:xfrm>
          <a:prstGeom prst="rect">
            <a:avLst/>
          </a:prstGeom>
        </p:spPr>
      </p:pic>
      <p:pic>
        <p:nvPicPr>
          <p:cNvPr id="118" name="Picture 117"/>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234672" y="5309901"/>
            <a:ext cx="392890" cy="392890"/>
          </a:xfrm>
          <a:prstGeom prst="rect">
            <a:avLst/>
          </a:prstGeom>
        </p:spPr>
      </p:pic>
      <p:pic>
        <p:nvPicPr>
          <p:cNvPr id="119" name="Picture 118"/>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234021" y="5576437"/>
            <a:ext cx="392890" cy="392890"/>
          </a:xfrm>
          <a:prstGeom prst="rect">
            <a:avLst/>
          </a:prstGeom>
        </p:spPr>
      </p:pic>
      <p:pic>
        <p:nvPicPr>
          <p:cNvPr id="120" name="Picture 119"/>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246536" y="5830116"/>
            <a:ext cx="392890" cy="392890"/>
          </a:xfrm>
          <a:prstGeom prst="rect">
            <a:avLst/>
          </a:prstGeom>
        </p:spPr>
      </p:pic>
      <p:pic>
        <p:nvPicPr>
          <p:cNvPr id="121" name="Picture 120"/>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246535" y="6083807"/>
            <a:ext cx="392890" cy="392890"/>
          </a:xfrm>
          <a:prstGeom prst="rect">
            <a:avLst/>
          </a:prstGeom>
        </p:spPr>
      </p:pic>
      <p:pic>
        <p:nvPicPr>
          <p:cNvPr id="122" name="Picture 121"/>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717389" y="3967024"/>
            <a:ext cx="392890" cy="392890"/>
          </a:xfrm>
          <a:prstGeom prst="rect">
            <a:avLst/>
          </a:prstGeom>
        </p:spPr>
      </p:pic>
      <p:pic>
        <p:nvPicPr>
          <p:cNvPr id="123" name="Picture 122"/>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717390" y="4269635"/>
            <a:ext cx="392890" cy="392890"/>
          </a:xfrm>
          <a:prstGeom prst="rect">
            <a:avLst/>
          </a:prstGeom>
        </p:spPr>
      </p:pic>
      <p:pic>
        <p:nvPicPr>
          <p:cNvPr id="124" name="Picture 123"/>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703843" y="4535664"/>
            <a:ext cx="392890" cy="392890"/>
          </a:xfrm>
          <a:prstGeom prst="rect">
            <a:avLst/>
          </a:prstGeom>
        </p:spPr>
      </p:pic>
      <p:pic>
        <p:nvPicPr>
          <p:cNvPr id="125" name="Picture 124"/>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717147" y="4777322"/>
            <a:ext cx="392890" cy="392890"/>
          </a:xfrm>
          <a:prstGeom prst="rect">
            <a:avLst/>
          </a:prstGeom>
        </p:spPr>
      </p:pic>
      <p:pic>
        <p:nvPicPr>
          <p:cNvPr id="126" name="Picture 12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704144" y="5044097"/>
            <a:ext cx="392890" cy="392890"/>
          </a:xfrm>
          <a:prstGeom prst="rect">
            <a:avLst/>
          </a:prstGeom>
        </p:spPr>
      </p:pic>
      <p:pic>
        <p:nvPicPr>
          <p:cNvPr id="127" name="Picture 126"/>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691228" y="5298948"/>
            <a:ext cx="392890" cy="392890"/>
          </a:xfrm>
          <a:prstGeom prst="rect">
            <a:avLst/>
          </a:prstGeom>
        </p:spPr>
      </p:pic>
      <p:pic>
        <p:nvPicPr>
          <p:cNvPr id="128" name="Picture 127"/>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690577" y="5565484"/>
            <a:ext cx="392890" cy="392890"/>
          </a:xfrm>
          <a:prstGeom prst="rect">
            <a:avLst/>
          </a:prstGeom>
        </p:spPr>
      </p:pic>
      <p:pic>
        <p:nvPicPr>
          <p:cNvPr id="129" name="Picture 128"/>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703092" y="5819163"/>
            <a:ext cx="392890" cy="392890"/>
          </a:xfrm>
          <a:prstGeom prst="rect">
            <a:avLst/>
          </a:prstGeom>
        </p:spPr>
      </p:pic>
      <p:pic>
        <p:nvPicPr>
          <p:cNvPr id="130" name="Picture 129"/>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2703091" y="6072854"/>
            <a:ext cx="392890" cy="392890"/>
          </a:xfrm>
          <a:prstGeom prst="rect">
            <a:avLst/>
          </a:prstGeom>
        </p:spPr>
      </p:pic>
      <p:pic>
        <p:nvPicPr>
          <p:cNvPr id="131" name="Picture 130"/>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212722" y="3978389"/>
            <a:ext cx="392890" cy="392890"/>
          </a:xfrm>
          <a:prstGeom prst="rect">
            <a:avLst/>
          </a:prstGeom>
        </p:spPr>
      </p:pic>
      <p:pic>
        <p:nvPicPr>
          <p:cNvPr id="132" name="Picture 131"/>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212723" y="4281000"/>
            <a:ext cx="392890" cy="392890"/>
          </a:xfrm>
          <a:prstGeom prst="rect">
            <a:avLst/>
          </a:prstGeom>
        </p:spPr>
      </p:pic>
      <p:pic>
        <p:nvPicPr>
          <p:cNvPr id="133" name="Picture 132"/>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199176" y="4547029"/>
            <a:ext cx="392890" cy="392890"/>
          </a:xfrm>
          <a:prstGeom prst="rect">
            <a:avLst/>
          </a:prstGeom>
        </p:spPr>
      </p:pic>
      <p:pic>
        <p:nvPicPr>
          <p:cNvPr id="134" name="Picture 133"/>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212480" y="4788687"/>
            <a:ext cx="392890" cy="392890"/>
          </a:xfrm>
          <a:prstGeom prst="rect">
            <a:avLst/>
          </a:prstGeom>
        </p:spPr>
      </p:pic>
      <p:pic>
        <p:nvPicPr>
          <p:cNvPr id="135" name="Picture 134"/>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199477" y="5055462"/>
            <a:ext cx="392890" cy="392890"/>
          </a:xfrm>
          <a:prstGeom prst="rect">
            <a:avLst/>
          </a:prstGeom>
        </p:spPr>
      </p:pic>
      <p:pic>
        <p:nvPicPr>
          <p:cNvPr id="136" name="Picture 13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186561" y="5310313"/>
            <a:ext cx="392890" cy="392890"/>
          </a:xfrm>
          <a:prstGeom prst="rect">
            <a:avLst/>
          </a:prstGeom>
        </p:spPr>
      </p:pic>
      <p:pic>
        <p:nvPicPr>
          <p:cNvPr id="137" name="Picture 136"/>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185910" y="5576849"/>
            <a:ext cx="392890" cy="392890"/>
          </a:xfrm>
          <a:prstGeom prst="rect">
            <a:avLst/>
          </a:prstGeom>
        </p:spPr>
      </p:pic>
      <p:pic>
        <p:nvPicPr>
          <p:cNvPr id="138" name="Picture 137"/>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198425" y="5830528"/>
            <a:ext cx="392890" cy="392890"/>
          </a:xfrm>
          <a:prstGeom prst="rect">
            <a:avLst/>
          </a:prstGeom>
        </p:spPr>
      </p:pic>
      <p:pic>
        <p:nvPicPr>
          <p:cNvPr id="139" name="Picture 138"/>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198424" y="6084219"/>
            <a:ext cx="392890" cy="392890"/>
          </a:xfrm>
          <a:prstGeom prst="rect">
            <a:avLst/>
          </a:prstGeom>
        </p:spPr>
      </p:pic>
      <p:pic>
        <p:nvPicPr>
          <p:cNvPr id="140" name="Picture 139"/>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657170" y="3999744"/>
            <a:ext cx="392890" cy="392890"/>
          </a:xfrm>
          <a:prstGeom prst="rect">
            <a:avLst/>
          </a:prstGeom>
        </p:spPr>
      </p:pic>
      <p:pic>
        <p:nvPicPr>
          <p:cNvPr id="141" name="Picture 140"/>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657171" y="4302355"/>
            <a:ext cx="392890" cy="392890"/>
          </a:xfrm>
          <a:prstGeom prst="rect">
            <a:avLst/>
          </a:prstGeom>
        </p:spPr>
      </p:pic>
      <p:pic>
        <p:nvPicPr>
          <p:cNvPr id="142" name="Picture 141"/>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643624" y="4568384"/>
            <a:ext cx="392890" cy="392890"/>
          </a:xfrm>
          <a:prstGeom prst="rect">
            <a:avLst/>
          </a:prstGeom>
        </p:spPr>
      </p:pic>
      <p:pic>
        <p:nvPicPr>
          <p:cNvPr id="143" name="Picture 142"/>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656928" y="4810042"/>
            <a:ext cx="392890" cy="392890"/>
          </a:xfrm>
          <a:prstGeom prst="rect">
            <a:avLst/>
          </a:prstGeom>
        </p:spPr>
      </p:pic>
      <p:pic>
        <p:nvPicPr>
          <p:cNvPr id="144" name="Picture 143"/>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643925" y="5076817"/>
            <a:ext cx="392890" cy="392890"/>
          </a:xfrm>
          <a:prstGeom prst="rect">
            <a:avLst/>
          </a:prstGeom>
        </p:spPr>
      </p:pic>
      <p:pic>
        <p:nvPicPr>
          <p:cNvPr id="145" name="Picture 144"/>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631009" y="5331668"/>
            <a:ext cx="392890" cy="392890"/>
          </a:xfrm>
          <a:prstGeom prst="rect">
            <a:avLst/>
          </a:prstGeom>
        </p:spPr>
      </p:pic>
      <p:pic>
        <p:nvPicPr>
          <p:cNvPr id="146" name="Picture 14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630358" y="5598204"/>
            <a:ext cx="392890" cy="392890"/>
          </a:xfrm>
          <a:prstGeom prst="rect">
            <a:avLst/>
          </a:prstGeom>
        </p:spPr>
      </p:pic>
      <p:pic>
        <p:nvPicPr>
          <p:cNvPr id="147" name="Picture 146"/>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642873" y="5851883"/>
            <a:ext cx="392890" cy="392890"/>
          </a:xfrm>
          <a:prstGeom prst="rect">
            <a:avLst/>
          </a:prstGeom>
        </p:spPr>
      </p:pic>
      <p:pic>
        <p:nvPicPr>
          <p:cNvPr id="148" name="Picture 147"/>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166953">
            <a:off x="3642872" y="6105574"/>
            <a:ext cx="392890" cy="392890"/>
          </a:xfrm>
          <a:prstGeom prst="rect">
            <a:avLst/>
          </a:prstGeom>
        </p:spPr>
      </p:pic>
      <p:pic>
        <p:nvPicPr>
          <p:cNvPr id="158" name="Picture 157"/>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801222" y="3824521"/>
            <a:ext cx="495020" cy="560460"/>
          </a:xfrm>
          <a:prstGeom prst="rect">
            <a:avLst/>
          </a:prstGeom>
        </p:spPr>
      </p:pic>
      <p:pic>
        <p:nvPicPr>
          <p:cNvPr id="159" name="Picture 158"/>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801221" y="4058212"/>
            <a:ext cx="495020" cy="560460"/>
          </a:xfrm>
          <a:prstGeom prst="rect">
            <a:avLst/>
          </a:prstGeom>
        </p:spPr>
      </p:pic>
      <p:pic>
        <p:nvPicPr>
          <p:cNvPr id="160" name="Picture 159"/>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799875" y="4312476"/>
            <a:ext cx="495020" cy="560460"/>
          </a:xfrm>
          <a:prstGeom prst="rect">
            <a:avLst/>
          </a:prstGeom>
        </p:spPr>
      </p:pic>
      <p:pic>
        <p:nvPicPr>
          <p:cNvPr id="161" name="Picture 160"/>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824566" y="4580117"/>
            <a:ext cx="495020" cy="560460"/>
          </a:xfrm>
          <a:prstGeom prst="rect">
            <a:avLst/>
          </a:prstGeom>
        </p:spPr>
      </p:pic>
      <p:pic>
        <p:nvPicPr>
          <p:cNvPr id="162" name="Picture 161"/>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775615" y="4845248"/>
            <a:ext cx="495020" cy="560460"/>
          </a:xfrm>
          <a:prstGeom prst="rect">
            <a:avLst/>
          </a:prstGeom>
        </p:spPr>
      </p:pic>
      <p:pic>
        <p:nvPicPr>
          <p:cNvPr id="163" name="Picture 162"/>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800306" y="5112889"/>
            <a:ext cx="495020" cy="560460"/>
          </a:xfrm>
          <a:prstGeom prst="rect">
            <a:avLst/>
          </a:prstGeom>
        </p:spPr>
      </p:pic>
      <p:pic>
        <p:nvPicPr>
          <p:cNvPr id="164" name="Picture 163"/>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787009" y="5378020"/>
            <a:ext cx="495020" cy="560460"/>
          </a:xfrm>
          <a:prstGeom prst="rect">
            <a:avLst/>
          </a:prstGeom>
        </p:spPr>
      </p:pic>
      <p:pic>
        <p:nvPicPr>
          <p:cNvPr id="165" name="Picture 164"/>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811700" y="5645661"/>
            <a:ext cx="495020" cy="560460"/>
          </a:xfrm>
          <a:prstGeom prst="rect">
            <a:avLst/>
          </a:prstGeom>
        </p:spPr>
      </p:pic>
      <p:pic>
        <p:nvPicPr>
          <p:cNvPr id="166" name="Picture 165"/>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775952" y="5757596"/>
            <a:ext cx="495020" cy="560460"/>
          </a:xfrm>
          <a:prstGeom prst="rect">
            <a:avLst/>
          </a:prstGeom>
        </p:spPr>
      </p:pic>
      <p:pic>
        <p:nvPicPr>
          <p:cNvPr id="167" name="Picture 166"/>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800643" y="6025237"/>
            <a:ext cx="495020" cy="560460"/>
          </a:xfrm>
          <a:prstGeom prst="rect">
            <a:avLst/>
          </a:prstGeom>
        </p:spPr>
      </p:pic>
      <p:pic>
        <p:nvPicPr>
          <p:cNvPr id="168" name="Picture 167"/>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70650" y="3824521"/>
            <a:ext cx="495020" cy="560460"/>
          </a:xfrm>
          <a:prstGeom prst="rect">
            <a:avLst/>
          </a:prstGeom>
        </p:spPr>
      </p:pic>
      <p:pic>
        <p:nvPicPr>
          <p:cNvPr id="169" name="Picture 168"/>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70649" y="4058212"/>
            <a:ext cx="495020" cy="560460"/>
          </a:xfrm>
          <a:prstGeom prst="rect">
            <a:avLst/>
          </a:prstGeom>
        </p:spPr>
      </p:pic>
      <p:pic>
        <p:nvPicPr>
          <p:cNvPr id="170" name="Picture 169"/>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69303" y="4312476"/>
            <a:ext cx="495020" cy="560460"/>
          </a:xfrm>
          <a:prstGeom prst="rect">
            <a:avLst/>
          </a:prstGeom>
        </p:spPr>
      </p:pic>
      <p:pic>
        <p:nvPicPr>
          <p:cNvPr id="171" name="Picture 170"/>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93994" y="4580117"/>
            <a:ext cx="495020" cy="560460"/>
          </a:xfrm>
          <a:prstGeom prst="rect">
            <a:avLst/>
          </a:prstGeom>
        </p:spPr>
      </p:pic>
      <p:pic>
        <p:nvPicPr>
          <p:cNvPr id="172" name="Picture 171"/>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45043" y="4845248"/>
            <a:ext cx="495020" cy="560460"/>
          </a:xfrm>
          <a:prstGeom prst="rect">
            <a:avLst/>
          </a:prstGeom>
        </p:spPr>
      </p:pic>
      <p:pic>
        <p:nvPicPr>
          <p:cNvPr id="173" name="Picture 172"/>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69734" y="5112889"/>
            <a:ext cx="495020" cy="560460"/>
          </a:xfrm>
          <a:prstGeom prst="rect">
            <a:avLst/>
          </a:prstGeom>
        </p:spPr>
      </p:pic>
      <p:pic>
        <p:nvPicPr>
          <p:cNvPr id="174" name="Picture 173"/>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56437" y="5378020"/>
            <a:ext cx="495020" cy="560460"/>
          </a:xfrm>
          <a:prstGeom prst="rect">
            <a:avLst/>
          </a:prstGeom>
        </p:spPr>
      </p:pic>
      <p:pic>
        <p:nvPicPr>
          <p:cNvPr id="175" name="Picture 174"/>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81128" y="5645661"/>
            <a:ext cx="495020" cy="560460"/>
          </a:xfrm>
          <a:prstGeom prst="rect">
            <a:avLst/>
          </a:prstGeom>
        </p:spPr>
      </p:pic>
      <p:pic>
        <p:nvPicPr>
          <p:cNvPr id="176" name="Picture 175"/>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45380" y="5757596"/>
            <a:ext cx="495020" cy="560460"/>
          </a:xfrm>
          <a:prstGeom prst="rect">
            <a:avLst/>
          </a:prstGeom>
        </p:spPr>
      </p:pic>
      <p:pic>
        <p:nvPicPr>
          <p:cNvPr id="177" name="Picture 176"/>
          <p:cNvPicPr>
            <a:picLocks noChangeAspect="1"/>
          </p:cNvPicPr>
          <p:nvPr/>
        </p:nvPicPr>
        <p:blipFill>
          <a:blip r:embed="rId14" cstate="print">
            <a:extLst>
              <a:ext uri="{BEBA8EAE-BF5A-486C-A8C5-ECC9F3942E4B}">
                <a14:imgProps xmlns:a14="http://schemas.microsoft.com/office/drawing/2010/main">
                  <a14:imgLayer r:embed="rId10">
                    <a14:imgEffect>
                      <a14:backgroundRemoval t="10000" b="90000" l="6250" r="94375"/>
                    </a14:imgEffect>
                  </a14:imgLayer>
                </a14:imgProps>
              </a:ext>
              <a:ext uri="{28A0092B-C50C-407E-A947-70E740481C1C}">
                <a14:useLocalDpi xmlns:a14="http://schemas.microsoft.com/office/drawing/2010/main" val="0"/>
              </a:ext>
            </a:extLst>
          </a:blip>
          <a:stretch>
            <a:fillRect/>
          </a:stretch>
        </p:blipFill>
        <p:spPr>
          <a:xfrm>
            <a:off x="1270071" y="6025237"/>
            <a:ext cx="495020" cy="560460"/>
          </a:xfrm>
          <a:prstGeom prst="rect">
            <a:avLst/>
          </a:prstGeom>
        </p:spPr>
      </p:pic>
      <p:sp>
        <p:nvSpPr>
          <p:cNvPr id="178" name="Rectangle 177"/>
          <p:cNvSpPr/>
          <p:nvPr/>
        </p:nvSpPr>
        <p:spPr>
          <a:xfrm>
            <a:off x="7710729" y="1697973"/>
            <a:ext cx="4163319" cy="369332"/>
          </a:xfrm>
          <a:prstGeom prst="rect">
            <a:avLst/>
          </a:prstGeom>
        </p:spPr>
        <p:txBody>
          <a:bodyPr wrap="none">
            <a:spAutoFit/>
          </a:bodyPr>
          <a:lstStyle/>
          <a:p>
            <a:pPr algn="r" rtl="1"/>
            <a:r>
              <a:rPr lang="fa-IR" dirty="0">
                <a:solidFill>
                  <a:schemeClr val="accent2">
                    <a:lumMod val="75000"/>
                  </a:schemeClr>
                </a:solidFill>
                <a:cs typeface="B Koodak" panose="00000700000000000000" pitchFamily="2" charset="-78"/>
              </a:rPr>
              <a:t>الف)چه تعداد از کفش های این کارگاه </a:t>
            </a:r>
            <a:r>
              <a:rPr lang="fa-IR" dirty="0">
                <a:solidFill>
                  <a:schemeClr val="accent2">
                    <a:lumMod val="75000"/>
                  </a:schemeClr>
                </a:solidFill>
                <a:latin typeface="AmuzehNewNormalPS"/>
                <a:cs typeface="B Koodak" panose="00000700000000000000" pitchFamily="2" charset="-78"/>
              </a:rPr>
              <a:t>پسرانه</a:t>
            </a:r>
            <a:r>
              <a:rPr lang="fa-IR" dirty="0">
                <a:solidFill>
                  <a:schemeClr val="accent2">
                    <a:lumMod val="75000"/>
                  </a:schemeClr>
                </a:solidFill>
                <a:cs typeface="B Koodak" panose="00000700000000000000" pitchFamily="2" charset="-78"/>
              </a:rPr>
              <a:t> است؟</a:t>
            </a:r>
            <a:endParaRPr lang="en-US" dirty="0">
              <a:solidFill>
                <a:schemeClr val="accent2">
                  <a:lumMod val="75000"/>
                </a:schemeClr>
              </a:solidFill>
              <a:cs typeface="B Koodak" panose="00000700000000000000" pitchFamily="2" charset="-78"/>
            </a:endParaRPr>
          </a:p>
        </p:txBody>
      </p:sp>
      <p:graphicFrame>
        <p:nvGraphicFramePr>
          <p:cNvPr id="179" name="Table 178"/>
          <p:cNvGraphicFramePr>
            <a:graphicFrameLocks noGrp="1"/>
          </p:cNvGraphicFramePr>
          <p:nvPr>
            <p:extLst>
              <p:ext uri="{D42A27DB-BD31-4B8C-83A1-F6EECF244321}">
                <p14:modId xmlns:p14="http://schemas.microsoft.com/office/powerpoint/2010/main" val="322838785"/>
              </p:ext>
            </p:extLst>
          </p:nvPr>
        </p:nvGraphicFramePr>
        <p:xfrm>
          <a:off x="2823224" y="1285915"/>
          <a:ext cx="1518818" cy="1097280"/>
        </p:xfrm>
        <a:graphic>
          <a:graphicData uri="http://schemas.openxmlformats.org/drawingml/2006/table">
            <a:tbl>
              <a:tblPr firstRow="1" bandRow="1">
                <a:tableStyleId>{5C22544A-7EE6-4342-B048-85BDC9FD1C3A}</a:tableStyleId>
              </a:tblPr>
              <a:tblGrid>
                <a:gridCol w="759409">
                  <a:extLst>
                    <a:ext uri="{9D8B030D-6E8A-4147-A177-3AD203B41FA5}">
                      <a16:colId xmlns:a16="http://schemas.microsoft.com/office/drawing/2014/main" val="3012375410"/>
                    </a:ext>
                  </a:extLst>
                </a:gridCol>
                <a:gridCol w="759409">
                  <a:extLst>
                    <a:ext uri="{9D8B030D-6E8A-4147-A177-3AD203B41FA5}">
                      <a16:colId xmlns:a16="http://schemas.microsoft.com/office/drawing/2014/main" val="4011549340"/>
                    </a:ext>
                  </a:extLst>
                </a:gridCol>
              </a:tblGrid>
              <a:tr h="548640">
                <a:tc>
                  <a:txBody>
                    <a:bodyPr/>
                    <a:lstStyle/>
                    <a:p>
                      <a:pPr algn="ctr"/>
                      <a:r>
                        <a:rPr lang="fa-IR" sz="2400" dirty="0">
                          <a:solidFill>
                            <a:schemeClr val="accent2">
                              <a:lumMod val="75000"/>
                            </a:schemeClr>
                          </a:solidFill>
                          <a:cs typeface="B Koodak" panose="00000700000000000000" pitchFamily="2" charset="-78"/>
                        </a:rPr>
                        <a:t>3</a:t>
                      </a:r>
                      <a:endParaRPr lang="en-US" sz="2400"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sz="2800" b="0" dirty="0">
                          <a:solidFill>
                            <a:schemeClr val="accent2">
                              <a:lumMod val="75000"/>
                            </a:schemeClr>
                          </a:solidFill>
                          <a:cs typeface="B Koodak" panose="00000700000000000000" pitchFamily="2" charset="-78"/>
                          <a:sym typeface="Wingdings" panose="05000000000000000000" pitchFamily="2" charset="2"/>
                        </a:rPr>
                        <a:t></a:t>
                      </a:r>
                      <a:endParaRPr lang="en-US" sz="2800" b="0"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25638"/>
                  </a:ext>
                </a:extLst>
              </a:tr>
              <a:tr h="548640">
                <a:tc>
                  <a:txBody>
                    <a:bodyPr/>
                    <a:lstStyle/>
                    <a:p>
                      <a:pPr algn="ctr"/>
                      <a:r>
                        <a:rPr lang="fa-IR" sz="2400" dirty="0">
                          <a:solidFill>
                            <a:schemeClr val="accent2">
                              <a:lumMod val="75000"/>
                            </a:schemeClr>
                          </a:solidFill>
                          <a:cs typeface="B Koodak" panose="00000700000000000000" pitchFamily="2" charset="-78"/>
                        </a:rPr>
                        <a:t>8</a:t>
                      </a:r>
                      <a:endParaRPr lang="en-US" sz="2400"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sz="2000" dirty="0">
                          <a:solidFill>
                            <a:schemeClr val="accent2">
                              <a:lumMod val="75000"/>
                            </a:schemeClr>
                          </a:solidFill>
                          <a:cs typeface="B Koodak" panose="00000700000000000000" pitchFamily="2" charset="-78"/>
                        </a:rPr>
                        <a:t>4980</a:t>
                      </a:r>
                      <a:endParaRPr lang="en-US" sz="2000"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422476"/>
                  </a:ext>
                </a:extLst>
              </a:tr>
            </a:tbl>
          </a:graphicData>
        </a:graphic>
      </p:graphicFrame>
      <mc:AlternateContent xmlns:mc="http://schemas.openxmlformats.org/markup-compatibility/2006" xmlns:a14="http://schemas.microsoft.com/office/drawing/2010/main">
        <mc:Choice Requires="a14">
          <p:sp>
            <p:nvSpPr>
              <p:cNvPr id="180" name="TextBox 179"/>
              <p:cNvSpPr txBox="1"/>
              <p:nvPr/>
            </p:nvSpPr>
            <p:spPr>
              <a:xfrm>
                <a:off x="4378125" y="1485100"/>
                <a:ext cx="2724849" cy="672556"/>
              </a:xfrm>
              <a:prstGeom prst="rect">
                <a:avLst/>
              </a:prstGeom>
              <a:noFill/>
            </p:spPr>
            <p:txBody>
              <a:bodyPr wrap="none" rtlCol="0">
                <a:spAutoFit/>
              </a:bodyPr>
              <a:lstStyle/>
              <a:p>
                <a:pPr algn="l"/>
                <a:r>
                  <a:rPr lang="en-US" sz="2400" dirty="0">
                    <a:solidFill>
                      <a:schemeClr val="accent2">
                        <a:lumMod val="75000"/>
                      </a:schemeClr>
                    </a:solidFill>
                    <a:cs typeface="B Koodak" panose="00000700000000000000" pitchFamily="2" charset="-78"/>
                    <a:sym typeface="Wingdings" panose="05000000000000000000" pitchFamily="2" charset="2"/>
                  </a:rPr>
                  <a:t></a:t>
                </a:r>
                <a14:m>
                  <m:oMath xmlns:m="http://schemas.openxmlformats.org/officeDocument/2006/math">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 </m:t>
                    </m:r>
                    <m:r>
                      <a:rPr lang="fa-IR" sz="2400" b="0" i="1"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f>
                      <m:fPr>
                        <m:ctrlPr>
                          <a:rPr lang="fa-IR" sz="2400" b="0" i="1"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3</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4980</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8</m:t>
                        </m:r>
                      </m:den>
                    </m:f>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oMath>
                </a14:m>
                <a:r>
                  <a:rPr lang="fa-IR" sz="2000" dirty="0">
                    <a:solidFill>
                      <a:schemeClr val="accent2">
                        <a:lumMod val="75000"/>
                      </a:schemeClr>
                    </a:solidFill>
                    <a:cs typeface="B Koodak" panose="00000700000000000000" pitchFamily="2" charset="-78"/>
                  </a:rPr>
                  <a:t> </a:t>
                </a:r>
                <a:endParaRPr lang="en-US" sz="2000" dirty="0">
                  <a:solidFill>
                    <a:schemeClr val="accent2">
                      <a:lumMod val="75000"/>
                    </a:schemeClr>
                  </a:solidFill>
                  <a:cs typeface="B Koodak" panose="00000700000000000000" pitchFamily="2" charset="-78"/>
                </a:endParaRPr>
              </a:p>
            </p:txBody>
          </p:sp>
        </mc:Choice>
        <mc:Fallback xmlns="">
          <p:sp>
            <p:nvSpPr>
              <p:cNvPr id="180" name="TextBox 179"/>
              <p:cNvSpPr txBox="1">
                <a:spLocks noRot="1" noChangeAspect="1" noMove="1" noResize="1" noEditPoints="1" noAdjustHandles="1" noChangeArrowheads="1" noChangeShapeType="1" noTextEdit="1"/>
              </p:cNvSpPr>
              <p:nvPr/>
            </p:nvSpPr>
            <p:spPr>
              <a:xfrm>
                <a:off x="4378125" y="1485100"/>
                <a:ext cx="2724849" cy="672556"/>
              </a:xfrm>
              <a:prstGeom prst="rect">
                <a:avLst/>
              </a:prstGeom>
              <a:blipFill>
                <a:blip r:embed="rId17"/>
                <a:stretch>
                  <a:fillRect l="-3356" r="-1342" b="-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Rectangle 180"/>
              <p:cNvSpPr/>
              <p:nvPr/>
            </p:nvSpPr>
            <p:spPr>
              <a:xfrm>
                <a:off x="6940217" y="1599017"/>
                <a:ext cx="9332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sym typeface="Wingdings" panose="05000000000000000000" pitchFamily="2" charset="2"/>
                        </a:rPr>
                        <m:t>1860</m:t>
                      </m:r>
                    </m:oMath>
                  </m:oMathPara>
                </a14:m>
                <a:endParaRPr lang="en-US" dirty="0"/>
              </a:p>
            </p:txBody>
          </p:sp>
        </mc:Choice>
        <mc:Fallback xmlns="">
          <p:sp>
            <p:nvSpPr>
              <p:cNvPr id="181" name="Rectangle 180"/>
              <p:cNvSpPr>
                <a:spLocks noRot="1" noChangeAspect="1" noMove="1" noResize="1" noEditPoints="1" noAdjustHandles="1" noChangeArrowheads="1" noChangeShapeType="1" noTextEdit="1"/>
              </p:cNvSpPr>
              <p:nvPr/>
            </p:nvSpPr>
            <p:spPr>
              <a:xfrm>
                <a:off x="6940217" y="1599017"/>
                <a:ext cx="933269" cy="461665"/>
              </a:xfrm>
              <a:prstGeom prst="rect">
                <a:avLst/>
              </a:prstGeom>
              <a:blipFill>
                <a:blip r:embed="rId18"/>
                <a:stretch>
                  <a:fillRect/>
                </a:stretch>
              </a:blipFill>
            </p:spPr>
            <p:txBody>
              <a:bodyPr/>
              <a:lstStyle/>
              <a:p>
                <a:r>
                  <a:rPr lang="en-US">
                    <a:noFill/>
                  </a:rPr>
                  <a:t> </a:t>
                </a:r>
              </a:p>
            </p:txBody>
          </p:sp>
        </mc:Fallback>
      </mc:AlternateContent>
      <p:sp>
        <p:nvSpPr>
          <p:cNvPr id="182" name="Rectangle 181"/>
          <p:cNvSpPr/>
          <p:nvPr/>
        </p:nvSpPr>
        <p:spPr>
          <a:xfrm>
            <a:off x="7771482" y="2942114"/>
            <a:ext cx="4134465" cy="369332"/>
          </a:xfrm>
          <a:prstGeom prst="rect">
            <a:avLst/>
          </a:prstGeom>
        </p:spPr>
        <p:txBody>
          <a:bodyPr wrap="none">
            <a:spAutoFit/>
          </a:bodyPr>
          <a:lstStyle/>
          <a:p>
            <a:pPr algn="r" rtl="1"/>
            <a:r>
              <a:rPr lang="fa-IR" dirty="0">
                <a:solidFill>
                  <a:schemeClr val="accent2">
                    <a:lumMod val="75000"/>
                  </a:schemeClr>
                </a:solidFill>
                <a:cs typeface="B Koodak" panose="00000700000000000000" pitchFamily="2" charset="-78"/>
              </a:rPr>
              <a:t>ب)چه تعداد از کفش های این کارگاه دخترانه است؟</a:t>
            </a:r>
            <a:endParaRPr lang="en-US" dirty="0">
              <a:solidFill>
                <a:schemeClr val="accent2">
                  <a:lumMod val="75000"/>
                </a:schemeClr>
              </a:solidFill>
              <a:cs typeface="B Koodak" panose="00000700000000000000" pitchFamily="2" charset="-78"/>
            </a:endParaRPr>
          </a:p>
        </p:txBody>
      </p:sp>
      <p:graphicFrame>
        <p:nvGraphicFramePr>
          <p:cNvPr id="183" name="Table 182"/>
          <p:cNvGraphicFramePr>
            <a:graphicFrameLocks noGrp="1"/>
          </p:cNvGraphicFramePr>
          <p:nvPr>
            <p:extLst>
              <p:ext uri="{D42A27DB-BD31-4B8C-83A1-F6EECF244321}">
                <p14:modId xmlns:p14="http://schemas.microsoft.com/office/powerpoint/2010/main" val="2260693397"/>
              </p:ext>
            </p:extLst>
          </p:nvPr>
        </p:nvGraphicFramePr>
        <p:xfrm>
          <a:off x="3024452" y="2530139"/>
          <a:ext cx="1518818" cy="1097280"/>
        </p:xfrm>
        <a:graphic>
          <a:graphicData uri="http://schemas.openxmlformats.org/drawingml/2006/table">
            <a:tbl>
              <a:tblPr firstRow="1" bandRow="1">
                <a:tableStyleId>{5C22544A-7EE6-4342-B048-85BDC9FD1C3A}</a:tableStyleId>
              </a:tblPr>
              <a:tblGrid>
                <a:gridCol w="759409">
                  <a:extLst>
                    <a:ext uri="{9D8B030D-6E8A-4147-A177-3AD203B41FA5}">
                      <a16:colId xmlns:a16="http://schemas.microsoft.com/office/drawing/2014/main" val="3012375410"/>
                    </a:ext>
                  </a:extLst>
                </a:gridCol>
                <a:gridCol w="759409">
                  <a:extLst>
                    <a:ext uri="{9D8B030D-6E8A-4147-A177-3AD203B41FA5}">
                      <a16:colId xmlns:a16="http://schemas.microsoft.com/office/drawing/2014/main" val="4011549340"/>
                    </a:ext>
                  </a:extLst>
                </a:gridCol>
              </a:tblGrid>
              <a:tr h="548640">
                <a:tc>
                  <a:txBody>
                    <a:bodyPr/>
                    <a:lstStyle/>
                    <a:p>
                      <a:pPr algn="ctr"/>
                      <a:r>
                        <a:rPr lang="fa-IR" sz="2400" dirty="0">
                          <a:solidFill>
                            <a:schemeClr val="accent2">
                              <a:lumMod val="75000"/>
                            </a:schemeClr>
                          </a:solidFill>
                          <a:cs typeface="B Koodak" panose="00000700000000000000" pitchFamily="2" charset="-78"/>
                        </a:rPr>
                        <a:t>5</a:t>
                      </a:r>
                      <a:endParaRPr lang="en-US" sz="2400"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sz="2800" b="0" dirty="0">
                          <a:solidFill>
                            <a:schemeClr val="accent2">
                              <a:lumMod val="75000"/>
                            </a:schemeClr>
                          </a:solidFill>
                          <a:cs typeface="B Koodak" panose="00000700000000000000" pitchFamily="2" charset="-78"/>
                          <a:sym typeface="Wingdings" panose="05000000000000000000" pitchFamily="2" charset="2"/>
                        </a:rPr>
                        <a:t></a:t>
                      </a:r>
                      <a:endParaRPr lang="en-US" sz="2800" b="0"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25638"/>
                  </a:ext>
                </a:extLst>
              </a:tr>
              <a:tr h="548640">
                <a:tc>
                  <a:txBody>
                    <a:bodyPr/>
                    <a:lstStyle/>
                    <a:p>
                      <a:pPr algn="ctr"/>
                      <a:r>
                        <a:rPr lang="fa-IR" sz="2400" dirty="0">
                          <a:solidFill>
                            <a:schemeClr val="accent2">
                              <a:lumMod val="75000"/>
                            </a:schemeClr>
                          </a:solidFill>
                          <a:cs typeface="B Koodak" panose="00000700000000000000" pitchFamily="2" charset="-78"/>
                        </a:rPr>
                        <a:t>8</a:t>
                      </a:r>
                      <a:endParaRPr lang="en-US" sz="2400" dirty="0">
                        <a:solidFill>
                          <a:schemeClr val="accent2">
                            <a:lumMod val="75000"/>
                          </a:schemeClr>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a-IR" sz="2000" dirty="0">
                          <a:solidFill>
                            <a:schemeClr val="accent2">
                              <a:lumMod val="75000"/>
                            </a:schemeClr>
                          </a:solidFill>
                          <a:cs typeface="B Koodak" panose="00000700000000000000" pitchFamily="2" charset="-78"/>
                        </a:rPr>
                        <a:t>4980</a:t>
                      </a:r>
                      <a:endParaRPr lang="en-US" sz="2000" dirty="0">
                        <a:solidFill>
                          <a:schemeClr val="accent2">
                            <a:lumMod val="75000"/>
                          </a:schemeClr>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422476"/>
                  </a:ext>
                </a:extLst>
              </a:tr>
            </a:tbl>
          </a:graphicData>
        </a:graphic>
      </p:graphicFrame>
      <mc:AlternateContent xmlns:mc="http://schemas.openxmlformats.org/markup-compatibility/2006" xmlns:a14="http://schemas.microsoft.com/office/drawing/2010/main">
        <mc:Choice Requires="a14">
          <p:sp>
            <p:nvSpPr>
              <p:cNvPr id="184" name="TextBox 183"/>
              <p:cNvSpPr txBox="1"/>
              <p:nvPr/>
            </p:nvSpPr>
            <p:spPr>
              <a:xfrm>
                <a:off x="4543270" y="2738533"/>
                <a:ext cx="2724849" cy="672556"/>
              </a:xfrm>
              <a:prstGeom prst="rect">
                <a:avLst/>
              </a:prstGeom>
              <a:noFill/>
            </p:spPr>
            <p:txBody>
              <a:bodyPr wrap="none" rtlCol="0">
                <a:spAutoFit/>
              </a:bodyPr>
              <a:lstStyle/>
              <a:p>
                <a:pPr algn="l"/>
                <a:r>
                  <a:rPr lang="en-US" sz="2400" dirty="0">
                    <a:solidFill>
                      <a:schemeClr val="accent2">
                        <a:lumMod val="75000"/>
                      </a:schemeClr>
                    </a:solidFill>
                    <a:cs typeface="B Koodak" panose="00000700000000000000" pitchFamily="2" charset="-78"/>
                    <a:sym typeface="Wingdings" panose="05000000000000000000" pitchFamily="2" charset="2"/>
                  </a:rPr>
                  <a:t></a:t>
                </a:r>
                <a14:m>
                  <m:oMath xmlns:m="http://schemas.openxmlformats.org/officeDocument/2006/math">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 </m:t>
                    </m:r>
                    <m:r>
                      <a:rPr lang="fa-IR" sz="2400" b="0" i="1"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f>
                      <m:fPr>
                        <m:ctrlPr>
                          <a:rPr lang="fa-IR" sz="2400" b="0" i="1"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5</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4980</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8</m:t>
                        </m:r>
                      </m:den>
                    </m:f>
                    <m:r>
                      <m:rPr>
                        <m:nor/>
                      </m:rPr>
                      <a:rPr lang="fa-IR" sz="2400" b="0" i="0" smtClean="0">
                        <a:solidFill>
                          <a:schemeClr val="accent2">
                            <a:lumMod val="75000"/>
                          </a:schemeClr>
                        </a:solidFill>
                        <a:latin typeface="Cambria Math" panose="02040503050406030204" pitchFamily="18" charset="0"/>
                        <a:cs typeface="B Koodak" panose="00000700000000000000" pitchFamily="2" charset="-78"/>
                        <a:sym typeface="Wingdings" panose="05000000000000000000" pitchFamily="2" charset="2"/>
                      </a:rPr>
                      <m:t>=</m:t>
                    </m:r>
                  </m:oMath>
                </a14:m>
                <a:r>
                  <a:rPr lang="fa-IR" sz="2000" dirty="0">
                    <a:solidFill>
                      <a:schemeClr val="accent2">
                        <a:lumMod val="75000"/>
                      </a:schemeClr>
                    </a:solidFill>
                    <a:cs typeface="B Koodak" panose="00000700000000000000" pitchFamily="2" charset="-78"/>
                  </a:rPr>
                  <a:t> </a:t>
                </a:r>
                <a:endParaRPr lang="en-US" sz="2000" dirty="0">
                  <a:solidFill>
                    <a:schemeClr val="accent2">
                      <a:lumMod val="75000"/>
                    </a:schemeClr>
                  </a:solidFill>
                  <a:cs typeface="B Koodak" panose="00000700000000000000" pitchFamily="2" charset="-78"/>
                </a:endParaRPr>
              </a:p>
            </p:txBody>
          </p:sp>
        </mc:Choice>
        <mc:Fallback xmlns="">
          <p:sp>
            <p:nvSpPr>
              <p:cNvPr id="184" name="TextBox 183"/>
              <p:cNvSpPr txBox="1">
                <a:spLocks noRot="1" noChangeAspect="1" noMove="1" noResize="1" noEditPoints="1" noAdjustHandles="1" noChangeArrowheads="1" noChangeShapeType="1" noTextEdit="1"/>
              </p:cNvSpPr>
              <p:nvPr/>
            </p:nvSpPr>
            <p:spPr>
              <a:xfrm>
                <a:off x="4543270" y="2738533"/>
                <a:ext cx="2724849" cy="672556"/>
              </a:xfrm>
              <a:prstGeom prst="rect">
                <a:avLst/>
              </a:prstGeom>
              <a:blipFill>
                <a:blip r:embed="rId19"/>
                <a:stretch>
                  <a:fillRect l="-3356" r="-1342" b="-7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7048812" y="2843978"/>
                <a:ext cx="9268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sym typeface="Wingdings" panose="05000000000000000000" pitchFamily="2" charset="2"/>
                        </a:rPr>
                        <m:t>3100</m:t>
                      </m:r>
                    </m:oMath>
                  </m:oMathPara>
                </a14:m>
                <a:endParaRPr lang="en-US" dirty="0"/>
              </a:p>
            </p:txBody>
          </p:sp>
        </mc:Choice>
        <mc:Fallback xmlns="">
          <p:sp>
            <p:nvSpPr>
              <p:cNvPr id="185" name="Rectangle 184"/>
              <p:cNvSpPr>
                <a:spLocks noRot="1" noChangeAspect="1" noMove="1" noResize="1" noEditPoints="1" noAdjustHandles="1" noChangeArrowheads="1" noChangeShapeType="1" noTextEdit="1"/>
              </p:cNvSpPr>
              <p:nvPr/>
            </p:nvSpPr>
            <p:spPr>
              <a:xfrm>
                <a:off x="7048812" y="2843978"/>
                <a:ext cx="926857" cy="461665"/>
              </a:xfrm>
              <a:prstGeom prst="rect">
                <a:avLst/>
              </a:prstGeom>
              <a:blipFill>
                <a:blip r:embed="rId20"/>
                <a:stretch>
                  <a:fillRect/>
                </a:stretch>
              </a:blipFill>
            </p:spPr>
            <p:txBody>
              <a:bodyPr/>
              <a:lstStyle/>
              <a:p>
                <a:r>
                  <a:rPr lang="en-US">
                    <a:noFill/>
                  </a:rPr>
                  <a:t> </a:t>
                </a:r>
              </a:p>
            </p:txBody>
          </p:sp>
        </mc:Fallback>
      </mc:AlternateContent>
      <p:sp>
        <p:nvSpPr>
          <p:cNvPr id="186" name="Rectangle 185"/>
          <p:cNvSpPr/>
          <p:nvPr/>
        </p:nvSpPr>
        <p:spPr>
          <a:xfrm>
            <a:off x="8399858" y="3728143"/>
            <a:ext cx="3506089" cy="369332"/>
          </a:xfrm>
          <a:prstGeom prst="rect">
            <a:avLst/>
          </a:prstGeom>
        </p:spPr>
        <p:txBody>
          <a:bodyPr wrap="none">
            <a:spAutoFit/>
          </a:bodyPr>
          <a:lstStyle/>
          <a:p>
            <a:pPr algn="r" rtl="1"/>
            <a:r>
              <a:rPr lang="fa-IR" dirty="0">
                <a:solidFill>
                  <a:schemeClr val="accent2">
                    <a:lumMod val="75000"/>
                  </a:schemeClr>
                </a:solidFill>
                <a:cs typeface="B Koodak" panose="00000700000000000000" pitchFamily="2" charset="-78"/>
              </a:rPr>
              <a:t>ج)قیمت کل کفش های </a:t>
            </a:r>
            <a:r>
              <a:rPr lang="fa-IR" dirty="0">
                <a:solidFill>
                  <a:schemeClr val="accent2">
                    <a:lumMod val="75000"/>
                  </a:schemeClr>
                </a:solidFill>
                <a:latin typeface="AmuzehNewNormalPS"/>
                <a:cs typeface="B Koodak" panose="00000700000000000000" pitchFamily="2" charset="-78"/>
              </a:rPr>
              <a:t>پسرانه  چقدر </a:t>
            </a:r>
            <a:r>
              <a:rPr lang="fa-IR" dirty="0">
                <a:solidFill>
                  <a:schemeClr val="accent2">
                    <a:lumMod val="75000"/>
                  </a:schemeClr>
                </a:solidFill>
                <a:cs typeface="B Koodak" panose="00000700000000000000" pitchFamily="2" charset="-78"/>
              </a:rPr>
              <a:t>است؟</a:t>
            </a:r>
            <a:endParaRPr lang="en-US"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037" name="Rectangle 1036"/>
              <p:cNvSpPr/>
              <p:nvPr/>
            </p:nvSpPr>
            <p:spPr>
              <a:xfrm>
                <a:off x="4975654" y="3645285"/>
                <a:ext cx="33970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1860</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27000</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50220000</m:t>
                      </m:r>
                    </m:oMath>
                  </m:oMathPara>
                </a14:m>
                <a:endParaRPr lang="en-US" sz="2400" dirty="0">
                  <a:cs typeface="B Koodak" panose="00000700000000000000" pitchFamily="2" charset="-78"/>
                </a:endParaRPr>
              </a:p>
            </p:txBody>
          </p:sp>
        </mc:Choice>
        <mc:Fallback xmlns="">
          <p:sp>
            <p:nvSpPr>
              <p:cNvPr id="1037" name="Rectangle 1036"/>
              <p:cNvSpPr>
                <a:spLocks noRot="1" noChangeAspect="1" noMove="1" noResize="1" noEditPoints="1" noAdjustHandles="1" noChangeArrowheads="1" noChangeShapeType="1" noTextEdit="1"/>
              </p:cNvSpPr>
              <p:nvPr/>
            </p:nvSpPr>
            <p:spPr>
              <a:xfrm>
                <a:off x="4975654" y="3645285"/>
                <a:ext cx="3397084" cy="461665"/>
              </a:xfrm>
              <a:prstGeom prst="rect">
                <a:avLst/>
              </a:prstGeom>
              <a:blipFill>
                <a:blip r:embed="rId21"/>
                <a:stretch>
                  <a:fillRect/>
                </a:stretch>
              </a:blipFill>
            </p:spPr>
            <p:txBody>
              <a:bodyPr/>
              <a:lstStyle/>
              <a:p>
                <a:r>
                  <a:rPr lang="en-US">
                    <a:noFill/>
                  </a:rPr>
                  <a:t> </a:t>
                </a:r>
              </a:p>
            </p:txBody>
          </p:sp>
        </mc:Fallback>
      </mc:AlternateContent>
      <p:sp>
        <p:nvSpPr>
          <p:cNvPr id="190" name="Rectangle 189"/>
          <p:cNvSpPr/>
          <p:nvPr/>
        </p:nvSpPr>
        <p:spPr>
          <a:xfrm>
            <a:off x="8368625" y="4467075"/>
            <a:ext cx="3547767" cy="369332"/>
          </a:xfrm>
          <a:prstGeom prst="rect">
            <a:avLst/>
          </a:prstGeom>
        </p:spPr>
        <p:txBody>
          <a:bodyPr wrap="none">
            <a:spAutoFit/>
          </a:bodyPr>
          <a:lstStyle/>
          <a:p>
            <a:pPr algn="r" rtl="1"/>
            <a:r>
              <a:rPr lang="fa-IR" dirty="0">
                <a:solidFill>
                  <a:schemeClr val="accent2">
                    <a:lumMod val="75000"/>
                  </a:schemeClr>
                </a:solidFill>
                <a:cs typeface="B Koodak" panose="00000700000000000000" pitchFamily="2" charset="-78"/>
              </a:rPr>
              <a:t>د)قیمت کل کفش های </a:t>
            </a:r>
            <a:r>
              <a:rPr lang="fa-IR" dirty="0">
                <a:solidFill>
                  <a:schemeClr val="accent2">
                    <a:lumMod val="75000"/>
                  </a:schemeClr>
                </a:solidFill>
                <a:latin typeface="AmuzehNewNormalPS"/>
                <a:cs typeface="B Koodak" panose="00000700000000000000" pitchFamily="2" charset="-78"/>
              </a:rPr>
              <a:t>دخترانه  چقدر </a:t>
            </a:r>
            <a:r>
              <a:rPr lang="fa-IR" dirty="0">
                <a:solidFill>
                  <a:schemeClr val="accent2">
                    <a:lumMod val="75000"/>
                  </a:schemeClr>
                </a:solidFill>
                <a:cs typeface="B Koodak" panose="00000700000000000000" pitchFamily="2" charset="-78"/>
              </a:rPr>
              <a:t>است؟</a:t>
            </a:r>
            <a:endParaRPr lang="en-US"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91" name="Rectangle 190"/>
              <p:cNvSpPr/>
              <p:nvPr/>
            </p:nvSpPr>
            <p:spPr>
              <a:xfrm>
                <a:off x="4884275" y="4396172"/>
                <a:ext cx="35654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3100</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34000</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105400000</m:t>
                      </m:r>
                    </m:oMath>
                  </m:oMathPara>
                </a14:m>
                <a:endParaRPr lang="en-US" sz="2400" dirty="0">
                  <a:cs typeface="B Koodak" panose="00000700000000000000" pitchFamily="2" charset="-78"/>
                </a:endParaRPr>
              </a:p>
            </p:txBody>
          </p:sp>
        </mc:Choice>
        <mc:Fallback xmlns="">
          <p:sp>
            <p:nvSpPr>
              <p:cNvPr id="191" name="Rectangle 190"/>
              <p:cNvSpPr>
                <a:spLocks noRot="1" noChangeAspect="1" noMove="1" noResize="1" noEditPoints="1" noAdjustHandles="1" noChangeArrowheads="1" noChangeShapeType="1" noTextEdit="1"/>
              </p:cNvSpPr>
              <p:nvPr/>
            </p:nvSpPr>
            <p:spPr>
              <a:xfrm>
                <a:off x="4884275" y="4396172"/>
                <a:ext cx="3565400" cy="461665"/>
              </a:xfrm>
              <a:prstGeom prst="rect">
                <a:avLst/>
              </a:prstGeom>
              <a:blipFill>
                <a:blip r:embed="rId22"/>
                <a:stretch>
                  <a:fillRect/>
                </a:stretch>
              </a:blipFill>
            </p:spPr>
            <p:txBody>
              <a:bodyPr/>
              <a:lstStyle/>
              <a:p>
                <a:r>
                  <a:rPr lang="en-US">
                    <a:noFill/>
                  </a:rPr>
                  <a:t> </a:t>
                </a:r>
              </a:p>
            </p:txBody>
          </p:sp>
        </mc:Fallback>
      </mc:AlternateContent>
      <p:sp>
        <p:nvSpPr>
          <p:cNvPr id="192" name="Rectangle 191"/>
          <p:cNvSpPr/>
          <p:nvPr/>
        </p:nvSpPr>
        <p:spPr>
          <a:xfrm>
            <a:off x="9314397" y="5203647"/>
            <a:ext cx="2601995" cy="369332"/>
          </a:xfrm>
          <a:prstGeom prst="rect">
            <a:avLst/>
          </a:prstGeom>
        </p:spPr>
        <p:txBody>
          <a:bodyPr wrap="none">
            <a:spAutoFit/>
          </a:bodyPr>
          <a:lstStyle/>
          <a:p>
            <a:pPr algn="r" rtl="1"/>
            <a:r>
              <a:rPr lang="fa-IR" dirty="0">
                <a:solidFill>
                  <a:schemeClr val="accent2">
                    <a:lumMod val="75000"/>
                  </a:schemeClr>
                </a:solidFill>
                <a:cs typeface="B Koodak" panose="00000700000000000000" pitchFamily="2" charset="-78"/>
              </a:rPr>
              <a:t>ه)کل درآمد کارگاه </a:t>
            </a:r>
            <a:r>
              <a:rPr lang="fa-IR" dirty="0">
                <a:solidFill>
                  <a:schemeClr val="accent2">
                    <a:lumMod val="75000"/>
                  </a:schemeClr>
                </a:solidFill>
                <a:latin typeface="AmuzehNewNormalPS"/>
                <a:cs typeface="B Koodak" panose="00000700000000000000" pitchFamily="2" charset="-78"/>
              </a:rPr>
              <a:t>چقدر </a:t>
            </a:r>
            <a:r>
              <a:rPr lang="fa-IR" dirty="0">
                <a:solidFill>
                  <a:schemeClr val="accent2">
                    <a:lumMod val="75000"/>
                  </a:schemeClr>
                </a:solidFill>
                <a:cs typeface="B Koodak" panose="00000700000000000000" pitchFamily="2" charset="-78"/>
              </a:rPr>
              <a:t>است؟</a:t>
            </a:r>
            <a:endParaRPr lang="en-US"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93" name="Rectangle 192"/>
              <p:cNvSpPr/>
              <p:nvPr/>
            </p:nvSpPr>
            <p:spPr>
              <a:xfrm>
                <a:off x="4577001" y="5264469"/>
                <a:ext cx="49119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50220000</m:t>
                      </m:r>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105400000</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155620000</m:t>
                      </m:r>
                    </m:oMath>
                  </m:oMathPara>
                </a14:m>
                <a:endParaRPr lang="en-US" sz="2400" dirty="0">
                  <a:cs typeface="B Koodak" panose="00000700000000000000" pitchFamily="2" charset="-78"/>
                </a:endParaRPr>
              </a:p>
            </p:txBody>
          </p:sp>
        </mc:Choice>
        <mc:Fallback xmlns="">
          <p:sp>
            <p:nvSpPr>
              <p:cNvPr id="193" name="Rectangle 192"/>
              <p:cNvSpPr>
                <a:spLocks noRot="1" noChangeAspect="1" noMove="1" noResize="1" noEditPoints="1" noAdjustHandles="1" noChangeArrowheads="1" noChangeShapeType="1" noTextEdit="1"/>
              </p:cNvSpPr>
              <p:nvPr/>
            </p:nvSpPr>
            <p:spPr>
              <a:xfrm>
                <a:off x="4577001" y="5264469"/>
                <a:ext cx="4911922" cy="461665"/>
              </a:xfrm>
              <a:prstGeom prst="rect">
                <a:avLst/>
              </a:prstGeom>
              <a:blipFill>
                <a:blip r:embed="rId23"/>
                <a:stretch>
                  <a:fillRect b="-1333"/>
                </a:stretch>
              </a:blipFill>
            </p:spPr>
            <p:txBody>
              <a:bodyPr/>
              <a:lstStyle/>
              <a:p>
                <a:r>
                  <a:rPr lang="en-US">
                    <a:noFill/>
                  </a:rPr>
                  <a:t> </a:t>
                </a:r>
              </a:p>
            </p:txBody>
          </p:sp>
        </mc:Fallback>
      </mc:AlternateContent>
    </p:spTree>
    <p:extLst>
      <p:ext uri="{BB962C8B-B14F-4D97-AF65-F5344CB8AC3E}">
        <p14:creationId xmlns:p14="http://schemas.microsoft.com/office/powerpoint/2010/main" val="215393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16"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dissolve">
                                      <p:cBhvr>
                                        <p:cTn id="109" dur="500"/>
                                        <p:tgtEl>
                                          <p:spTgt spid="6"/>
                                        </p:tgtEl>
                                      </p:cBhvr>
                                    </p:animEffect>
                                  </p:childTnLst>
                                </p:cTn>
                              </p:par>
                              <p:par>
                                <p:cTn id="110" presetID="53" presetClass="exit" presetSubtype="32" fill="hold" nodeType="withEffect">
                                  <p:stCondLst>
                                    <p:cond delay="0"/>
                                  </p:stCondLst>
                                  <p:childTnLst>
                                    <p:anim calcmode="lin" valueType="num">
                                      <p:cBhvr>
                                        <p:cTn id="111" dur="500"/>
                                        <p:tgtEl>
                                          <p:spTgt spid="24"/>
                                        </p:tgtEl>
                                        <p:attrNameLst>
                                          <p:attrName>ppt_w</p:attrName>
                                        </p:attrNameLst>
                                      </p:cBhvr>
                                      <p:tavLst>
                                        <p:tav tm="0">
                                          <p:val>
                                            <p:strVal val="ppt_w"/>
                                          </p:val>
                                        </p:tav>
                                        <p:tav tm="100000">
                                          <p:val>
                                            <p:fltVal val="0"/>
                                          </p:val>
                                        </p:tav>
                                      </p:tavLst>
                                    </p:anim>
                                    <p:anim calcmode="lin" valueType="num">
                                      <p:cBhvr>
                                        <p:cTn id="112" dur="500"/>
                                        <p:tgtEl>
                                          <p:spTgt spid="24"/>
                                        </p:tgtEl>
                                        <p:attrNameLst>
                                          <p:attrName>ppt_h</p:attrName>
                                        </p:attrNameLst>
                                      </p:cBhvr>
                                      <p:tavLst>
                                        <p:tav tm="0">
                                          <p:val>
                                            <p:strVal val="ppt_h"/>
                                          </p:val>
                                        </p:tav>
                                        <p:tav tm="100000">
                                          <p:val>
                                            <p:fltVal val="0"/>
                                          </p:val>
                                        </p:tav>
                                      </p:tavLst>
                                    </p:anim>
                                    <p:animEffect transition="out" filter="fade">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par>
                                <p:cTn id="115" presetID="53" presetClass="exit" presetSubtype="32" fill="hold" nodeType="withEffect">
                                  <p:stCondLst>
                                    <p:cond delay="0"/>
                                  </p:stCondLst>
                                  <p:childTnLst>
                                    <p:anim calcmode="lin" valueType="num">
                                      <p:cBhvr>
                                        <p:cTn id="116" dur="500"/>
                                        <p:tgtEl>
                                          <p:spTgt spid="25"/>
                                        </p:tgtEl>
                                        <p:attrNameLst>
                                          <p:attrName>ppt_w</p:attrName>
                                        </p:attrNameLst>
                                      </p:cBhvr>
                                      <p:tavLst>
                                        <p:tav tm="0">
                                          <p:val>
                                            <p:strVal val="ppt_w"/>
                                          </p:val>
                                        </p:tav>
                                        <p:tav tm="100000">
                                          <p:val>
                                            <p:fltVal val="0"/>
                                          </p:val>
                                        </p:tav>
                                      </p:tavLst>
                                    </p:anim>
                                    <p:anim calcmode="lin" valueType="num">
                                      <p:cBhvr>
                                        <p:cTn id="117" dur="500"/>
                                        <p:tgtEl>
                                          <p:spTgt spid="25"/>
                                        </p:tgtEl>
                                        <p:attrNameLst>
                                          <p:attrName>ppt_h</p:attrName>
                                        </p:attrNameLst>
                                      </p:cBhvr>
                                      <p:tavLst>
                                        <p:tav tm="0">
                                          <p:val>
                                            <p:strVal val="ppt_h"/>
                                          </p:val>
                                        </p:tav>
                                        <p:tav tm="100000">
                                          <p:val>
                                            <p:fltVal val="0"/>
                                          </p:val>
                                        </p:tav>
                                      </p:tavLst>
                                    </p:anim>
                                    <p:animEffect transition="out" filter="fade">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53" presetClass="exit" presetSubtype="32" fill="hold" nodeType="withEffect">
                                  <p:stCondLst>
                                    <p:cond delay="0"/>
                                  </p:stCondLst>
                                  <p:childTnLst>
                                    <p:anim calcmode="lin" valueType="num">
                                      <p:cBhvr>
                                        <p:cTn id="121" dur="500"/>
                                        <p:tgtEl>
                                          <p:spTgt spid="26"/>
                                        </p:tgtEl>
                                        <p:attrNameLst>
                                          <p:attrName>ppt_w</p:attrName>
                                        </p:attrNameLst>
                                      </p:cBhvr>
                                      <p:tavLst>
                                        <p:tav tm="0">
                                          <p:val>
                                            <p:strVal val="ppt_w"/>
                                          </p:val>
                                        </p:tav>
                                        <p:tav tm="100000">
                                          <p:val>
                                            <p:fltVal val="0"/>
                                          </p:val>
                                        </p:tav>
                                      </p:tavLst>
                                    </p:anim>
                                    <p:anim calcmode="lin" valueType="num">
                                      <p:cBhvr>
                                        <p:cTn id="122" dur="500"/>
                                        <p:tgtEl>
                                          <p:spTgt spid="26"/>
                                        </p:tgtEl>
                                        <p:attrNameLst>
                                          <p:attrName>ppt_h</p:attrName>
                                        </p:attrNameLst>
                                      </p:cBhvr>
                                      <p:tavLst>
                                        <p:tav tm="0">
                                          <p:val>
                                            <p:strVal val="ppt_h"/>
                                          </p:val>
                                        </p:tav>
                                        <p:tav tm="100000">
                                          <p:val>
                                            <p:fltVal val="0"/>
                                          </p:val>
                                        </p:tav>
                                      </p:tavLst>
                                    </p:anim>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53" presetClass="exit" presetSubtype="32" fill="hold" nodeType="withEffect">
                                  <p:stCondLst>
                                    <p:cond delay="0"/>
                                  </p:stCondLst>
                                  <p:childTnLst>
                                    <p:anim calcmode="lin" valueType="num">
                                      <p:cBhvr>
                                        <p:cTn id="126" dur="500"/>
                                        <p:tgtEl>
                                          <p:spTgt spid="27"/>
                                        </p:tgtEl>
                                        <p:attrNameLst>
                                          <p:attrName>ppt_w</p:attrName>
                                        </p:attrNameLst>
                                      </p:cBhvr>
                                      <p:tavLst>
                                        <p:tav tm="0">
                                          <p:val>
                                            <p:strVal val="ppt_w"/>
                                          </p:val>
                                        </p:tav>
                                        <p:tav tm="100000">
                                          <p:val>
                                            <p:fltVal val="0"/>
                                          </p:val>
                                        </p:tav>
                                      </p:tavLst>
                                    </p:anim>
                                    <p:anim calcmode="lin" valueType="num">
                                      <p:cBhvr>
                                        <p:cTn id="127" dur="500"/>
                                        <p:tgtEl>
                                          <p:spTgt spid="27"/>
                                        </p:tgtEl>
                                        <p:attrNameLst>
                                          <p:attrName>ppt_h</p:attrName>
                                        </p:attrNameLst>
                                      </p:cBhvr>
                                      <p:tavLst>
                                        <p:tav tm="0">
                                          <p:val>
                                            <p:strVal val="ppt_h"/>
                                          </p:val>
                                        </p:tav>
                                        <p:tav tm="100000">
                                          <p:val>
                                            <p:fltVal val="0"/>
                                          </p:val>
                                        </p:tav>
                                      </p:tavLst>
                                    </p:anim>
                                    <p:animEffect transition="out" filter="fade">
                                      <p:cBhvr>
                                        <p:cTn id="128" dur="500"/>
                                        <p:tgtEl>
                                          <p:spTgt spid="27"/>
                                        </p:tgtEl>
                                      </p:cBhvr>
                                    </p:animEffect>
                                    <p:set>
                                      <p:cBhvr>
                                        <p:cTn id="129" dur="1" fill="hold">
                                          <p:stCondLst>
                                            <p:cond delay="499"/>
                                          </p:stCondLst>
                                        </p:cTn>
                                        <p:tgtEl>
                                          <p:spTgt spid="27"/>
                                        </p:tgtEl>
                                        <p:attrNameLst>
                                          <p:attrName>style.visibility</p:attrName>
                                        </p:attrNameLst>
                                      </p:cBhvr>
                                      <p:to>
                                        <p:strVal val="hidden"/>
                                      </p:to>
                                    </p:set>
                                  </p:childTnLst>
                                </p:cTn>
                              </p:par>
                              <p:par>
                                <p:cTn id="130" presetID="53" presetClass="exit" presetSubtype="32" fill="hold" nodeType="withEffect">
                                  <p:stCondLst>
                                    <p:cond delay="0"/>
                                  </p:stCondLst>
                                  <p:childTnLst>
                                    <p:anim calcmode="lin" valueType="num">
                                      <p:cBhvr>
                                        <p:cTn id="131" dur="500"/>
                                        <p:tgtEl>
                                          <p:spTgt spid="28"/>
                                        </p:tgtEl>
                                        <p:attrNameLst>
                                          <p:attrName>ppt_w</p:attrName>
                                        </p:attrNameLst>
                                      </p:cBhvr>
                                      <p:tavLst>
                                        <p:tav tm="0">
                                          <p:val>
                                            <p:strVal val="ppt_w"/>
                                          </p:val>
                                        </p:tav>
                                        <p:tav tm="100000">
                                          <p:val>
                                            <p:fltVal val="0"/>
                                          </p:val>
                                        </p:tav>
                                      </p:tavLst>
                                    </p:anim>
                                    <p:anim calcmode="lin" valueType="num">
                                      <p:cBhvr>
                                        <p:cTn id="132" dur="500"/>
                                        <p:tgtEl>
                                          <p:spTgt spid="28"/>
                                        </p:tgtEl>
                                        <p:attrNameLst>
                                          <p:attrName>ppt_h</p:attrName>
                                        </p:attrNameLst>
                                      </p:cBhvr>
                                      <p:tavLst>
                                        <p:tav tm="0">
                                          <p:val>
                                            <p:strVal val="ppt_h"/>
                                          </p:val>
                                        </p:tav>
                                        <p:tav tm="100000">
                                          <p:val>
                                            <p:fltVal val="0"/>
                                          </p:val>
                                        </p:tav>
                                      </p:tavLst>
                                    </p:anim>
                                    <p:animEffect transition="out" filter="fade">
                                      <p:cBhvr>
                                        <p:cTn id="133" dur="500"/>
                                        <p:tgtEl>
                                          <p:spTgt spid="28"/>
                                        </p:tgtEl>
                                      </p:cBhvr>
                                    </p:animEffect>
                                    <p:set>
                                      <p:cBhvr>
                                        <p:cTn id="134" dur="1" fill="hold">
                                          <p:stCondLst>
                                            <p:cond delay="499"/>
                                          </p:stCondLst>
                                        </p:cTn>
                                        <p:tgtEl>
                                          <p:spTgt spid="28"/>
                                        </p:tgtEl>
                                        <p:attrNameLst>
                                          <p:attrName>style.visibility</p:attrName>
                                        </p:attrNameLst>
                                      </p:cBhvr>
                                      <p:to>
                                        <p:strVal val="hidden"/>
                                      </p:to>
                                    </p:set>
                                  </p:childTnLst>
                                </p:cTn>
                              </p:par>
                              <p:par>
                                <p:cTn id="135" presetID="53" presetClass="exit" presetSubtype="32" fill="hold" nodeType="withEffect">
                                  <p:stCondLst>
                                    <p:cond delay="0"/>
                                  </p:stCondLst>
                                  <p:childTnLst>
                                    <p:anim calcmode="lin" valueType="num">
                                      <p:cBhvr>
                                        <p:cTn id="136" dur="500"/>
                                        <p:tgtEl>
                                          <p:spTgt spid="31"/>
                                        </p:tgtEl>
                                        <p:attrNameLst>
                                          <p:attrName>ppt_w</p:attrName>
                                        </p:attrNameLst>
                                      </p:cBhvr>
                                      <p:tavLst>
                                        <p:tav tm="0">
                                          <p:val>
                                            <p:strVal val="ppt_w"/>
                                          </p:val>
                                        </p:tav>
                                        <p:tav tm="100000">
                                          <p:val>
                                            <p:fltVal val="0"/>
                                          </p:val>
                                        </p:tav>
                                      </p:tavLst>
                                    </p:anim>
                                    <p:anim calcmode="lin" valueType="num">
                                      <p:cBhvr>
                                        <p:cTn id="137" dur="500"/>
                                        <p:tgtEl>
                                          <p:spTgt spid="31"/>
                                        </p:tgtEl>
                                        <p:attrNameLst>
                                          <p:attrName>ppt_h</p:attrName>
                                        </p:attrNameLst>
                                      </p:cBhvr>
                                      <p:tavLst>
                                        <p:tav tm="0">
                                          <p:val>
                                            <p:strVal val="ppt_h"/>
                                          </p:val>
                                        </p:tav>
                                        <p:tav tm="100000">
                                          <p:val>
                                            <p:fltVal val="0"/>
                                          </p:val>
                                        </p:tav>
                                      </p:tavLst>
                                    </p:anim>
                                    <p:animEffect transition="out" filter="fade">
                                      <p:cBhvr>
                                        <p:cTn id="138" dur="500"/>
                                        <p:tgtEl>
                                          <p:spTgt spid="31"/>
                                        </p:tgtEl>
                                      </p:cBhvr>
                                    </p:animEffect>
                                    <p:set>
                                      <p:cBhvr>
                                        <p:cTn id="139" dur="1" fill="hold">
                                          <p:stCondLst>
                                            <p:cond delay="499"/>
                                          </p:stCondLst>
                                        </p:cTn>
                                        <p:tgtEl>
                                          <p:spTgt spid="31"/>
                                        </p:tgtEl>
                                        <p:attrNameLst>
                                          <p:attrName>style.visibility</p:attrName>
                                        </p:attrNameLst>
                                      </p:cBhvr>
                                      <p:to>
                                        <p:strVal val="hidden"/>
                                      </p:to>
                                    </p:set>
                                  </p:childTnLst>
                                </p:cTn>
                              </p:par>
                              <p:par>
                                <p:cTn id="140" presetID="53" presetClass="exit" presetSubtype="32" fill="hold" nodeType="withEffect">
                                  <p:stCondLst>
                                    <p:cond delay="0"/>
                                  </p:stCondLst>
                                  <p:childTnLst>
                                    <p:anim calcmode="lin" valueType="num">
                                      <p:cBhvr>
                                        <p:cTn id="141" dur="500"/>
                                        <p:tgtEl>
                                          <p:spTgt spid="13"/>
                                        </p:tgtEl>
                                        <p:attrNameLst>
                                          <p:attrName>ppt_w</p:attrName>
                                        </p:attrNameLst>
                                      </p:cBhvr>
                                      <p:tavLst>
                                        <p:tav tm="0">
                                          <p:val>
                                            <p:strVal val="ppt_w"/>
                                          </p:val>
                                        </p:tav>
                                        <p:tav tm="100000">
                                          <p:val>
                                            <p:fltVal val="0"/>
                                          </p:val>
                                        </p:tav>
                                      </p:tavLst>
                                    </p:anim>
                                    <p:anim calcmode="lin" valueType="num">
                                      <p:cBhvr>
                                        <p:cTn id="142" dur="500"/>
                                        <p:tgtEl>
                                          <p:spTgt spid="13"/>
                                        </p:tgtEl>
                                        <p:attrNameLst>
                                          <p:attrName>ppt_h</p:attrName>
                                        </p:attrNameLst>
                                      </p:cBhvr>
                                      <p:tavLst>
                                        <p:tav tm="0">
                                          <p:val>
                                            <p:strVal val="ppt_h"/>
                                          </p:val>
                                        </p:tav>
                                        <p:tav tm="100000">
                                          <p:val>
                                            <p:fltVal val="0"/>
                                          </p:val>
                                        </p:tav>
                                      </p:tavLst>
                                    </p:anim>
                                    <p:animEffect transition="out" filter="fade">
                                      <p:cBhvr>
                                        <p:cTn id="143" dur="500"/>
                                        <p:tgtEl>
                                          <p:spTgt spid="13"/>
                                        </p:tgtEl>
                                      </p:cBhvr>
                                    </p:animEffect>
                                    <p:set>
                                      <p:cBhvr>
                                        <p:cTn id="144" dur="1" fill="hold">
                                          <p:stCondLst>
                                            <p:cond delay="499"/>
                                          </p:stCondLst>
                                        </p:cTn>
                                        <p:tgtEl>
                                          <p:spTgt spid="13"/>
                                        </p:tgtEl>
                                        <p:attrNameLst>
                                          <p:attrName>style.visibility</p:attrName>
                                        </p:attrNameLst>
                                      </p:cBhvr>
                                      <p:to>
                                        <p:strVal val="hidden"/>
                                      </p:to>
                                    </p:set>
                                  </p:childTnLst>
                                </p:cTn>
                              </p:par>
                              <p:par>
                                <p:cTn id="145" presetID="53" presetClass="exit" presetSubtype="32" fill="hold" nodeType="withEffect">
                                  <p:stCondLst>
                                    <p:cond delay="0"/>
                                  </p:stCondLst>
                                  <p:childTnLst>
                                    <p:anim calcmode="lin" valueType="num">
                                      <p:cBhvr>
                                        <p:cTn id="146" dur="500"/>
                                        <p:tgtEl>
                                          <p:spTgt spid="32"/>
                                        </p:tgtEl>
                                        <p:attrNameLst>
                                          <p:attrName>ppt_w</p:attrName>
                                        </p:attrNameLst>
                                      </p:cBhvr>
                                      <p:tavLst>
                                        <p:tav tm="0">
                                          <p:val>
                                            <p:strVal val="ppt_w"/>
                                          </p:val>
                                        </p:tav>
                                        <p:tav tm="100000">
                                          <p:val>
                                            <p:fltVal val="0"/>
                                          </p:val>
                                        </p:tav>
                                      </p:tavLst>
                                    </p:anim>
                                    <p:anim calcmode="lin" valueType="num">
                                      <p:cBhvr>
                                        <p:cTn id="147" dur="500"/>
                                        <p:tgtEl>
                                          <p:spTgt spid="32"/>
                                        </p:tgtEl>
                                        <p:attrNameLst>
                                          <p:attrName>ppt_h</p:attrName>
                                        </p:attrNameLst>
                                      </p:cBhvr>
                                      <p:tavLst>
                                        <p:tav tm="0">
                                          <p:val>
                                            <p:strVal val="ppt_h"/>
                                          </p:val>
                                        </p:tav>
                                        <p:tav tm="100000">
                                          <p:val>
                                            <p:fltVal val="0"/>
                                          </p:val>
                                        </p:tav>
                                      </p:tavLst>
                                    </p:anim>
                                    <p:animEffect transition="out" filter="fade">
                                      <p:cBhvr>
                                        <p:cTn id="148" dur="500"/>
                                        <p:tgtEl>
                                          <p:spTgt spid="32"/>
                                        </p:tgtEl>
                                      </p:cBhvr>
                                    </p:animEffect>
                                    <p:set>
                                      <p:cBhvr>
                                        <p:cTn id="149" dur="1" fill="hold">
                                          <p:stCondLst>
                                            <p:cond delay="499"/>
                                          </p:stCondLst>
                                        </p:cTn>
                                        <p:tgtEl>
                                          <p:spTgt spid="32"/>
                                        </p:tgtEl>
                                        <p:attrNameLst>
                                          <p:attrName>style.visibility</p:attrName>
                                        </p:attrNameLst>
                                      </p:cBhvr>
                                      <p:to>
                                        <p:strVal val="hidden"/>
                                      </p:to>
                                    </p:set>
                                  </p:childTnLst>
                                </p:cTn>
                              </p:par>
                              <p:par>
                                <p:cTn id="150" presetID="53" presetClass="exit" presetSubtype="32" fill="hold" nodeType="withEffect">
                                  <p:stCondLst>
                                    <p:cond delay="0"/>
                                  </p:stCondLst>
                                  <p:childTnLst>
                                    <p:anim calcmode="lin" valueType="num">
                                      <p:cBhvr>
                                        <p:cTn id="151" dur="500"/>
                                        <p:tgtEl>
                                          <p:spTgt spid="33"/>
                                        </p:tgtEl>
                                        <p:attrNameLst>
                                          <p:attrName>ppt_w</p:attrName>
                                        </p:attrNameLst>
                                      </p:cBhvr>
                                      <p:tavLst>
                                        <p:tav tm="0">
                                          <p:val>
                                            <p:strVal val="ppt_w"/>
                                          </p:val>
                                        </p:tav>
                                        <p:tav tm="100000">
                                          <p:val>
                                            <p:fltVal val="0"/>
                                          </p:val>
                                        </p:tav>
                                      </p:tavLst>
                                    </p:anim>
                                    <p:anim calcmode="lin" valueType="num">
                                      <p:cBhvr>
                                        <p:cTn id="152" dur="500"/>
                                        <p:tgtEl>
                                          <p:spTgt spid="33"/>
                                        </p:tgtEl>
                                        <p:attrNameLst>
                                          <p:attrName>ppt_h</p:attrName>
                                        </p:attrNameLst>
                                      </p:cBhvr>
                                      <p:tavLst>
                                        <p:tav tm="0">
                                          <p:val>
                                            <p:strVal val="ppt_h"/>
                                          </p:val>
                                        </p:tav>
                                        <p:tav tm="100000">
                                          <p:val>
                                            <p:fltVal val="0"/>
                                          </p:val>
                                        </p:tav>
                                      </p:tavLst>
                                    </p:anim>
                                    <p:animEffect transition="out" filter="fade">
                                      <p:cBhvr>
                                        <p:cTn id="153" dur="500"/>
                                        <p:tgtEl>
                                          <p:spTgt spid="33"/>
                                        </p:tgtEl>
                                      </p:cBhvr>
                                    </p:animEffect>
                                    <p:set>
                                      <p:cBhvr>
                                        <p:cTn id="154" dur="1" fill="hold">
                                          <p:stCondLst>
                                            <p:cond delay="499"/>
                                          </p:stCondLst>
                                        </p:cTn>
                                        <p:tgtEl>
                                          <p:spTgt spid="33"/>
                                        </p:tgtEl>
                                        <p:attrNameLst>
                                          <p:attrName>style.visibility</p:attrName>
                                        </p:attrNameLst>
                                      </p:cBhvr>
                                      <p:to>
                                        <p:strVal val="hidden"/>
                                      </p:to>
                                    </p:set>
                                  </p:childTnLst>
                                </p:cTn>
                              </p:par>
                              <p:par>
                                <p:cTn id="155" presetID="53" presetClass="exit" presetSubtype="32" fill="hold" nodeType="withEffect">
                                  <p:stCondLst>
                                    <p:cond delay="0"/>
                                  </p:stCondLst>
                                  <p:childTnLst>
                                    <p:anim calcmode="lin" valueType="num">
                                      <p:cBhvr>
                                        <p:cTn id="156" dur="500"/>
                                        <p:tgtEl>
                                          <p:spTgt spid="34"/>
                                        </p:tgtEl>
                                        <p:attrNameLst>
                                          <p:attrName>ppt_w</p:attrName>
                                        </p:attrNameLst>
                                      </p:cBhvr>
                                      <p:tavLst>
                                        <p:tav tm="0">
                                          <p:val>
                                            <p:strVal val="ppt_w"/>
                                          </p:val>
                                        </p:tav>
                                        <p:tav tm="100000">
                                          <p:val>
                                            <p:fltVal val="0"/>
                                          </p:val>
                                        </p:tav>
                                      </p:tavLst>
                                    </p:anim>
                                    <p:anim calcmode="lin" valueType="num">
                                      <p:cBhvr>
                                        <p:cTn id="157" dur="500"/>
                                        <p:tgtEl>
                                          <p:spTgt spid="34"/>
                                        </p:tgtEl>
                                        <p:attrNameLst>
                                          <p:attrName>ppt_h</p:attrName>
                                        </p:attrNameLst>
                                      </p:cBhvr>
                                      <p:tavLst>
                                        <p:tav tm="0">
                                          <p:val>
                                            <p:strVal val="ppt_h"/>
                                          </p:val>
                                        </p:tav>
                                        <p:tav tm="100000">
                                          <p:val>
                                            <p:fltVal val="0"/>
                                          </p:val>
                                        </p:tav>
                                      </p:tavLst>
                                    </p:anim>
                                    <p:animEffect transition="out" filter="fade">
                                      <p:cBhvr>
                                        <p:cTn id="158" dur="500"/>
                                        <p:tgtEl>
                                          <p:spTgt spid="34"/>
                                        </p:tgtEl>
                                      </p:cBhvr>
                                    </p:animEffect>
                                    <p:set>
                                      <p:cBhvr>
                                        <p:cTn id="159" dur="1" fill="hold">
                                          <p:stCondLst>
                                            <p:cond delay="499"/>
                                          </p:stCondLst>
                                        </p:cTn>
                                        <p:tgtEl>
                                          <p:spTgt spid="34"/>
                                        </p:tgtEl>
                                        <p:attrNameLst>
                                          <p:attrName>style.visibility</p:attrName>
                                        </p:attrNameLst>
                                      </p:cBhvr>
                                      <p:to>
                                        <p:strVal val="hidden"/>
                                      </p:to>
                                    </p:set>
                                  </p:childTnLst>
                                </p:cTn>
                              </p:par>
                              <p:par>
                                <p:cTn id="160" presetID="53" presetClass="exit" presetSubtype="32" fill="hold" nodeType="withEffect">
                                  <p:stCondLst>
                                    <p:cond delay="0"/>
                                  </p:stCondLst>
                                  <p:childTnLst>
                                    <p:anim calcmode="lin" valueType="num">
                                      <p:cBhvr>
                                        <p:cTn id="161" dur="500"/>
                                        <p:tgtEl>
                                          <p:spTgt spid="35"/>
                                        </p:tgtEl>
                                        <p:attrNameLst>
                                          <p:attrName>ppt_w</p:attrName>
                                        </p:attrNameLst>
                                      </p:cBhvr>
                                      <p:tavLst>
                                        <p:tav tm="0">
                                          <p:val>
                                            <p:strVal val="ppt_w"/>
                                          </p:val>
                                        </p:tav>
                                        <p:tav tm="100000">
                                          <p:val>
                                            <p:fltVal val="0"/>
                                          </p:val>
                                        </p:tav>
                                      </p:tavLst>
                                    </p:anim>
                                    <p:anim calcmode="lin" valueType="num">
                                      <p:cBhvr>
                                        <p:cTn id="162" dur="500"/>
                                        <p:tgtEl>
                                          <p:spTgt spid="35"/>
                                        </p:tgtEl>
                                        <p:attrNameLst>
                                          <p:attrName>ppt_h</p:attrName>
                                        </p:attrNameLst>
                                      </p:cBhvr>
                                      <p:tavLst>
                                        <p:tav tm="0">
                                          <p:val>
                                            <p:strVal val="ppt_h"/>
                                          </p:val>
                                        </p:tav>
                                        <p:tav tm="100000">
                                          <p:val>
                                            <p:fltVal val="0"/>
                                          </p:val>
                                        </p:tav>
                                      </p:tavLst>
                                    </p:anim>
                                    <p:animEffect transition="out" filter="fade">
                                      <p:cBhvr>
                                        <p:cTn id="163" dur="500"/>
                                        <p:tgtEl>
                                          <p:spTgt spid="35"/>
                                        </p:tgtEl>
                                      </p:cBhvr>
                                    </p:animEffect>
                                    <p:set>
                                      <p:cBhvr>
                                        <p:cTn id="164" dur="1" fill="hold">
                                          <p:stCondLst>
                                            <p:cond delay="499"/>
                                          </p:stCondLst>
                                        </p:cTn>
                                        <p:tgtEl>
                                          <p:spTgt spid="35"/>
                                        </p:tgtEl>
                                        <p:attrNameLst>
                                          <p:attrName>style.visibility</p:attrName>
                                        </p:attrNameLst>
                                      </p:cBhvr>
                                      <p:to>
                                        <p:strVal val="hidden"/>
                                      </p:to>
                                    </p:set>
                                  </p:childTnLst>
                                </p:cTn>
                              </p:par>
                              <p:par>
                                <p:cTn id="165" presetID="53" presetClass="exit" presetSubtype="32" fill="hold" nodeType="withEffect">
                                  <p:stCondLst>
                                    <p:cond delay="0"/>
                                  </p:stCondLst>
                                  <p:childTnLst>
                                    <p:anim calcmode="lin" valueType="num">
                                      <p:cBhvr>
                                        <p:cTn id="166" dur="500"/>
                                        <p:tgtEl>
                                          <p:spTgt spid="36"/>
                                        </p:tgtEl>
                                        <p:attrNameLst>
                                          <p:attrName>ppt_w</p:attrName>
                                        </p:attrNameLst>
                                      </p:cBhvr>
                                      <p:tavLst>
                                        <p:tav tm="0">
                                          <p:val>
                                            <p:strVal val="ppt_w"/>
                                          </p:val>
                                        </p:tav>
                                        <p:tav tm="100000">
                                          <p:val>
                                            <p:fltVal val="0"/>
                                          </p:val>
                                        </p:tav>
                                      </p:tavLst>
                                    </p:anim>
                                    <p:anim calcmode="lin" valueType="num">
                                      <p:cBhvr>
                                        <p:cTn id="167" dur="500"/>
                                        <p:tgtEl>
                                          <p:spTgt spid="36"/>
                                        </p:tgtEl>
                                        <p:attrNameLst>
                                          <p:attrName>ppt_h</p:attrName>
                                        </p:attrNameLst>
                                      </p:cBhvr>
                                      <p:tavLst>
                                        <p:tav tm="0">
                                          <p:val>
                                            <p:strVal val="ppt_h"/>
                                          </p:val>
                                        </p:tav>
                                        <p:tav tm="100000">
                                          <p:val>
                                            <p:fltVal val="0"/>
                                          </p:val>
                                        </p:tav>
                                      </p:tavLst>
                                    </p:anim>
                                    <p:animEffect transition="out" filter="fade">
                                      <p:cBhvr>
                                        <p:cTn id="168" dur="500"/>
                                        <p:tgtEl>
                                          <p:spTgt spid="36"/>
                                        </p:tgtEl>
                                      </p:cBhvr>
                                    </p:animEffect>
                                    <p:set>
                                      <p:cBhvr>
                                        <p:cTn id="169" dur="1" fill="hold">
                                          <p:stCondLst>
                                            <p:cond delay="499"/>
                                          </p:stCondLst>
                                        </p:cTn>
                                        <p:tgtEl>
                                          <p:spTgt spid="36"/>
                                        </p:tgtEl>
                                        <p:attrNameLst>
                                          <p:attrName>style.visibility</p:attrName>
                                        </p:attrNameLst>
                                      </p:cBhvr>
                                      <p:to>
                                        <p:strVal val="hidden"/>
                                      </p:to>
                                    </p:set>
                                  </p:childTnLst>
                                </p:cTn>
                              </p:par>
                              <p:par>
                                <p:cTn id="170" presetID="53" presetClass="exit" presetSubtype="32" fill="hold" nodeType="withEffect">
                                  <p:stCondLst>
                                    <p:cond delay="0"/>
                                  </p:stCondLst>
                                  <p:childTnLst>
                                    <p:anim calcmode="lin" valueType="num">
                                      <p:cBhvr>
                                        <p:cTn id="171" dur="500"/>
                                        <p:tgtEl>
                                          <p:spTgt spid="37"/>
                                        </p:tgtEl>
                                        <p:attrNameLst>
                                          <p:attrName>ppt_w</p:attrName>
                                        </p:attrNameLst>
                                      </p:cBhvr>
                                      <p:tavLst>
                                        <p:tav tm="0">
                                          <p:val>
                                            <p:strVal val="ppt_w"/>
                                          </p:val>
                                        </p:tav>
                                        <p:tav tm="100000">
                                          <p:val>
                                            <p:fltVal val="0"/>
                                          </p:val>
                                        </p:tav>
                                      </p:tavLst>
                                    </p:anim>
                                    <p:anim calcmode="lin" valueType="num">
                                      <p:cBhvr>
                                        <p:cTn id="172" dur="500"/>
                                        <p:tgtEl>
                                          <p:spTgt spid="37"/>
                                        </p:tgtEl>
                                        <p:attrNameLst>
                                          <p:attrName>ppt_h</p:attrName>
                                        </p:attrNameLst>
                                      </p:cBhvr>
                                      <p:tavLst>
                                        <p:tav tm="0">
                                          <p:val>
                                            <p:strVal val="ppt_h"/>
                                          </p:val>
                                        </p:tav>
                                        <p:tav tm="100000">
                                          <p:val>
                                            <p:fltVal val="0"/>
                                          </p:val>
                                        </p:tav>
                                      </p:tavLst>
                                    </p:anim>
                                    <p:animEffect transition="out" filter="fade">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par>
                                <p:cTn id="175" presetID="53" presetClass="exit" presetSubtype="32" fill="hold" nodeType="withEffect">
                                  <p:stCondLst>
                                    <p:cond delay="0"/>
                                  </p:stCondLst>
                                  <p:childTnLst>
                                    <p:anim calcmode="lin" valueType="num">
                                      <p:cBhvr>
                                        <p:cTn id="176" dur="500"/>
                                        <p:tgtEl>
                                          <p:spTgt spid="38"/>
                                        </p:tgtEl>
                                        <p:attrNameLst>
                                          <p:attrName>ppt_w</p:attrName>
                                        </p:attrNameLst>
                                      </p:cBhvr>
                                      <p:tavLst>
                                        <p:tav tm="0">
                                          <p:val>
                                            <p:strVal val="ppt_w"/>
                                          </p:val>
                                        </p:tav>
                                        <p:tav tm="100000">
                                          <p:val>
                                            <p:fltVal val="0"/>
                                          </p:val>
                                        </p:tav>
                                      </p:tavLst>
                                    </p:anim>
                                    <p:anim calcmode="lin" valueType="num">
                                      <p:cBhvr>
                                        <p:cTn id="177" dur="500"/>
                                        <p:tgtEl>
                                          <p:spTgt spid="38"/>
                                        </p:tgtEl>
                                        <p:attrNameLst>
                                          <p:attrName>ppt_h</p:attrName>
                                        </p:attrNameLst>
                                      </p:cBhvr>
                                      <p:tavLst>
                                        <p:tav tm="0">
                                          <p:val>
                                            <p:strVal val="ppt_h"/>
                                          </p:val>
                                        </p:tav>
                                        <p:tav tm="100000">
                                          <p:val>
                                            <p:fltVal val="0"/>
                                          </p:val>
                                        </p:tav>
                                      </p:tavLst>
                                    </p:anim>
                                    <p:animEffect transition="out" filter="fade">
                                      <p:cBhvr>
                                        <p:cTn id="178" dur="500"/>
                                        <p:tgtEl>
                                          <p:spTgt spid="38"/>
                                        </p:tgtEl>
                                      </p:cBhvr>
                                    </p:animEffect>
                                    <p:set>
                                      <p:cBhvr>
                                        <p:cTn id="179" dur="1" fill="hold">
                                          <p:stCondLst>
                                            <p:cond delay="499"/>
                                          </p:stCondLst>
                                        </p:cTn>
                                        <p:tgtEl>
                                          <p:spTgt spid="38"/>
                                        </p:tgtEl>
                                        <p:attrNameLst>
                                          <p:attrName>style.visibility</p:attrName>
                                        </p:attrNameLst>
                                      </p:cBhvr>
                                      <p:to>
                                        <p:strVal val="hidden"/>
                                      </p:to>
                                    </p:set>
                                  </p:childTnLst>
                                </p:cTn>
                              </p:par>
                              <p:par>
                                <p:cTn id="180" presetID="53" presetClass="exit" presetSubtype="32" fill="hold" nodeType="withEffect">
                                  <p:stCondLst>
                                    <p:cond delay="0"/>
                                  </p:stCondLst>
                                  <p:childTnLst>
                                    <p:anim calcmode="lin" valueType="num">
                                      <p:cBhvr>
                                        <p:cTn id="181" dur="500"/>
                                        <p:tgtEl>
                                          <p:spTgt spid="39"/>
                                        </p:tgtEl>
                                        <p:attrNameLst>
                                          <p:attrName>ppt_w</p:attrName>
                                        </p:attrNameLst>
                                      </p:cBhvr>
                                      <p:tavLst>
                                        <p:tav tm="0">
                                          <p:val>
                                            <p:strVal val="ppt_w"/>
                                          </p:val>
                                        </p:tav>
                                        <p:tav tm="100000">
                                          <p:val>
                                            <p:fltVal val="0"/>
                                          </p:val>
                                        </p:tav>
                                      </p:tavLst>
                                    </p:anim>
                                    <p:anim calcmode="lin" valueType="num">
                                      <p:cBhvr>
                                        <p:cTn id="182" dur="500"/>
                                        <p:tgtEl>
                                          <p:spTgt spid="39"/>
                                        </p:tgtEl>
                                        <p:attrNameLst>
                                          <p:attrName>ppt_h</p:attrName>
                                        </p:attrNameLst>
                                      </p:cBhvr>
                                      <p:tavLst>
                                        <p:tav tm="0">
                                          <p:val>
                                            <p:strVal val="ppt_h"/>
                                          </p:val>
                                        </p:tav>
                                        <p:tav tm="100000">
                                          <p:val>
                                            <p:fltVal val="0"/>
                                          </p:val>
                                        </p:tav>
                                      </p:tavLst>
                                    </p:anim>
                                    <p:animEffect transition="out" filter="fade">
                                      <p:cBhvr>
                                        <p:cTn id="183" dur="500"/>
                                        <p:tgtEl>
                                          <p:spTgt spid="39"/>
                                        </p:tgtEl>
                                      </p:cBhvr>
                                    </p:animEffect>
                                    <p:set>
                                      <p:cBhvr>
                                        <p:cTn id="184" dur="1" fill="hold">
                                          <p:stCondLst>
                                            <p:cond delay="499"/>
                                          </p:stCondLst>
                                        </p:cTn>
                                        <p:tgtEl>
                                          <p:spTgt spid="39"/>
                                        </p:tgtEl>
                                        <p:attrNameLst>
                                          <p:attrName>style.visibility</p:attrName>
                                        </p:attrNameLst>
                                      </p:cBhvr>
                                      <p:to>
                                        <p:strVal val="hidden"/>
                                      </p:to>
                                    </p:set>
                                  </p:childTnLst>
                                </p:cTn>
                              </p:par>
                              <p:par>
                                <p:cTn id="185" presetID="53" presetClass="exit" presetSubtype="32" fill="hold" nodeType="withEffect">
                                  <p:stCondLst>
                                    <p:cond delay="0"/>
                                  </p:stCondLst>
                                  <p:childTnLst>
                                    <p:anim calcmode="lin" valueType="num">
                                      <p:cBhvr>
                                        <p:cTn id="186" dur="500"/>
                                        <p:tgtEl>
                                          <p:spTgt spid="40"/>
                                        </p:tgtEl>
                                        <p:attrNameLst>
                                          <p:attrName>ppt_w</p:attrName>
                                        </p:attrNameLst>
                                      </p:cBhvr>
                                      <p:tavLst>
                                        <p:tav tm="0">
                                          <p:val>
                                            <p:strVal val="ppt_w"/>
                                          </p:val>
                                        </p:tav>
                                        <p:tav tm="100000">
                                          <p:val>
                                            <p:fltVal val="0"/>
                                          </p:val>
                                        </p:tav>
                                      </p:tavLst>
                                    </p:anim>
                                    <p:anim calcmode="lin" valueType="num">
                                      <p:cBhvr>
                                        <p:cTn id="187" dur="500"/>
                                        <p:tgtEl>
                                          <p:spTgt spid="40"/>
                                        </p:tgtEl>
                                        <p:attrNameLst>
                                          <p:attrName>ppt_h</p:attrName>
                                        </p:attrNameLst>
                                      </p:cBhvr>
                                      <p:tavLst>
                                        <p:tav tm="0">
                                          <p:val>
                                            <p:strVal val="ppt_h"/>
                                          </p:val>
                                        </p:tav>
                                        <p:tav tm="100000">
                                          <p:val>
                                            <p:fltVal val="0"/>
                                          </p:val>
                                        </p:tav>
                                      </p:tavLst>
                                    </p:anim>
                                    <p:animEffect transition="out" filter="fade">
                                      <p:cBhvr>
                                        <p:cTn id="188" dur="500"/>
                                        <p:tgtEl>
                                          <p:spTgt spid="40"/>
                                        </p:tgtEl>
                                      </p:cBhvr>
                                    </p:animEffect>
                                    <p:set>
                                      <p:cBhvr>
                                        <p:cTn id="189" dur="1" fill="hold">
                                          <p:stCondLst>
                                            <p:cond delay="499"/>
                                          </p:stCondLst>
                                        </p:cTn>
                                        <p:tgtEl>
                                          <p:spTgt spid="40"/>
                                        </p:tgtEl>
                                        <p:attrNameLst>
                                          <p:attrName>style.visibility</p:attrName>
                                        </p:attrNameLst>
                                      </p:cBhvr>
                                      <p:to>
                                        <p:strVal val="hidden"/>
                                      </p:to>
                                    </p:set>
                                  </p:childTnLst>
                                </p:cTn>
                              </p:par>
                              <p:par>
                                <p:cTn id="190" presetID="53" presetClass="exit" presetSubtype="32" fill="hold" nodeType="withEffect">
                                  <p:stCondLst>
                                    <p:cond delay="0"/>
                                  </p:stCondLst>
                                  <p:childTnLst>
                                    <p:anim calcmode="lin" valueType="num">
                                      <p:cBhvr>
                                        <p:cTn id="191" dur="500"/>
                                        <p:tgtEl>
                                          <p:spTgt spid="21"/>
                                        </p:tgtEl>
                                        <p:attrNameLst>
                                          <p:attrName>ppt_w</p:attrName>
                                        </p:attrNameLst>
                                      </p:cBhvr>
                                      <p:tavLst>
                                        <p:tav tm="0">
                                          <p:val>
                                            <p:strVal val="ppt_w"/>
                                          </p:val>
                                        </p:tav>
                                        <p:tav tm="100000">
                                          <p:val>
                                            <p:fltVal val="0"/>
                                          </p:val>
                                        </p:tav>
                                      </p:tavLst>
                                    </p:anim>
                                    <p:anim calcmode="lin" valueType="num">
                                      <p:cBhvr>
                                        <p:cTn id="192" dur="500"/>
                                        <p:tgtEl>
                                          <p:spTgt spid="21"/>
                                        </p:tgtEl>
                                        <p:attrNameLst>
                                          <p:attrName>ppt_h</p:attrName>
                                        </p:attrNameLst>
                                      </p:cBhvr>
                                      <p:tavLst>
                                        <p:tav tm="0">
                                          <p:val>
                                            <p:strVal val="ppt_h"/>
                                          </p:val>
                                        </p:tav>
                                        <p:tav tm="100000">
                                          <p:val>
                                            <p:fltVal val="0"/>
                                          </p:val>
                                        </p:tav>
                                      </p:tavLst>
                                    </p:anim>
                                    <p:animEffect transition="out" filter="fade">
                                      <p:cBhvr>
                                        <p:cTn id="193" dur="500"/>
                                        <p:tgtEl>
                                          <p:spTgt spid="21"/>
                                        </p:tgtEl>
                                      </p:cBhvr>
                                    </p:animEffect>
                                    <p:set>
                                      <p:cBhvr>
                                        <p:cTn id="194" dur="1" fill="hold">
                                          <p:stCondLst>
                                            <p:cond delay="499"/>
                                          </p:stCondLst>
                                        </p:cTn>
                                        <p:tgtEl>
                                          <p:spTgt spid="21"/>
                                        </p:tgtEl>
                                        <p:attrNameLst>
                                          <p:attrName>style.visibility</p:attrName>
                                        </p:attrNameLst>
                                      </p:cBhvr>
                                      <p:to>
                                        <p:strVal val="hidden"/>
                                      </p:to>
                                    </p:set>
                                  </p:childTnLst>
                                </p:cTn>
                              </p:par>
                              <p:par>
                                <p:cTn id="195" presetID="53" presetClass="exit" presetSubtype="32" fill="hold" nodeType="withEffect">
                                  <p:stCondLst>
                                    <p:cond delay="0"/>
                                  </p:stCondLst>
                                  <p:childTnLst>
                                    <p:anim calcmode="lin" valueType="num">
                                      <p:cBhvr>
                                        <p:cTn id="196" dur="500"/>
                                        <p:tgtEl>
                                          <p:spTgt spid="29"/>
                                        </p:tgtEl>
                                        <p:attrNameLst>
                                          <p:attrName>ppt_w</p:attrName>
                                        </p:attrNameLst>
                                      </p:cBhvr>
                                      <p:tavLst>
                                        <p:tav tm="0">
                                          <p:val>
                                            <p:strVal val="ppt_w"/>
                                          </p:val>
                                        </p:tav>
                                        <p:tav tm="100000">
                                          <p:val>
                                            <p:fltVal val="0"/>
                                          </p:val>
                                        </p:tav>
                                      </p:tavLst>
                                    </p:anim>
                                    <p:anim calcmode="lin" valueType="num">
                                      <p:cBhvr>
                                        <p:cTn id="197" dur="500"/>
                                        <p:tgtEl>
                                          <p:spTgt spid="29"/>
                                        </p:tgtEl>
                                        <p:attrNameLst>
                                          <p:attrName>ppt_h</p:attrName>
                                        </p:attrNameLst>
                                      </p:cBhvr>
                                      <p:tavLst>
                                        <p:tav tm="0">
                                          <p:val>
                                            <p:strVal val="ppt_h"/>
                                          </p:val>
                                        </p:tav>
                                        <p:tav tm="100000">
                                          <p:val>
                                            <p:fltVal val="0"/>
                                          </p:val>
                                        </p:tav>
                                      </p:tavLst>
                                    </p:anim>
                                    <p:animEffect transition="out" filter="fade">
                                      <p:cBhvr>
                                        <p:cTn id="198" dur="500"/>
                                        <p:tgtEl>
                                          <p:spTgt spid="29"/>
                                        </p:tgtEl>
                                      </p:cBhvr>
                                    </p:animEffect>
                                    <p:set>
                                      <p:cBhvr>
                                        <p:cTn id="199" dur="1" fill="hold">
                                          <p:stCondLst>
                                            <p:cond delay="499"/>
                                          </p:stCondLst>
                                        </p:cTn>
                                        <p:tgtEl>
                                          <p:spTgt spid="29"/>
                                        </p:tgtEl>
                                        <p:attrNameLst>
                                          <p:attrName>style.visibility</p:attrName>
                                        </p:attrNameLst>
                                      </p:cBhvr>
                                      <p:to>
                                        <p:strVal val="hidden"/>
                                      </p:to>
                                    </p:set>
                                  </p:childTnLst>
                                </p:cTn>
                              </p:par>
                              <p:par>
                                <p:cTn id="200" presetID="53" presetClass="exit" presetSubtype="32" fill="hold" nodeType="withEffect">
                                  <p:stCondLst>
                                    <p:cond delay="0"/>
                                  </p:stCondLst>
                                  <p:childTnLst>
                                    <p:anim calcmode="lin" valueType="num">
                                      <p:cBhvr>
                                        <p:cTn id="201" dur="500"/>
                                        <p:tgtEl>
                                          <p:spTgt spid="30"/>
                                        </p:tgtEl>
                                        <p:attrNameLst>
                                          <p:attrName>ppt_w</p:attrName>
                                        </p:attrNameLst>
                                      </p:cBhvr>
                                      <p:tavLst>
                                        <p:tav tm="0">
                                          <p:val>
                                            <p:strVal val="ppt_w"/>
                                          </p:val>
                                        </p:tav>
                                        <p:tav tm="100000">
                                          <p:val>
                                            <p:fltVal val="0"/>
                                          </p:val>
                                        </p:tav>
                                      </p:tavLst>
                                    </p:anim>
                                    <p:anim calcmode="lin" valueType="num">
                                      <p:cBhvr>
                                        <p:cTn id="202" dur="500"/>
                                        <p:tgtEl>
                                          <p:spTgt spid="30"/>
                                        </p:tgtEl>
                                        <p:attrNameLst>
                                          <p:attrName>ppt_h</p:attrName>
                                        </p:attrNameLst>
                                      </p:cBhvr>
                                      <p:tavLst>
                                        <p:tav tm="0">
                                          <p:val>
                                            <p:strVal val="ppt_h"/>
                                          </p:val>
                                        </p:tav>
                                        <p:tav tm="100000">
                                          <p:val>
                                            <p:fltVal val="0"/>
                                          </p:val>
                                        </p:tav>
                                      </p:tavLst>
                                    </p:anim>
                                    <p:animEffect transition="out" filter="fade">
                                      <p:cBhvr>
                                        <p:cTn id="203" dur="500"/>
                                        <p:tgtEl>
                                          <p:spTgt spid="30"/>
                                        </p:tgtEl>
                                      </p:cBhvr>
                                    </p:animEffect>
                                    <p:set>
                                      <p:cBhvr>
                                        <p:cTn id="204" dur="1" fill="hold">
                                          <p:stCondLst>
                                            <p:cond delay="499"/>
                                          </p:stCondLst>
                                        </p:cTn>
                                        <p:tgtEl>
                                          <p:spTgt spid="30"/>
                                        </p:tgtEl>
                                        <p:attrNameLst>
                                          <p:attrName>style.visibility</p:attrName>
                                        </p:attrNameLst>
                                      </p:cBhvr>
                                      <p:to>
                                        <p:strVal val="hidden"/>
                                      </p:to>
                                    </p:set>
                                  </p:childTnLst>
                                </p:cTn>
                              </p:par>
                              <p:par>
                                <p:cTn id="205" presetID="53" presetClass="exit" presetSubtype="32" fill="hold" grpId="1" nodeType="withEffect">
                                  <p:stCondLst>
                                    <p:cond delay="0"/>
                                  </p:stCondLst>
                                  <p:childTnLst>
                                    <p:anim calcmode="lin" valueType="num">
                                      <p:cBhvr>
                                        <p:cTn id="206" dur="500"/>
                                        <p:tgtEl>
                                          <p:spTgt spid="41"/>
                                        </p:tgtEl>
                                        <p:attrNameLst>
                                          <p:attrName>ppt_w</p:attrName>
                                        </p:attrNameLst>
                                      </p:cBhvr>
                                      <p:tavLst>
                                        <p:tav tm="0">
                                          <p:val>
                                            <p:strVal val="ppt_w"/>
                                          </p:val>
                                        </p:tav>
                                        <p:tav tm="100000">
                                          <p:val>
                                            <p:fltVal val="0"/>
                                          </p:val>
                                        </p:tav>
                                      </p:tavLst>
                                    </p:anim>
                                    <p:anim calcmode="lin" valueType="num">
                                      <p:cBhvr>
                                        <p:cTn id="207" dur="500"/>
                                        <p:tgtEl>
                                          <p:spTgt spid="41"/>
                                        </p:tgtEl>
                                        <p:attrNameLst>
                                          <p:attrName>ppt_h</p:attrName>
                                        </p:attrNameLst>
                                      </p:cBhvr>
                                      <p:tavLst>
                                        <p:tav tm="0">
                                          <p:val>
                                            <p:strVal val="ppt_h"/>
                                          </p:val>
                                        </p:tav>
                                        <p:tav tm="100000">
                                          <p:val>
                                            <p:fltVal val="0"/>
                                          </p:val>
                                        </p:tav>
                                      </p:tavLst>
                                    </p:anim>
                                    <p:animEffect transition="out" filter="fade">
                                      <p:cBhvr>
                                        <p:cTn id="208" dur="500"/>
                                        <p:tgtEl>
                                          <p:spTgt spid="41"/>
                                        </p:tgtEl>
                                      </p:cBhvr>
                                    </p:animEffect>
                                    <p:set>
                                      <p:cBhvr>
                                        <p:cTn id="209" dur="1" fill="hold">
                                          <p:stCondLst>
                                            <p:cond delay="499"/>
                                          </p:stCondLst>
                                        </p:cTn>
                                        <p:tgtEl>
                                          <p:spTgt spid="41"/>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1034"/>
                                        </p:tgtEl>
                                        <p:attrNameLst>
                                          <p:attrName>style.visibility</p:attrName>
                                        </p:attrNameLst>
                                      </p:cBhvr>
                                      <p:to>
                                        <p:strVal val="visible"/>
                                      </p:to>
                                    </p:set>
                                    <p:animEffect transition="in" filter="fade">
                                      <p:cBhvr>
                                        <p:cTn id="214" dur="500"/>
                                        <p:tgtEl>
                                          <p:spTgt spid="1034"/>
                                        </p:tgtEl>
                                      </p:cBhvr>
                                    </p:animEffect>
                                  </p:childTnLst>
                                </p:cTn>
                              </p:par>
                            </p:childTnLst>
                          </p:cTn>
                        </p:par>
                      </p:childTnLst>
                    </p:cTn>
                  </p:par>
                  <p:par>
                    <p:cTn id="215" fill="hold">
                      <p:stCondLst>
                        <p:cond delay="indefinite"/>
                      </p:stCondLst>
                      <p:childTnLst>
                        <p:par>
                          <p:cTn id="216" fill="hold">
                            <p:stCondLst>
                              <p:cond delay="0"/>
                            </p:stCondLst>
                            <p:childTnLst>
                              <p:par>
                                <p:cTn id="217" presetID="53" presetClass="entr" presetSubtype="16" fill="hold" nodeType="clickEffect">
                                  <p:stCondLst>
                                    <p:cond delay="0"/>
                                  </p:stCondLst>
                                  <p:childTnLst>
                                    <p:set>
                                      <p:cBhvr>
                                        <p:cTn id="218" dur="1" fill="hold">
                                          <p:stCondLst>
                                            <p:cond delay="0"/>
                                          </p:stCondLst>
                                        </p:cTn>
                                        <p:tgtEl>
                                          <p:spTgt spid="75"/>
                                        </p:tgtEl>
                                        <p:attrNameLst>
                                          <p:attrName>style.visibility</p:attrName>
                                        </p:attrNameLst>
                                      </p:cBhvr>
                                      <p:to>
                                        <p:strVal val="visible"/>
                                      </p:to>
                                    </p:set>
                                    <p:anim calcmode="lin" valueType="num">
                                      <p:cBhvr>
                                        <p:cTn id="219" dur="500" fill="hold"/>
                                        <p:tgtEl>
                                          <p:spTgt spid="75"/>
                                        </p:tgtEl>
                                        <p:attrNameLst>
                                          <p:attrName>ppt_w</p:attrName>
                                        </p:attrNameLst>
                                      </p:cBhvr>
                                      <p:tavLst>
                                        <p:tav tm="0">
                                          <p:val>
                                            <p:fltVal val="0"/>
                                          </p:val>
                                        </p:tav>
                                        <p:tav tm="100000">
                                          <p:val>
                                            <p:strVal val="#ppt_w"/>
                                          </p:val>
                                        </p:tav>
                                      </p:tavLst>
                                    </p:anim>
                                    <p:anim calcmode="lin" valueType="num">
                                      <p:cBhvr>
                                        <p:cTn id="220" dur="500" fill="hold"/>
                                        <p:tgtEl>
                                          <p:spTgt spid="75"/>
                                        </p:tgtEl>
                                        <p:attrNameLst>
                                          <p:attrName>ppt_h</p:attrName>
                                        </p:attrNameLst>
                                      </p:cBhvr>
                                      <p:tavLst>
                                        <p:tav tm="0">
                                          <p:val>
                                            <p:fltVal val="0"/>
                                          </p:val>
                                        </p:tav>
                                        <p:tav tm="100000">
                                          <p:val>
                                            <p:strVal val="#ppt_h"/>
                                          </p:val>
                                        </p:tav>
                                      </p:tavLst>
                                    </p:anim>
                                    <p:animEffect transition="in" filter="fade">
                                      <p:cBhvr>
                                        <p:cTn id="221" dur="500"/>
                                        <p:tgtEl>
                                          <p:spTgt spid="75"/>
                                        </p:tgtEl>
                                      </p:cBhvr>
                                    </p:animEffect>
                                  </p:childTnLst>
                                </p:cTn>
                              </p:par>
                              <p:par>
                                <p:cTn id="222" presetID="53" presetClass="entr" presetSubtype="16" fill="hold" nodeType="withEffect">
                                  <p:stCondLst>
                                    <p:cond delay="0"/>
                                  </p:stCondLst>
                                  <p:childTnLst>
                                    <p:set>
                                      <p:cBhvr>
                                        <p:cTn id="223" dur="1" fill="hold">
                                          <p:stCondLst>
                                            <p:cond delay="0"/>
                                          </p:stCondLst>
                                        </p:cTn>
                                        <p:tgtEl>
                                          <p:spTgt spid="76"/>
                                        </p:tgtEl>
                                        <p:attrNameLst>
                                          <p:attrName>style.visibility</p:attrName>
                                        </p:attrNameLst>
                                      </p:cBhvr>
                                      <p:to>
                                        <p:strVal val="visible"/>
                                      </p:to>
                                    </p:set>
                                    <p:anim calcmode="lin" valueType="num">
                                      <p:cBhvr>
                                        <p:cTn id="224" dur="500" fill="hold"/>
                                        <p:tgtEl>
                                          <p:spTgt spid="76"/>
                                        </p:tgtEl>
                                        <p:attrNameLst>
                                          <p:attrName>ppt_w</p:attrName>
                                        </p:attrNameLst>
                                      </p:cBhvr>
                                      <p:tavLst>
                                        <p:tav tm="0">
                                          <p:val>
                                            <p:fltVal val="0"/>
                                          </p:val>
                                        </p:tav>
                                        <p:tav tm="100000">
                                          <p:val>
                                            <p:strVal val="#ppt_w"/>
                                          </p:val>
                                        </p:tav>
                                      </p:tavLst>
                                    </p:anim>
                                    <p:anim calcmode="lin" valueType="num">
                                      <p:cBhvr>
                                        <p:cTn id="225" dur="500" fill="hold"/>
                                        <p:tgtEl>
                                          <p:spTgt spid="76"/>
                                        </p:tgtEl>
                                        <p:attrNameLst>
                                          <p:attrName>ppt_h</p:attrName>
                                        </p:attrNameLst>
                                      </p:cBhvr>
                                      <p:tavLst>
                                        <p:tav tm="0">
                                          <p:val>
                                            <p:fltVal val="0"/>
                                          </p:val>
                                        </p:tav>
                                        <p:tav tm="100000">
                                          <p:val>
                                            <p:strVal val="#ppt_h"/>
                                          </p:val>
                                        </p:tav>
                                      </p:tavLst>
                                    </p:anim>
                                    <p:animEffect transition="in" filter="fade">
                                      <p:cBhvr>
                                        <p:cTn id="226" dur="500"/>
                                        <p:tgtEl>
                                          <p:spTgt spid="76"/>
                                        </p:tgtEl>
                                      </p:cBhvr>
                                    </p:animEffect>
                                  </p:childTnLst>
                                </p:cTn>
                              </p:par>
                              <p:par>
                                <p:cTn id="227" presetID="53" presetClass="entr" presetSubtype="16" fill="hold" nodeType="withEffect">
                                  <p:stCondLst>
                                    <p:cond delay="0"/>
                                  </p:stCondLst>
                                  <p:childTnLst>
                                    <p:set>
                                      <p:cBhvr>
                                        <p:cTn id="228" dur="1" fill="hold">
                                          <p:stCondLst>
                                            <p:cond delay="0"/>
                                          </p:stCondLst>
                                        </p:cTn>
                                        <p:tgtEl>
                                          <p:spTgt spid="77"/>
                                        </p:tgtEl>
                                        <p:attrNameLst>
                                          <p:attrName>style.visibility</p:attrName>
                                        </p:attrNameLst>
                                      </p:cBhvr>
                                      <p:to>
                                        <p:strVal val="visible"/>
                                      </p:to>
                                    </p:set>
                                    <p:anim calcmode="lin" valueType="num">
                                      <p:cBhvr>
                                        <p:cTn id="229" dur="500" fill="hold"/>
                                        <p:tgtEl>
                                          <p:spTgt spid="77"/>
                                        </p:tgtEl>
                                        <p:attrNameLst>
                                          <p:attrName>ppt_w</p:attrName>
                                        </p:attrNameLst>
                                      </p:cBhvr>
                                      <p:tavLst>
                                        <p:tav tm="0">
                                          <p:val>
                                            <p:fltVal val="0"/>
                                          </p:val>
                                        </p:tav>
                                        <p:tav tm="100000">
                                          <p:val>
                                            <p:strVal val="#ppt_w"/>
                                          </p:val>
                                        </p:tav>
                                      </p:tavLst>
                                    </p:anim>
                                    <p:anim calcmode="lin" valueType="num">
                                      <p:cBhvr>
                                        <p:cTn id="230" dur="500" fill="hold"/>
                                        <p:tgtEl>
                                          <p:spTgt spid="77"/>
                                        </p:tgtEl>
                                        <p:attrNameLst>
                                          <p:attrName>ppt_h</p:attrName>
                                        </p:attrNameLst>
                                      </p:cBhvr>
                                      <p:tavLst>
                                        <p:tav tm="0">
                                          <p:val>
                                            <p:fltVal val="0"/>
                                          </p:val>
                                        </p:tav>
                                        <p:tav tm="100000">
                                          <p:val>
                                            <p:strVal val="#ppt_h"/>
                                          </p:val>
                                        </p:tav>
                                      </p:tavLst>
                                    </p:anim>
                                    <p:animEffect transition="in" filter="fade">
                                      <p:cBhvr>
                                        <p:cTn id="231" dur="500"/>
                                        <p:tgtEl>
                                          <p:spTgt spid="77"/>
                                        </p:tgtEl>
                                      </p:cBhvr>
                                    </p:animEffect>
                                  </p:childTnLst>
                                </p:cTn>
                              </p:par>
                              <p:par>
                                <p:cTn id="232" presetID="53" presetClass="entr" presetSubtype="16" fill="hold" nodeType="withEffect">
                                  <p:stCondLst>
                                    <p:cond delay="0"/>
                                  </p:stCondLst>
                                  <p:childTnLst>
                                    <p:set>
                                      <p:cBhvr>
                                        <p:cTn id="233" dur="1" fill="hold">
                                          <p:stCondLst>
                                            <p:cond delay="0"/>
                                          </p:stCondLst>
                                        </p:cTn>
                                        <p:tgtEl>
                                          <p:spTgt spid="78"/>
                                        </p:tgtEl>
                                        <p:attrNameLst>
                                          <p:attrName>style.visibility</p:attrName>
                                        </p:attrNameLst>
                                      </p:cBhvr>
                                      <p:to>
                                        <p:strVal val="visible"/>
                                      </p:to>
                                    </p:set>
                                    <p:anim calcmode="lin" valueType="num">
                                      <p:cBhvr>
                                        <p:cTn id="234" dur="500" fill="hold"/>
                                        <p:tgtEl>
                                          <p:spTgt spid="78"/>
                                        </p:tgtEl>
                                        <p:attrNameLst>
                                          <p:attrName>ppt_w</p:attrName>
                                        </p:attrNameLst>
                                      </p:cBhvr>
                                      <p:tavLst>
                                        <p:tav tm="0">
                                          <p:val>
                                            <p:fltVal val="0"/>
                                          </p:val>
                                        </p:tav>
                                        <p:tav tm="100000">
                                          <p:val>
                                            <p:strVal val="#ppt_w"/>
                                          </p:val>
                                        </p:tav>
                                      </p:tavLst>
                                    </p:anim>
                                    <p:anim calcmode="lin" valueType="num">
                                      <p:cBhvr>
                                        <p:cTn id="235" dur="500" fill="hold"/>
                                        <p:tgtEl>
                                          <p:spTgt spid="78"/>
                                        </p:tgtEl>
                                        <p:attrNameLst>
                                          <p:attrName>ppt_h</p:attrName>
                                        </p:attrNameLst>
                                      </p:cBhvr>
                                      <p:tavLst>
                                        <p:tav tm="0">
                                          <p:val>
                                            <p:fltVal val="0"/>
                                          </p:val>
                                        </p:tav>
                                        <p:tav tm="100000">
                                          <p:val>
                                            <p:strVal val="#ppt_h"/>
                                          </p:val>
                                        </p:tav>
                                      </p:tavLst>
                                    </p:anim>
                                    <p:animEffect transition="in" filter="fade">
                                      <p:cBhvr>
                                        <p:cTn id="236" dur="500"/>
                                        <p:tgtEl>
                                          <p:spTgt spid="78"/>
                                        </p:tgtEl>
                                      </p:cBhvr>
                                    </p:animEffect>
                                  </p:childTnLst>
                                </p:cTn>
                              </p:par>
                              <p:par>
                                <p:cTn id="237" presetID="53" presetClass="entr" presetSubtype="16" fill="hold" nodeType="withEffect">
                                  <p:stCondLst>
                                    <p:cond delay="0"/>
                                  </p:stCondLst>
                                  <p:childTnLst>
                                    <p:set>
                                      <p:cBhvr>
                                        <p:cTn id="238" dur="1" fill="hold">
                                          <p:stCondLst>
                                            <p:cond delay="0"/>
                                          </p:stCondLst>
                                        </p:cTn>
                                        <p:tgtEl>
                                          <p:spTgt spid="79"/>
                                        </p:tgtEl>
                                        <p:attrNameLst>
                                          <p:attrName>style.visibility</p:attrName>
                                        </p:attrNameLst>
                                      </p:cBhvr>
                                      <p:to>
                                        <p:strVal val="visible"/>
                                      </p:to>
                                    </p:set>
                                    <p:anim calcmode="lin" valueType="num">
                                      <p:cBhvr>
                                        <p:cTn id="239" dur="500" fill="hold"/>
                                        <p:tgtEl>
                                          <p:spTgt spid="79"/>
                                        </p:tgtEl>
                                        <p:attrNameLst>
                                          <p:attrName>ppt_w</p:attrName>
                                        </p:attrNameLst>
                                      </p:cBhvr>
                                      <p:tavLst>
                                        <p:tav tm="0">
                                          <p:val>
                                            <p:fltVal val="0"/>
                                          </p:val>
                                        </p:tav>
                                        <p:tav tm="100000">
                                          <p:val>
                                            <p:strVal val="#ppt_w"/>
                                          </p:val>
                                        </p:tav>
                                      </p:tavLst>
                                    </p:anim>
                                    <p:anim calcmode="lin" valueType="num">
                                      <p:cBhvr>
                                        <p:cTn id="240" dur="500" fill="hold"/>
                                        <p:tgtEl>
                                          <p:spTgt spid="79"/>
                                        </p:tgtEl>
                                        <p:attrNameLst>
                                          <p:attrName>ppt_h</p:attrName>
                                        </p:attrNameLst>
                                      </p:cBhvr>
                                      <p:tavLst>
                                        <p:tav tm="0">
                                          <p:val>
                                            <p:fltVal val="0"/>
                                          </p:val>
                                        </p:tav>
                                        <p:tav tm="100000">
                                          <p:val>
                                            <p:strVal val="#ppt_h"/>
                                          </p:val>
                                        </p:tav>
                                      </p:tavLst>
                                    </p:anim>
                                    <p:animEffect transition="in" filter="fade">
                                      <p:cBhvr>
                                        <p:cTn id="241" dur="500"/>
                                        <p:tgtEl>
                                          <p:spTgt spid="79"/>
                                        </p:tgtEl>
                                      </p:cBhvr>
                                    </p:animEffect>
                                  </p:childTnLst>
                                </p:cTn>
                              </p:par>
                              <p:par>
                                <p:cTn id="242" presetID="53" presetClass="entr" presetSubtype="16" fill="hold" nodeType="withEffect">
                                  <p:stCondLst>
                                    <p:cond delay="0"/>
                                  </p:stCondLst>
                                  <p:childTnLst>
                                    <p:set>
                                      <p:cBhvr>
                                        <p:cTn id="243" dur="1" fill="hold">
                                          <p:stCondLst>
                                            <p:cond delay="0"/>
                                          </p:stCondLst>
                                        </p:cTn>
                                        <p:tgtEl>
                                          <p:spTgt spid="80"/>
                                        </p:tgtEl>
                                        <p:attrNameLst>
                                          <p:attrName>style.visibility</p:attrName>
                                        </p:attrNameLst>
                                      </p:cBhvr>
                                      <p:to>
                                        <p:strVal val="visible"/>
                                      </p:to>
                                    </p:set>
                                    <p:anim calcmode="lin" valueType="num">
                                      <p:cBhvr>
                                        <p:cTn id="244" dur="500" fill="hold"/>
                                        <p:tgtEl>
                                          <p:spTgt spid="80"/>
                                        </p:tgtEl>
                                        <p:attrNameLst>
                                          <p:attrName>ppt_w</p:attrName>
                                        </p:attrNameLst>
                                      </p:cBhvr>
                                      <p:tavLst>
                                        <p:tav tm="0">
                                          <p:val>
                                            <p:fltVal val="0"/>
                                          </p:val>
                                        </p:tav>
                                        <p:tav tm="100000">
                                          <p:val>
                                            <p:strVal val="#ppt_w"/>
                                          </p:val>
                                        </p:tav>
                                      </p:tavLst>
                                    </p:anim>
                                    <p:anim calcmode="lin" valueType="num">
                                      <p:cBhvr>
                                        <p:cTn id="245" dur="500" fill="hold"/>
                                        <p:tgtEl>
                                          <p:spTgt spid="80"/>
                                        </p:tgtEl>
                                        <p:attrNameLst>
                                          <p:attrName>ppt_h</p:attrName>
                                        </p:attrNameLst>
                                      </p:cBhvr>
                                      <p:tavLst>
                                        <p:tav tm="0">
                                          <p:val>
                                            <p:fltVal val="0"/>
                                          </p:val>
                                        </p:tav>
                                        <p:tav tm="100000">
                                          <p:val>
                                            <p:strVal val="#ppt_h"/>
                                          </p:val>
                                        </p:tav>
                                      </p:tavLst>
                                    </p:anim>
                                    <p:animEffect transition="in" filter="fade">
                                      <p:cBhvr>
                                        <p:cTn id="246" dur="500"/>
                                        <p:tgtEl>
                                          <p:spTgt spid="80"/>
                                        </p:tgtEl>
                                      </p:cBhvr>
                                    </p:animEffect>
                                  </p:childTnLst>
                                </p:cTn>
                              </p:par>
                              <p:par>
                                <p:cTn id="247" presetID="53" presetClass="entr" presetSubtype="16" fill="hold" nodeType="withEffect">
                                  <p:stCondLst>
                                    <p:cond delay="0"/>
                                  </p:stCondLst>
                                  <p:childTnLst>
                                    <p:set>
                                      <p:cBhvr>
                                        <p:cTn id="248" dur="1" fill="hold">
                                          <p:stCondLst>
                                            <p:cond delay="0"/>
                                          </p:stCondLst>
                                        </p:cTn>
                                        <p:tgtEl>
                                          <p:spTgt spid="81"/>
                                        </p:tgtEl>
                                        <p:attrNameLst>
                                          <p:attrName>style.visibility</p:attrName>
                                        </p:attrNameLst>
                                      </p:cBhvr>
                                      <p:to>
                                        <p:strVal val="visible"/>
                                      </p:to>
                                    </p:set>
                                    <p:anim calcmode="lin" valueType="num">
                                      <p:cBhvr>
                                        <p:cTn id="249" dur="500" fill="hold"/>
                                        <p:tgtEl>
                                          <p:spTgt spid="81"/>
                                        </p:tgtEl>
                                        <p:attrNameLst>
                                          <p:attrName>ppt_w</p:attrName>
                                        </p:attrNameLst>
                                      </p:cBhvr>
                                      <p:tavLst>
                                        <p:tav tm="0">
                                          <p:val>
                                            <p:fltVal val="0"/>
                                          </p:val>
                                        </p:tav>
                                        <p:tav tm="100000">
                                          <p:val>
                                            <p:strVal val="#ppt_w"/>
                                          </p:val>
                                        </p:tav>
                                      </p:tavLst>
                                    </p:anim>
                                    <p:anim calcmode="lin" valueType="num">
                                      <p:cBhvr>
                                        <p:cTn id="250" dur="500" fill="hold"/>
                                        <p:tgtEl>
                                          <p:spTgt spid="81"/>
                                        </p:tgtEl>
                                        <p:attrNameLst>
                                          <p:attrName>ppt_h</p:attrName>
                                        </p:attrNameLst>
                                      </p:cBhvr>
                                      <p:tavLst>
                                        <p:tav tm="0">
                                          <p:val>
                                            <p:fltVal val="0"/>
                                          </p:val>
                                        </p:tav>
                                        <p:tav tm="100000">
                                          <p:val>
                                            <p:strVal val="#ppt_h"/>
                                          </p:val>
                                        </p:tav>
                                      </p:tavLst>
                                    </p:anim>
                                    <p:animEffect transition="in" filter="fade">
                                      <p:cBhvr>
                                        <p:cTn id="251" dur="500"/>
                                        <p:tgtEl>
                                          <p:spTgt spid="81"/>
                                        </p:tgtEl>
                                      </p:cBhvr>
                                    </p:animEffect>
                                  </p:childTnLst>
                                </p:cTn>
                              </p:par>
                              <p:par>
                                <p:cTn id="252" presetID="53" presetClass="entr" presetSubtype="16" fill="hold" nodeType="withEffect">
                                  <p:stCondLst>
                                    <p:cond delay="0"/>
                                  </p:stCondLst>
                                  <p:childTnLst>
                                    <p:set>
                                      <p:cBhvr>
                                        <p:cTn id="253" dur="1" fill="hold">
                                          <p:stCondLst>
                                            <p:cond delay="0"/>
                                          </p:stCondLst>
                                        </p:cTn>
                                        <p:tgtEl>
                                          <p:spTgt spid="82"/>
                                        </p:tgtEl>
                                        <p:attrNameLst>
                                          <p:attrName>style.visibility</p:attrName>
                                        </p:attrNameLst>
                                      </p:cBhvr>
                                      <p:to>
                                        <p:strVal val="visible"/>
                                      </p:to>
                                    </p:set>
                                    <p:anim calcmode="lin" valueType="num">
                                      <p:cBhvr>
                                        <p:cTn id="254" dur="500" fill="hold"/>
                                        <p:tgtEl>
                                          <p:spTgt spid="82"/>
                                        </p:tgtEl>
                                        <p:attrNameLst>
                                          <p:attrName>ppt_w</p:attrName>
                                        </p:attrNameLst>
                                      </p:cBhvr>
                                      <p:tavLst>
                                        <p:tav tm="0">
                                          <p:val>
                                            <p:fltVal val="0"/>
                                          </p:val>
                                        </p:tav>
                                        <p:tav tm="100000">
                                          <p:val>
                                            <p:strVal val="#ppt_w"/>
                                          </p:val>
                                        </p:tav>
                                      </p:tavLst>
                                    </p:anim>
                                    <p:anim calcmode="lin" valueType="num">
                                      <p:cBhvr>
                                        <p:cTn id="255" dur="500" fill="hold"/>
                                        <p:tgtEl>
                                          <p:spTgt spid="82"/>
                                        </p:tgtEl>
                                        <p:attrNameLst>
                                          <p:attrName>ppt_h</p:attrName>
                                        </p:attrNameLst>
                                      </p:cBhvr>
                                      <p:tavLst>
                                        <p:tav tm="0">
                                          <p:val>
                                            <p:fltVal val="0"/>
                                          </p:val>
                                        </p:tav>
                                        <p:tav tm="100000">
                                          <p:val>
                                            <p:strVal val="#ppt_h"/>
                                          </p:val>
                                        </p:tav>
                                      </p:tavLst>
                                    </p:anim>
                                    <p:animEffect transition="in" filter="fade">
                                      <p:cBhvr>
                                        <p:cTn id="256" dur="500"/>
                                        <p:tgtEl>
                                          <p:spTgt spid="82"/>
                                        </p:tgtEl>
                                      </p:cBhvr>
                                    </p:animEffect>
                                  </p:childTnLst>
                                </p:cTn>
                              </p:par>
                              <p:par>
                                <p:cTn id="257" presetID="53" presetClass="entr" presetSubtype="16" fill="hold"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p:cTn id="259" dur="500" fill="hold"/>
                                        <p:tgtEl>
                                          <p:spTgt spid="83"/>
                                        </p:tgtEl>
                                        <p:attrNameLst>
                                          <p:attrName>ppt_w</p:attrName>
                                        </p:attrNameLst>
                                      </p:cBhvr>
                                      <p:tavLst>
                                        <p:tav tm="0">
                                          <p:val>
                                            <p:fltVal val="0"/>
                                          </p:val>
                                        </p:tav>
                                        <p:tav tm="100000">
                                          <p:val>
                                            <p:strVal val="#ppt_w"/>
                                          </p:val>
                                        </p:tav>
                                      </p:tavLst>
                                    </p:anim>
                                    <p:anim calcmode="lin" valueType="num">
                                      <p:cBhvr>
                                        <p:cTn id="260" dur="500" fill="hold"/>
                                        <p:tgtEl>
                                          <p:spTgt spid="83"/>
                                        </p:tgtEl>
                                        <p:attrNameLst>
                                          <p:attrName>ppt_h</p:attrName>
                                        </p:attrNameLst>
                                      </p:cBhvr>
                                      <p:tavLst>
                                        <p:tav tm="0">
                                          <p:val>
                                            <p:fltVal val="0"/>
                                          </p:val>
                                        </p:tav>
                                        <p:tav tm="100000">
                                          <p:val>
                                            <p:strVal val="#ppt_h"/>
                                          </p:val>
                                        </p:tav>
                                      </p:tavLst>
                                    </p:anim>
                                    <p:animEffect transition="in" filter="fade">
                                      <p:cBhvr>
                                        <p:cTn id="261" dur="500"/>
                                        <p:tgtEl>
                                          <p:spTgt spid="83"/>
                                        </p:tgtEl>
                                      </p:cBhvr>
                                    </p:animEffect>
                                  </p:childTnLst>
                                </p:cTn>
                              </p:par>
                              <p:par>
                                <p:cTn id="262" presetID="53" presetClass="entr" presetSubtype="16" fill="hold" nodeType="withEffect">
                                  <p:stCondLst>
                                    <p:cond delay="0"/>
                                  </p:stCondLst>
                                  <p:childTnLst>
                                    <p:set>
                                      <p:cBhvr>
                                        <p:cTn id="263" dur="1" fill="hold">
                                          <p:stCondLst>
                                            <p:cond delay="0"/>
                                          </p:stCondLst>
                                        </p:cTn>
                                        <p:tgtEl>
                                          <p:spTgt spid="84"/>
                                        </p:tgtEl>
                                        <p:attrNameLst>
                                          <p:attrName>style.visibility</p:attrName>
                                        </p:attrNameLst>
                                      </p:cBhvr>
                                      <p:to>
                                        <p:strVal val="visible"/>
                                      </p:to>
                                    </p:set>
                                    <p:anim calcmode="lin" valueType="num">
                                      <p:cBhvr>
                                        <p:cTn id="264" dur="500" fill="hold"/>
                                        <p:tgtEl>
                                          <p:spTgt spid="84"/>
                                        </p:tgtEl>
                                        <p:attrNameLst>
                                          <p:attrName>ppt_w</p:attrName>
                                        </p:attrNameLst>
                                      </p:cBhvr>
                                      <p:tavLst>
                                        <p:tav tm="0">
                                          <p:val>
                                            <p:fltVal val="0"/>
                                          </p:val>
                                        </p:tav>
                                        <p:tav tm="100000">
                                          <p:val>
                                            <p:strVal val="#ppt_w"/>
                                          </p:val>
                                        </p:tav>
                                      </p:tavLst>
                                    </p:anim>
                                    <p:anim calcmode="lin" valueType="num">
                                      <p:cBhvr>
                                        <p:cTn id="265" dur="500" fill="hold"/>
                                        <p:tgtEl>
                                          <p:spTgt spid="84"/>
                                        </p:tgtEl>
                                        <p:attrNameLst>
                                          <p:attrName>ppt_h</p:attrName>
                                        </p:attrNameLst>
                                      </p:cBhvr>
                                      <p:tavLst>
                                        <p:tav tm="0">
                                          <p:val>
                                            <p:fltVal val="0"/>
                                          </p:val>
                                        </p:tav>
                                        <p:tav tm="100000">
                                          <p:val>
                                            <p:strVal val="#ppt_h"/>
                                          </p:val>
                                        </p:tav>
                                      </p:tavLst>
                                    </p:anim>
                                    <p:animEffect transition="in" filter="fade">
                                      <p:cBhvr>
                                        <p:cTn id="266" dur="500"/>
                                        <p:tgtEl>
                                          <p:spTgt spid="84"/>
                                        </p:tgtEl>
                                      </p:cBhvr>
                                    </p:animEffect>
                                  </p:childTnLst>
                                </p:cTn>
                              </p:par>
                              <p:par>
                                <p:cTn id="267" presetID="53" presetClass="entr" presetSubtype="16" fill="hold" nodeType="withEffect">
                                  <p:stCondLst>
                                    <p:cond delay="0"/>
                                  </p:stCondLst>
                                  <p:childTnLst>
                                    <p:set>
                                      <p:cBhvr>
                                        <p:cTn id="268" dur="1" fill="hold">
                                          <p:stCondLst>
                                            <p:cond delay="0"/>
                                          </p:stCondLst>
                                        </p:cTn>
                                        <p:tgtEl>
                                          <p:spTgt spid="104"/>
                                        </p:tgtEl>
                                        <p:attrNameLst>
                                          <p:attrName>style.visibility</p:attrName>
                                        </p:attrNameLst>
                                      </p:cBhvr>
                                      <p:to>
                                        <p:strVal val="visible"/>
                                      </p:to>
                                    </p:set>
                                    <p:anim calcmode="lin" valueType="num">
                                      <p:cBhvr>
                                        <p:cTn id="269" dur="500" fill="hold"/>
                                        <p:tgtEl>
                                          <p:spTgt spid="104"/>
                                        </p:tgtEl>
                                        <p:attrNameLst>
                                          <p:attrName>ppt_w</p:attrName>
                                        </p:attrNameLst>
                                      </p:cBhvr>
                                      <p:tavLst>
                                        <p:tav tm="0">
                                          <p:val>
                                            <p:fltVal val="0"/>
                                          </p:val>
                                        </p:tav>
                                        <p:tav tm="100000">
                                          <p:val>
                                            <p:strVal val="#ppt_w"/>
                                          </p:val>
                                        </p:tav>
                                      </p:tavLst>
                                    </p:anim>
                                    <p:anim calcmode="lin" valueType="num">
                                      <p:cBhvr>
                                        <p:cTn id="270" dur="500" fill="hold"/>
                                        <p:tgtEl>
                                          <p:spTgt spid="104"/>
                                        </p:tgtEl>
                                        <p:attrNameLst>
                                          <p:attrName>ppt_h</p:attrName>
                                        </p:attrNameLst>
                                      </p:cBhvr>
                                      <p:tavLst>
                                        <p:tav tm="0">
                                          <p:val>
                                            <p:fltVal val="0"/>
                                          </p:val>
                                        </p:tav>
                                        <p:tav tm="100000">
                                          <p:val>
                                            <p:strVal val="#ppt_h"/>
                                          </p:val>
                                        </p:tav>
                                      </p:tavLst>
                                    </p:anim>
                                    <p:animEffect transition="in" filter="fade">
                                      <p:cBhvr>
                                        <p:cTn id="271" dur="500"/>
                                        <p:tgtEl>
                                          <p:spTgt spid="104"/>
                                        </p:tgtEl>
                                      </p:cBhvr>
                                    </p:animEffect>
                                  </p:childTnLst>
                                </p:cTn>
                              </p:par>
                              <p:par>
                                <p:cTn id="272" presetID="53" presetClass="entr" presetSubtype="16" fill="hold" nodeType="withEffect">
                                  <p:stCondLst>
                                    <p:cond delay="0"/>
                                  </p:stCondLst>
                                  <p:childTnLst>
                                    <p:set>
                                      <p:cBhvr>
                                        <p:cTn id="273" dur="1" fill="hold">
                                          <p:stCondLst>
                                            <p:cond delay="0"/>
                                          </p:stCondLst>
                                        </p:cTn>
                                        <p:tgtEl>
                                          <p:spTgt spid="105"/>
                                        </p:tgtEl>
                                        <p:attrNameLst>
                                          <p:attrName>style.visibility</p:attrName>
                                        </p:attrNameLst>
                                      </p:cBhvr>
                                      <p:to>
                                        <p:strVal val="visible"/>
                                      </p:to>
                                    </p:set>
                                    <p:anim calcmode="lin" valueType="num">
                                      <p:cBhvr>
                                        <p:cTn id="274" dur="500" fill="hold"/>
                                        <p:tgtEl>
                                          <p:spTgt spid="105"/>
                                        </p:tgtEl>
                                        <p:attrNameLst>
                                          <p:attrName>ppt_w</p:attrName>
                                        </p:attrNameLst>
                                      </p:cBhvr>
                                      <p:tavLst>
                                        <p:tav tm="0">
                                          <p:val>
                                            <p:fltVal val="0"/>
                                          </p:val>
                                        </p:tav>
                                        <p:tav tm="100000">
                                          <p:val>
                                            <p:strVal val="#ppt_w"/>
                                          </p:val>
                                        </p:tav>
                                      </p:tavLst>
                                    </p:anim>
                                    <p:anim calcmode="lin" valueType="num">
                                      <p:cBhvr>
                                        <p:cTn id="275" dur="500" fill="hold"/>
                                        <p:tgtEl>
                                          <p:spTgt spid="105"/>
                                        </p:tgtEl>
                                        <p:attrNameLst>
                                          <p:attrName>ppt_h</p:attrName>
                                        </p:attrNameLst>
                                      </p:cBhvr>
                                      <p:tavLst>
                                        <p:tav tm="0">
                                          <p:val>
                                            <p:fltVal val="0"/>
                                          </p:val>
                                        </p:tav>
                                        <p:tav tm="100000">
                                          <p:val>
                                            <p:strVal val="#ppt_h"/>
                                          </p:val>
                                        </p:tav>
                                      </p:tavLst>
                                    </p:anim>
                                    <p:animEffect transition="in" filter="fade">
                                      <p:cBhvr>
                                        <p:cTn id="276" dur="500"/>
                                        <p:tgtEl>
                                          <p:spTgt spid="105"/>
                                        </p:tgtEl>
                                      </p:cBhvr>
                                    </p:animEffect>
                                  </p:childTnLst>
                                </p:cTn>
                              </p:par>
                              <p:par>
                                <p:cTn id="277" presetID="53" presetClass="entr" presetSubtype="16" fill="hold" nodeType="withEffect">
                                  <p:stCondLst>
                                    <p:cond delay="0"/>
                                  </p:stCondLst>
                                  <p:childTnLst>
                                    <p:set>
                                      <p:cBhvr>
                                        <p:cTn id="278" dur="1" fill="hold">
                                          <p:stCondLst>
                                            <p:cond delay="0"/>
                                          </p:stCondLst>
                                        </p:cTn>
                                        <p:tgtEl>
                                          <p:spTgt spid="106"/>
                                        </p:tgtEl>
                                        <p:attrNameLst>
                                          <p:attrName>style.visibility</p:attrName>
                                        </p:attrNameLst>
                                      </p:cBhvr>
                                      <p:to>
                                        <p:strVal val="visible"/>
                                      </p:to>
                                    </p:set>
                                    <p:anim calcmode="lin" valueType="num">
                                      <p:cBhvr>
                                        <p:cTn id="279" dur="500" fill="hold"/>
                                        <p:tgtEl>
                                          <p:spTgt spid="106"/>
                                        </p:tgtEl>
                                        <p:attrNameLst>
                                          <p:attrName>ppt_w</p:attrName>
                                        </p:attrNameLst>
                                      </p:cBhvr>
                                      <p:tavLst>
                                        <p:tav tm="0">
                                          <p:val>
                                            <p:fltVal val="0"/>
                                          </p:val>
                                        </p:tav>
                                        <p:tav tm="100000">
                                          <p:val>
                                            <p:strVal val="#ppt_w"/>
                                          </p:val>
                                        </p:tav>
                                      </p:tavLst>
                                    </p:anim>
                                    <p:anim calcmode="lin" valueType="num">
                                      <p:cBhvr>
                                        <p:cTn id="280" dur="500" fill="hold"/>
                                        <p:tgtEl>
                                          <p:spTgt spid="106"/>
                                        </p:tgtEl>
                                        <p:attrNameLst>
                                          <p:attrName>ppt_h</p:attrName>
                                        </p:attrNameLst>
                                      </p:cBhvr>
                                      <p:tavLst>
                                        <p:tav tm="0">
                                          <p:val>
                                            <p:fltVal val="0"/>
                                          </p:val>
                                        </p:tav>
                                        <p:tav tm="100000">
                                          <p:val>
                                            <p:strVal val="#ppt_h"/>
                                          </p:val>
                                        </p:tav>
                                      </p:tavLst>
                                    </p:anim>
                                    <p:animEffect transition="in" filter="fade">
                                      <p:cBhvr>
                                        <p:cTn id="281" dur="500"/>
                                        <p:tgtEl>
                                          <p:spTgt spid="106"/>
                                        </p:tgtEl>
                                      </p:cBhvr>
                                    </p:animEffect>
                                  </p:childTnLst>
                                </p:cTn>
                              </p:par>
                              <p:par>
                                <p:cTn id="282" presetID="53" presetClass="entr" presetSubtype="16" fill="hold" nodeType="withEffect">
                                  <p:stCondLst>
                                    <p:cond delay="0"/>
                                  </p:stCondLst>
                                  <p:childTnLst>
                                    <p:set>
                                      <p:cBhvr>
                                        <p:cTn id="283" dur="1" fill="hold">
                                          <p:stCondLst>
                                            <p:cond delay="0"/>
                                          </p:stCondLst>
                                        </p:cTn>
                                        <p:tgtEl>
                                          <p:spTgt spid="107"/>
                                        </p:tgtEl>
                                        <p:attrNameLst>
                                          <p:attrName>style.visibility</p:attrName>
                                        </p:attrNameLst>
                                      </p:cBhvr>
                                      <p:to>
                                        <p:strVal val="visible"/>
                                      </p:to>
                                    </p:set>
                                    <p:anim calcmode="lin" valueType="num">
                                      <p:cBhvr>
                                        <p:cTn id="284" dur="500" fill="hold"/>
                                        <p:tgtEl>
                                          <p:spTgt spid="107"/>
                                        </p:tgtEl>
                                        <p:attrNameLst>
                                          <p:attrName>ppt_w</p:attrName>
                                        </p:attrNameLst>
                                      </p:cBhvr>
                                      <p:tavLst>
                                        <p:tav tm="0">
                                          <p:val>
                                            <p:fltVal val="0"/>
                                          </p:val>
                                        </p:tav>
                                        <p:tav tm="100000">
                                          <p:val>
                                            <p:strVal val="#ppt_w"/>
                                          </p:val>
                                        </p:tav>
                                      </p:tavLst>
                                    </p:anim>
                                    <p:anim calcmode="lin" valueType="num">
                                      <p:cBhvr>
                                        <p:cTn id="285" dur="500" fill="hold"/>
                                        <p:tgtEl>
                                          <p:spTgt spid="107"/>
                                        </p:tgtEl>
                                        <p:attrNameLst>
                                          <p:attrName>ppt_h</p:attrName>
                                        </p:attrNameLst>
                                      </p:cBhvr>
                                      <p:tavLst>
                                        <p:tav tm="0">
                                          <p:val>
                                            <p:fltVal val="0"/>
                                          </p:val>
                                        </p:tav>
                                        <p:tav tm="100000">
                                          <p:val>
                                            <p:strVal val="#ppt_h"/>
                                          </p:val>
                                        </p:tav>
                                      </p:tavLst>
                                    </p:anim>
                                    <p:animEffect transition="in" filter="fade">
                                      <p:cBhvr>
                                        <p:cTn id="286" dur="500"/>
                                        <p:tgtEl>
                                          <p:spTgt spid="107"/>
                                        </p:tgtEl>
                                      </p:cBhvr>
                                    </p:animEffect>
                                  </p:childTnLst>
                                </p:cTn>
                              </p:par>
                              <p:par>
                                <p:cTn id="287" presetID="53" presetClass="entr" presetSubtype="16" fill="hold" nodeType="withEffect">
                                  <p:stCondLst>
                                    <p:cond delay="0"/>
                                  </p:stCondLst>
                                  <p:childTnLst>
                                    <p:set>
                                      <p:cBhvr>
                                        <p:cTn id="288" dur="1" fill="hold">
                                          <p:stCondLst>
                                            <p:cond delay="0"/>
                                          </p:stCondLst>
                                        </p:cTn>
                                        <p:tgtEl>
                                          <p:spTgt spid="108"/>
                                        </p:tgtEl>
                                        <p:attrNameLst>
                                          <p:attrName>style.visibility</p:attrName>
                                        </p:attrNameLst>
                                      </p:cBhvr>
                                      <p:to>
                                        <p:strVal val="visible"/>
                                      </p:to>
                                    </p:set>
                                    <p:anim calcmode="lin" valueType="num">
                                      <p:cBhvr>
                                        <p:cTn id="289" dur="500" fill="hold"/>
                                        <p:tgtEl>
                                          <p:spTgt spid="108"/>
                                        </p:tgtEl>
                                        <p:attrNameLst>
                                          <p:attrName>ppt_w</p:attrName>
                                        </p:attrNameLst>
                                      </p:cBhvr>
                                      <p:tavLst>
                                        <p:tav tm="0">
                                          <p:val>
                                            <p:fltVal val="0"/>
                                          </p:val>
                                        </p:tav>
                                        <p:tav tm="100000">
                                          <p:val>
                                            <p:strVal val="#ppt_w"/>
                                          </p:val>
                                        </p:tav>
                                      </p:tavLst>
                                    </p:anim>
                                    <p:anim calcmode="lin" valueType="num">
                                      <p:cBhvr>
                                        <p:cTn id="290" dur="500" fill="hold"/>
                                        <p:tgtEl>
                                          <p:spTgt spid="108"/>
                                        </p:tgtEl>
                                        <p:attrNameLst>
                                          <p:attrName>ppt_h</p:attrName>
                                        </p:attrNameLst>
                                      </p:cBhvr>
                                      <p:tavLst>
                                        <p:tav tm="0">
                                          <p:val>
                                            <p:fltVal val="0"/>
                                          </p:val>
                                        </p:tav>
                                        <p:tav tm="100000">
                                          <p:val>
                                            <p:strVal val="#ppt_h"/>
                                          </p:val>
                                        </p:tav>
                                      </p:tavLst>
                                    </p:anim>
                                    <p:animEffect transition="in" filter="fade">
                                      <p:cBhvr>
                                        <p:cTn id="291" dur="500"/>
                                        <p:tgtEl>
                                          <p:spTgt spid="108"/>
                                        </p:tgtEl>
                                      </p:cBhvr>
                                    </p:animEffect>
                                  </p:childTnLst>
                                </p:cTn>
                              </p:par>
                              <p:par>
                                <p:cTn id="292" presetID="53" presetClass="entr" presetSubtype="16" fill="hold" nodeType="withEffect">
                                  <p:stCondLst>
                                    <p:cond delay="0"/>
                                  </p:stCondLst>
                                  <p:childTnLst>
                                    <p:set>
                                      <p:cBhvr>
                                        <p:cTn id="293" dur="1" fill="hold">
                                          <p:stCondLst>
                                            <p:cond delay="0"/>
                                          </p:stCondLst>
                                        </p:cTn>
                                        <p:tgtEl>
                                          <p:spTgt spid="109"/>
                                        </p:tgtEl>
                                        <p:attrNameLst>
                                          <p:attrName>style.visibility</p:attrName>
                                        </p:attrNameLst>
                                      </p:cBhvr>
                                      <p:to>
                                        <p:strVal val="visible"/>
                                      </p:to>
                                    </p:set>
                                    <p:anim calcmode="lin" valueType="num">
                                      <p:cBhvr>
                                        <p:cTn id="294" dur="500" fill="hold"/>
                                        <p:tgtEl>
                                          <p:spTgt spid="109"/>
                                        </p:tgtEl>
                                        <p:attrNameLst>
                                          <p:attrName>ppt_w</p:attrName>
                                        </p:attrNameLst>
                                      </p:cBhvr>
                                      <p:tavLst>
                                        <p:tav tm="0">
                                          <p:val>
                                            <p:fltVal val="0"/>
                                          </p:val>
                                        </p:tav>
                                        <p:tav tm="100000">
                                          <p:val>
                                            <p:strVal val="#ppt_w"/>
                                          </p:val>
                                        </p:tav>
                                      </p:tavLst>
                                    </p:anim>
                                    <p:anim calcmode="lin" valueType="num">
                                      <p:cBhvr>
                                        <p:cTn id="295" dur="500" fill="hold"/>
                                        <p:tgtEl>
                                          <p:spTgt spid="109"/>
                                        </p:tgtEl>
                                        <p:attrNameLst>
                                          <p:attrName>ppt_h</p:attrName>
                                        </p:attrNameLst>
                                      </p:cBhvr>
                                      <p:tavLst>
                                        <p:tav tm="0">
                                          <p:val>
                                            <p:fltVal val="0"/>
                                          </p:val>
                                        </p:tav>
                                        <p:tav tm="100000">
                                          <p:val>
                                            <p:strVal val="#ppt_h"/>
                                          </p:val>
                                        </p:tav>
                                      </p:tavLst>
                                    </p:anim>
                                    <p:animEffect transition="in" filter="fade">
                                      <p:cBhvr>
                                        <p:cTn id="296" dur="500"/>
                                        <p:tgtEl>
                                          <p:spTgt spid="109"/>
                                        </p:tgtEl>
                                      </p:cBhvr>
                                    </p:animEffect>
                                  </p:childTnLst>
                                </p:cTn>
                              </p:par>
                              <p:par>
                                <p:cTn id="297" presetID="53" presetClass="entr" presetSubtype="16" fill="hold" nodeType="withEffect">
                                  <p:stCondLst>
                                    <p:cond delay="0"/>
                                  </p:stCondLst>
                                  <p:childTnLst>
                                    <p:set>
                                      <p:cBhvr>
                                        <p:cTn id="298" dur="1" fill="hold">
                                          <p:stCondLst>
                                            <p:cond delay="0"/>
                                          </p:stCondLst>
                                        </p:cTn>
                                        <p:tgtEl>
                                          <p:spTgt spid="110"/>
                                        </p:tgtEl>
                                        <p:attrNameLst>
                                          <p:attrName>style.visibility</p:attrName>
                                        </p:attrNameLst>
                                      </p:cBhvr>
                                      <p:to>
                                        <p:strVal val="visible"/>
                                      </p:to>
                                    </p:set>
                                    <p:anim calcmode="lin" valueType="num">
                                      <p:cBhvr>
                                        <p:cTn id="299" dur="500" fill="hold"/>
                                        <p:tgtEl>
                                          <p:spTgt spid="110"/>
                                        </p:tgtEl>
                                        <p:attrNameLst>
                                          <p:attrName>ppt_w</p:attrName>
                                        </p:attrNameLst>
                                      </p:cBhvr>
                                      <p:tavLst>
                                        <p:tav tm="0">
                                          <p:val>
                                            <p:fltVal val="0"/>
                                          </p:val>
                                        </p:tav>
                                        <p:tav tm="100000">
                                          <p:val>
                                            <p:strVal val="#ppt_w"/>
                                          </p:val>
                                        </p:tav>
                                      </p:tavLst>
                                    </p:anim>
                                    <p:anim calcmode="lin" valueType="num">
                                      <p:cBhvr>
                                        <p:cTn id="300" dur="500" fill="hold"/>
                                        <p:tgtEl>
                                          <p:spTgt spid="110"/>
                                        </p:tgtEl>
                                        <p:attrNameLst>
                                          <p:attrName>ppt_h</p:attrName>
                                        </p:attrNameLst>
                                      </p:cBhvr>
                                      <p:tavLst>
                                        <p:tav tm="0">
                                          <p:val>
                                            <p:fltVal val="0"/>
                                          </p:val>
                                        </p:tav>
                                        <p:tav tm="100000">
                                          <p:val>
                                            <p:strVal val="#ppt_h"/>
                                          </p:val>
                                        </p:tav>
                                      </p:tavLst>
                                    </p:anim>
                                    <p:animEffect transition="in" filter="fade">
                                      <p:cBhvr>
                                        <p:cTn id="301" dur="500"/>
                                        <p:tgtEl>
                                          <p:spTgt spid="110"/>
                                        </p:tgtEl>
                                      </p:cBhvr>
                                    </p:animEffect>
                                  </p:childTnLst>
                                </p:cTn>
                              </p:par>
                              <p:par>
                                <p:cTn id="302" presetID="53" presetClass="entr" presetSubtype="16" fill="hold" nodeType="withEffect">
                                  <p:stCondLst>
                                    <p:cond delay="0"/>
                                  </p:stCondLst>
                                  <p:childTnLst>
                                    <p:set>
                                      <p:cBhvr>
                                        <p:cTn id="303" dur="1" fill="hold">
                                          <p:stCondLst>
                                            <p:cond delay="0"/>
                                          </p:stCondLst>
                                        </p:cTn>
                                        <p:tgtEl>
                                          <p:spTgt spid="111"/>
                                        </p:tgtEl>
                                        <p:attrNameLst>
                                          <p:attrName>style.visibility</p:attrName>
                                        </p:attrNameLst>
                                      </p:cBhvr>
                                      <p:to>
                                        <p:strVal val="visible"/>
                                      </p:to>
                                    </p:set>
                                    <p:anim calcmode="lin" valueType="num">
                                      <p:cBhvr>
                                        <p:cTn id="304" dur="500" fill="hold"/>
                                        <p:tgtEl>
                                          <p:spTgt spid="111"/>
                                        </p:tgtEl>
                                        <p:attrNameLst>
                                          <p:attrName>ppt_w</p:attrName>
                                        </p:attrNameLst>
                                      </p:cBhvr>
                                      <p:tavLst>
                                        <p:tav tm="0">
                                          <p:val>
                                            <p:fltVal val="0"/>
                                          </p:val>
                                        </p:tav>
                                        <p:tav tm="100000">
                                          <p:val>
                                            <p:strVal val="#ppt_w"/>
                                          </p:val>
                                        </p:tav>
                                      </p:tavLst>
                                    </p:anim>
                                    <p:anim calcmode="lin" valueType="num">
                                      <p:cBhvr>
                                        <p:cTn id="305" dur="500" fill="hold"/>
                                        <p:tgtEl>
                                          <p:spTgt spid="111"/>
                                        </p:tgtEl>
                                        <p:attrNameLst>
                                          <p:attrName>ppt_h</p:attrName>
                                        </p:attrNameLst>
                                      </p:cBhvr>
                                      <p:tavLst>
                                        <p:tav tm="0">
                                          <p:val>
                                            <p:fltVal val="0"/>
                                          </p:val>
                                        </p:tav>
                                        <p:tav tm="100000">
                                          <p:val>
                                            <p:strVal val="#ppt_h"/>
                                          </p:val>
                                        </p:tav>
                                      </p:tavLst>
                                    </p:anim>
                                    <p:animEffect transition="in" filter="fade">
                                      <p:cBhvr>
                                        <p:cTn id="306" dur="500"/>
                                        <p:tgtEl>
                                          <p:spTgt spid="111"/>
                                        </p:tgtEl>
                                      </p:cBhvr>
                                    </p:animEffect>
                                  </p:childTnLst>
                                </p:cTn>
                              </p:par>
                              <p:par>
                                <p:cTn id="307" presetID="53" presetClass="entr" presetSubtype="16" fill="hold" nodeType="withEffect">
                                  <p:stCondLst>
                                    <p:cond delay="0"/>
                                  </p:stCondLst>
                                  <p:childTnLst>
                                    <p:set>
                                      <p:cBhvr>
                                        <p:cTn id="308" dur="1" fill="hold">
                                          <p:stCondLst>
                                            <p:cond delay="0"/>
                                          </p:stCondLst>
                                        </p:cTn>
                                        <p:tgtEl>
                                          <p:spTgt spid="112"/>
                                        </p:tgtEl>
                                        <p:attrNameLst>
                                          <p:attrName>style.visibility</p:attrName>
                                        </p:attrNameLst>
                                      </p:cBhvr>
                                      <p:to>
                                        <p:strVal val="visible"/>
                                      </p:to>
                                    </p:set>
                                    <p:anim calcmode="lin" valueType="num">
                                      <p:cBhvr>
                                        <p:cTn id="309" dur="500" fill="hold"/>
                                        <p:tgtEl>
                                          <p:spTgt spid="112"/>
                                        </p:tgtEl>
                                        <p:attrNameLst>
                                          <p:attrName>ppt_w</p:attrName>
                                        </p:attrNameLst>
                                      </p:cBhvr>
                                      <p:tavLst>
                                        <p:tav tm="0">
                                          <p:val>
                                            <p:fltVal val="0"/>
                                          </p:val>
                                        </p:tav>
                                        <p:tav tm="100000">
                                          <p:val>
                                            <p:strVal val="#ppt_w"/>
                                          </p:val>
                                        </p:tav>
                                      </p:tavLst>
                                    </p:anim>
                                    <p:anim calcmode="lin" valueType="num">
                                      <p:cBhvr>
                                        <p:cTn id="310" dur="500" fill="hold"/>
                                        <p:tgtEl>
                                          <p:spTgt spid="112"/>
                                        </p:tgtEl>
                                        <p:attrNameLst>
                                          <p:attrName>ppt_h</p:attrName>
                                        </p:attrNameLst>
                                      </p:cBhvr>
                                      <p:tavLst>
                                        <p:tav tm="0">
                                          <p:val>
                                            <p:fltVal val="0"/>
                                          </p:val>
                                        </p:tav>
                                        <p:tav tm="100000">
                                          <p:val>
                                            <p:strVal val="#ppt_h"/>
                                          </p:val>
                                        </p:tav>
                                      </p:tavLst>
                                    </p:anim>
                                    <p:animEffect transition="in" filter="fade">
                                      <p:cBhvr>
                                        <p:cTn id="311" dur="500"/>
                                        <p:tgtEl>
                                          <p:spTgt spid="112"/>
                                        </p:tgtEl>
                                      </p:cBhvr>
                                    </p:animEffect>
                                  </p:childTnLst>
                                </p:cTn>
                              </p:par>
                              <p:par>
                                <p:cTn id="312" presetID="53" presetClass="entr" presetSubtype="16" fill="hold" nodeType="withEffect">
                                  <p:stCondLst>
                                    <p:cond delay="0"/>
                                  </p:stCondLst>
                                  <p:childTnLst>
                                    <p:set>
                                      <p:cBhvr>
                                        <p:cTn id="313" dur="1" fill="hold">
                                          <p:stCondLst>
                                            <p:cond delay="0"/>
                                          </p:stCondLst>
                                        </p:cTn>
                                        <p:tgtEl>
                                          <p:spTgt spid="113"/>
                                        </p:tgtEl>
                                        <p:attrNameLst>
                                          <p:attrName>style.visibility</p:attrName>
                                        </p:attrNameLst>
                                      </p:cBhvr>
                                      <p:to>
                                        <p:strVal val="visible"/>
                                      </p:to>
                                    </p:set>
                                    <p:anim calcmode="lin" valueType="num">
                                      <p:cBhvr>
                                        <p:cTn id="314" dur="500" fill="hold"/>
                                        <p:tgtEl>
                                          <p:spTgt spid="113"/>
                                        </p:tgtEl>
                                        <p:attrNameLst>
                                          <p:attrName>ppt_w</p:attrName>
                                        </p:attrNameLst>
                                      </p:cBhvr>
                                      <p:tavLst>
                                        <p:tav tm="0">
                                          <p:val>
                                            <p:fltVal val="0"/>
                                          </p:val>
                                        </p:tav>
                                        <p:tav tm="100000">
                                          <p:val>
                                            <p:strVal val="#ppt_w"/>
                                          </p:val>
                                        </p:tav>
                                      </p:tavLst>
                                    </p:anim>
                                    <p:anim calcmode="lin" valueType="num">
                                      <p:cBhvr>
                                        <p:cTn id="315" dur="500" fill="hold"/>
                                        <p:tgtEl>
                                          <p:spTgt spid="113"/>
                                        </p:tgtEl>
                                        <p:attrNameLst>
                                          <p:attrName>ppt_h</p:attrName>
                                        </p:attrNameLst>
                                      </p:cBhvr>
                                      <p:tavLst>
                                        <p:tav tm="0">
                                          <p:val>
                                            <p:fltVal val="0"/>
                                          </p:val>
                                        </p:tav>
                                        <p:tav tm="100000">
                                          <p:val>
                                            <p:strVal val="#ppt_h"/>
                                          </p:val>
                                        </p:tav>
                                      </p:tavLst>
                                    </p:anim>
                                    <p:animEffect transition="in" filter="fade">
                                      <p:cBhvr>
                                        <p:cTn id="316" dur="500"/>
                                        <p:tgtEl>
                                          <p:spTgt spid="113"/>
                                        </p:tgtEl>
                                      </p:cBhvr>
                                    </p:animEffect>
                                  </p:childTnLst>
                                </p:cTn>
                              </p:par>
                              <p:par>
                                <p:cTn id="317" presetID="53" presetClass="entr" presetSubtype="16" fill="hold" nodeType="withEffect">
                                  <p:stCondLst>
                                    <p:cond delay="0"/>
                                  </p:stCondLst>
                                  <p:childTnLst>
                                    <p:set>
                                      <p:cBhvr>
                                        <p:cTn id="318" dur="1" fill="hold">
                                          <p:stCondLst>
                                            <p:cond delay="0"/>
                                          </p:stCondLst>
                                        </p:cTn>
                                        <p:tgtEl>
                                          <p:spTgt spid="114"/>
                                        </p:tgtEl>
                                        <p:attrNameLst>
                                          <p:attrName>style.visibility</p:attrName>
                                        </p:attrNameLst>
                                      </p:cBhvr>
                                      <p:to>
                                        <p:strVal val="visible"/>
                                      </p:to>
                                    </p:set>
                                    <p:anim calcmode="lin" valueType="num">
                                      <p:cBhvr>
                                        <p:cTn id="319" dur="500" fill="hold"/>
                                        <p:tgtEl>
                                          <p:spTgt spid="114"/>
                                        </p:tgtEl>
                                        <p:attrNameLst>
                                          <p:attrName>ppt_w</p:attrName>
                                        </p:attrNameLst>
                                      </p:cBhvr>
                                      <p:tavLst>
                                        <p:tav tm="0">
                                          <p:val>
                                            <p:fltVal val="0"/>
                                          </p:val>
                                        </p:tav>
                                        <p:tav tm="100000">
                                          <p:val>
                                            <p:strVal val="#ppt_w"/>
                                          </p:val>
                                        </p:tav>
                                      </p:tavLst>
                                    </p:anim>
                                    <p:anim calcmode="lin" valueType="num">
                                      <p:cBhvr>
                                        <p:cTn id="320" dur="500" fill="hold"/>
                                        <p:tgtEl>
                                          <p:spTgt spid="114"/>
                                        </p:tgtEl>
                                        <p:attrNameLst>
                                          <p:attrName>ppt_h</p:attrName>
                                        </p:attrNameLst>
                                      </p:cBhvr>
                                      <p:tavLst>
                                        <p:tav tm="0">
                                          <p:val>
                                            <p:fltVal val="0"/>
                                          </p:val>
                                        </p:tav>
                                        <p:tav tm="100000">
                                          <p:val>
                                            <p:strVal val="#ppt_h"/>
                                          </p:val>
                                        </p:tav>
                                      </p:tavLst>
                                    </p:anim>
                                    <p:animEffect transition="in" filter="fade">
                                      <p:cBhvr>
                                        <p:cTn id="321" dur="500"/>
                                        <p:tgtEl>
                                          <p:spTgt spid="114"/>
                                        </p:tgtEl>
                                      </p:cBhvr>
                                    </p:animEffect>
                                  </p:childTnLst>
                                </p:cTn>
                              </p:par>
                              <p:par>
                                <p:cTn id="322" presetID="53" presetClass="entr" presetSubtype="16" fill="hold" nodeType="withEffect">
                                  <p:stCondLst>
                                    <p:cond delay="0"/>
                                  </p:stCondLst>
                                  <p:childTnLst>
                                    <p:set>
                                      <p:cBhvr>
                                        <p:cTn id="323" dur="1" fill="hold">
                                          <p:stCondLst>
                                            <p:cond delay="0"/>
                                          </p:stCondLst>
                                        </p:cTn>
                                        <p:tgtEl>
                                          <p:spTgt spid="115"/>
                                        </p:tgtEl>
                                        <p:attrNameLst>
                                          <p:attrName>style.visibility</p:attrName>
                                        </p:attrNameLst>
                                      </p:cBhvr>
                                      <p:to>
                                        <p:strVal val="visible"/>
                                      </p:to>
                                    </p:set>
                                    <p:anim calcmode="lin" valueType="num">
                                      <p:cBhvr>
                                        <p:cTn id="324" dur="500" fill="hold"/>
                                        <p:tgtEl>
                                          <p:spTgt spid="115"/>
                                        </p:tgtEl>
                                        <p:attrNameLst>
                                          <p:attrName>ppt_w</p:attrName>
                                        </p:attrNameLst>
                                      </p:cBhvr>
                                      <p:tavLst>
                                        <p:tav tm="0">
                                          <p:val>
                                            <p:fltVal val="0"/>
                                          </p:val>
                                        </p:tav>
                                        <p:tav tm="100000">
                                          <p:val>
                                            <p:strVal val="#ppt_w"/>
                                          </p:val>
                                        </p:tav>
                                      </p:tavLst>
                                    </p:anim>
                                    <p:anim calcmode="lin" valueType="num">
                                      <p:cBhvr>
                                        <p:cTn id="325" dur="500" fill="hold"/>
                                        <p:tgtEl>
                                          <p:spTgt spid="115"/>
                                        </p:tgtEl>
                                        <p:attrNameLst>
                                          <p:attrName>ppt_h</p:attrName>
                                        </p:attrNameLst>
                                      </p:cBhvr>
                                      <p:tavLst>
                                        <p:tav tm="0">
                                          <p:val>
                                            <p:fltVal val="0"/>
                                          </p:val>
                                        </p:tav>
                                        <p:tav tm="100000">
                                          <p:val>
                                            <p:strVal val="#ppt_h"/>
                                          </p:val>
                                        </p:tav>
                                      </p:tavLst>
                                    </p:anim>
                                    <p:animEffect transition="in" filter="fade">
                                      <p:cBhvr>
                                        <p:cTn id="326" dur="500"/>
                                        <p:tgtEl>
                                          <p:spTgt spid="115"/>
                                        </p:tgtEl>
                                      </p:cBhvr>
                                    </p:animEffect>
                                  </p:childTnLst>
                                </p:cTn>
                              </p:par>
                              <p:par>
                                <p:cTn id="327" presetID="53" presetClass="entr" presetSubtype="16" fill="hold" nodeType="withEffect">
                                  <p:stCondLst>
                                    <p:cond delay="0"/>
                                  </p:stCondLst>
                                  <p:childTnLst>
                                    <p:set>
                                      <p:cBhvr>
                                        <p:cTn id="328" dur="1" fill="hold">
                                          <p:stCondLst>
                                            <p:cond delay="0"/>
                                          </p:stCondLst>
                                        </p:cTn>
                                        <p:tgtEl>
                                          <p:spTgt spid="116"/>
                                        </p:tgtEl>
                                        <p:attrNameLst>
                                          <p:attrName>style.visibility</p:attrName>
                                        </p:attrNameLst>
                                      </p:cBhvr>
                                      <p:to>
                                        <p:strVal val="visible"/>
                                      </p:to>
                                    </p:set>
                                    <p:anim calcmode="lin" valueType="num">
                                      <p:cBhvr>
                                        <p:cTn id="329" dur="500" fill="hold"/>
                                        <p:tgtEl>
                                          <p:spTgt spid="116"/>
                                        </p:tgtEl>
                                        <p:attrNameLst>
                                          <p:attrName>ppt_w</p:attrName>
                                        </p:attrNameLst>
                                      </p:cBhvr>
                                      <p:tavLst>
                                        <p:tav tm="0">
                                          <p:val>
                                            <p:fltVal val="0"/>
                                          </p:val>
                                        </p:tav>
                                        <p:tav tm="100000">
                                          <p:val>
                                            <p:strVal val="#ppt_w"/>
                                          </p:val>
                                        </p:tav>
                                      </p:tavLst>
                                    </p:anim>
                                    <p:anim calcmode="lin" valueType="num">
                                      <p:cBhvr>
                                        <p:cTn id="330" dur="500" fill="hold"/>
                                        <p:tgtEl>
                                          <p:spTgt spid="116"/>
                                        </p:tgtEl>
                                        <p:attrNameLst>
                                          <p:attrName>ppt_h</p:attrName>
                                        </p:attrNameLst>
                                      </p:cBhvr>
                                      <p:tavLst>
                                        <p:tav tm="0">
                                          <p:val>
                                            <p:fltVal val="0"/>
                                          </p:val>
                                        </p:tav>
                                        <p:tav tm="100000">
                                          <p:val>
                                            <p:strVal val="#ppt_h"/>
                                          </p:val>
                                        </p:tav>
                                      </p:tavLst>
                                    </p:anim>
                                    <p:animEffect transition="in" filter="fade">
                                      <p:cBhvr>
                                        <p:cTn id="331" dur="500"/>
                                        <p:tgtEl>
                                          <p:spTgt spid="116"/>
                                        </p:tgtEl>
                                      </p:cBhvr>
                                    </p:animEffect>
                                  </p:childTnLst>
                                </p:cTn>
                              </p:par>
                              <p:par>
                                <p:cTn id="332" presetID="53" presetClass="entr" presetSubtype="16" fill="hold" nodeType="withEffect">
                                  <p:stCondLst>
                                    <p:cond delay="0"/>
                                  </p:stCondLst>
                                  <p:childTnLst>
                                    <p:set>
                                      <p:cBhvr>
                                        <p:cTn id="333" dur="1" fill="hold">
                                          <p:stCondLst>
                                            <p:cond delay="0"/>
                                          </p:stCondLst>
                                        </p:cTn>
                                        <p:tgtEl>
                                          <p:spTgt spid="117"/>
                                        </p:tgtEl>
                                        <p:attrNameLst>
                                          <p:attrName>style.visibility</p:attrName>
                                        </p:attrNameLst>
                                      </p:cBhvr>
                                      <p:to>
                                        <p:strVal val="visible"/>
                                      </p:to>
                                    </p:set>
                                    <p:anim calcmode="lin" valueType="num">
                                      <p:cBhvr>
                                        <p:cTn id="334" dur="500" fill="hold"/>
                                        <p:tgtEl>
                                          <p:spTgt spid="117"/>
                                        </p:tgtEl>
                                        <p:attrNameLst>
                                          <p:attrName>ppt_w</p:attrName>
                                        </p:attrNameLst>
                                      </p:cBhvr>
                                      <p:tavLst>
                                        <p:tav tm="0">
                                          <p:val>
                                            <p:fltVal val="0"/>
                                          </p:val>
                                        </p:tav>
                                        <p:tav tm="100000">
                                          <p:val>
                                            <p:strVal val="#ppt_w"/>
                                          </p:val>
                                        </p:tav>
                                      </p:tavLst>
                                    </p:anim>
                                    <p:anim calcmode="lin" valueType="num">
                                      <p:cBhvr>
                                        <p:cTn id="335" dur="500" fill="hold"/>
                                        <p:tgtEl>
                                          <p:spTgt spid="117"/>
                                        </p:tgtEl>
                                        <p:attrNameLst>
                                          <p:attrName>ppt_h</p:attrName>
                                        </p:attrNameLst>
                                      </p:cBhvr>
                                      <p:tavLst>
                                        <p:tav tm="0">
                                          <p:val>
                                            <p:fltVal val="0"/>
                                          </p:val>
                                        </p:tav>
                                        <p:tav tm="100000">
                                          <p:val>
                                            <p:strVal val="#ppt_h"/>
                                          </p:val>
                                        </p:tav>
                                      </p:tavLst>
                                    </p:anim>
                                    <p:animEffect transition="in" filter="fade">
                                      <p:cBhvr>
                                        <p:cTn id="336" dur="500"/>
                                        <p:tgtEl>
                                          <p:spTgt spid="117"/>
                                        </p:tgtEl>
                                      </p:cBhvr>
                                    </p:animEffect>
                                  </p:childTnLst>
                                </p:cTn>
                              </p:par>
                              <p:par>
                                <p:cTn id="337" presetID="53" presetClass="entr" presetSubtype="16" fill="hold" nodeType="withEffect">
                                  <p:stCondLst>
                                    <p:cond delay="0"/>
                                  </p:stCondLst>
                                  <p:childTnLst>
                                    <p:set>
                                      <p:cBhvr>
                                        <p:cTn id="338" dur="1" fill="hold">
                                          <p:stCondLst>
                                            <p:cond delay="0"/>
                                          </p:stCondLst>
                                        </p:cTn>
                                        <p:tgtEl>
                                          <p:spTgt spid="118"/>
                                        </p:tgtEl>
                                        <p:attrNameLst>
                                          <p:attrName>style.visibility</p:attrName>
                                        </p:attrNameLst>
                                      </p:cBhvr>
                                      <p:to>
                                        <p:strVal val="visible"/>
                                      </p:to>
                                    </p:set>
                                    <p:anim calcmode="lin" valueType="num">
                                      <p:cBhvr>
                                        <p:cTn id="339" dur="500" fill="hold"/>
                                        <p:tgtEl>
                                          <p:spTgt spid="118"/>
                                        </p:tgtEl>
                                        <p:attrNameLst>
                                          <p:attrName>ppt_w</p:attrName>
                                        </p:attrNameLst>
                                      </p:cBhvr>
                                      <p:tavLst>
                                        <p:tav tm="0">
                                          <p:val>
                                            <p:fltVal val="0"/>
                                          </p:val>
                                        </p:tav>
                                        <p:tav tm="100000">
                                          <p:val>
                                            <p:strVal val="#ppt_w"/>
                                          </p:val>
                                        </p:tav>
                                      </p:tavLst>
                                    </p:anim>
                                    <p:anim calcmode="lin" valueType="num">
                                      <p:cBhvr>
                                        <p:cTn id="340" dur="500" fill="hold"/>
                                        <p:tgtEl>
                                          <p:spTgt spid="118"/>
                                        </p:tgtEl>
                                        <p:attrNameLst>
                                          <p:attrName>ppt_h</p:attrName>
                                        </p:attrNameLst>
                                      </p:cBhvr>
                                      <p:tavLst>
                                        <p:tav tm="0">
                                          <p:val>
                                            <p:fltVal val="0"/>
                                          </p:val>
                                        </p:tav>
                                        <p:tav tm="100000">
                                          <p:val>
                                            <p:strVal val="#ppt_h"/>
                                          </p:val>
                                        </p:tav>
                                      </p:tavLst>
                                    </p:anim>
                                    <p:animEffect transition="in" filter="fade">
                                      <p:cBhvr>
                                        <p:cTn id="341" dur="500"/>
                                        <p:tgtEl>
                                          <p:spTgt spid="118"/>
                                        </p:tgtEl>
                                      </p:cBhvr>
                                    </p:animEffect>
                                  </p:childTnLst>
                                </p:cTn>
                              </p:par>
                              <p:par>
                                <p:cTn id="342" presetID="53" presetClass="entr" presetSubtype="16" fill="hold" nodeType="withEffect">
                                  <p:stCondLst>
                                    <p:cond delay="0"/>
                                  </p:stCondLst>
                                  <p:childTnLst>
                                    <p:set>
                                      <p:cBhvr>
                                        <p:cTn id="343" dur="1" fill="hold">
                                          <p:stCondLst>
                                            <p:cond delay="0"/>
                                          </p:stCondLst>
                                        </p:cTn>
                                        <p:tgtEl>
                                          <p:spTgt spid="119"/>
                                        </p:tgtEl>
                                        <p:attrNameLst>
                                          <p:attrName>style.visibility</p:attrName>
                                        </p:attrNameLst>
                                      </p:cBhvr>
                                      <p:to>
                                        <p:strVal val="visible"/>
                                      </p:to>
                                    </p:set>
                                    <p:anim calcmode="lin" valueType="num">
                                      <p:cBhvr>
                                        <p:cTn id="344" dur="500" fill="hold"/>
                                        <p:tgtEl>
                                          <p:spTgt spid="119"/>
                                        </p:tgtEl>
                                        <p:attrNameLst>
                                          <p:attrName>ppt_w</p:attrName>
                                        </p:attrNameLst>
                                      </p:cBhvr>
                                      <p:tavLst>
                                        <p:tav tm="0">
                                          <p:val>
                                            <p:fltVal val="0"/>
                                          </p:val>
                                        </p:tav>
                                        <p:tav tm="100000">
                                          <p:val>
                                            <p:strVal val="#ppt_w"/>
                                          </p:val>
                                        </p:tav>
                                      </p:tavLst>
                                    </p:anim>
                                    <p:anim calcmode="lin" valueType="num">
                                      <p:cBhvr>
                                        <p:cTn id="345" dur="500" fill="hold"/>
                                        <p:tgtEl>
                                          <p:spTgt spid="119"/>
                                        </p:tgtEl>
                                        <p:attrNameLst>
                                          <p:attrName>ppt_h</p:attrName>
                                        </p:attrNameLst>
                                      </p:cBhvr>
                                      <p:tavLst>
                                        <p:tav tm="0">
                                          <p:val>
                                            <p:fltVal val="0"/>
                                          </p:val>
                                        </p:tav>
                                        <p:tav tm="100000">
                                          <p:val>
                                            <p:strVal val="#ppt_h"/>
                                          </p:val>
                                        </p:tav>
                                      </p:tavLst>
                                    </p:anim>
                                    <p:animEffect transition="in" filter="fade">
                                      <p:cBhvr>
                                        <p:cTn id="346" dur="500"/>
                                        <p:tgtEl>
                                          <p:spTgt spid="119"/>
                                        </p:tgtEl>
                                      </p:cBhvr>
                                    </p:animEffect>
                                  </p:childTnLst>
                                </p:cTn>
                              </p:par>
                              <p:par>
                                <p:cTn id="347" presetID="53" presetClass="entr" presetSubtype="16" fill="hold" nodeType="withEffect">
                                  <p:stCondLst>
                                    <p:cond delay="0"/>
                                  </p:stCondLst>
                                  <p:childTnLst>
                                    <p:set>
                                      <p:cBhvr>
                                        <p:cTn id="348" dur="1" fill="hold">
                                          <p:stCondLst>
                                            <p:cond delay="0"/>
                                          </p:stCondLst>
                                        </p:cTn>
                                        <p:tgtEl>
                                          <p:spTgt spid="120"/>
                                        </p:tgtEl>
                                        <p:attrNameLst>
                                          <p:attrName>style.visibility</p:attrName>
                                        </p:attrNameLst>
                                      </p:cBhvr>
                                      <p:to>
                                        <p:strVal val="visible"/>
                                      </p:to>
                                    </p:set>
                                    <p:anim calcmode="lin" valueType="num">
                                      <p:cBhvr>
                                        <p:cTn id="349" dur="500" fill="hold"/>
                                        <p:tgtEl>
                                          <p:spTgt spid="120"/>
                                        </p:tgtEl>
                                        <p:attrNameLst>
                                          <p:attrName>ppt_w</p:attrName>
                                        </p:attrNameLst>
                                      </p:cBhvr>
                                      <p:tavLst>
                                        <p:tav tm="0">
                                          <p:val>
                                            <p:fltVal val="0"/>
                                          </p:val>
                                        </p:tav>
                                        <p:tav tm="100000">
                                          <p:val>
                                            <p:strVal val="#ppt_w"/>
                                          </p:val>
                                        </p:tav>
                                      </p:tavLst>
                                    </p:anim>
                                    <p:anim calcmode="lin" valueType="num">
                                      <p:cBhvr>
                                        <p:cTn id="350" dur="500" fill="hold"/>
                                        <p:tgtEl>
                                          <p:spTgt spid="120"/>
                                        </p:tgtEl>
                                        <p:attrNameLst>
                                          <p:attrName>ppt_h</p:attrName>
                                        </p:attrNameLst>
                                      </p:cBhvr>
                                      <p:tavLst>
                                        <p:tav tm="0">
                                          <p:val>
                                            <p:fltVal val="0"/>
                                          </p:val>
                                        </p:tav>
                                        <p:tav tm="100000">
                                          <p:val>
                                            <p:strVal val="#ppt_h"/>
                                          </p:val>
                                        </p:tav>
                                      </p:tavLst>
                                    </p:anim>
                                    <p:animEffect transition="in" filter="fade">
                                      <p:cBhvr>
                                        <p:cTn id="351" dur="500"/>
                                        <p:tgtEl>
                                          <p:spTgt spid="120"/>
                                        </p:tgtEl>
                                      </p:cBhvr>
                                    </p:animEffect>
                                  </p:childTnLst>
                                </p:cTn>
                              </p:par>
                              <p:par>
                                <p:cTn id="352" presetID="53" presetClass="entr" presetSubtype="16" fill="hold" nodeType="withEffect">
                                  <p:stCondLst>
                                    <p:cond delay="0"/>
                                  </p:stCondLst>
                                  <p:childTnLst>
                                    <p:set>
                                      <p:cBhvr>
                                        <p:cTn id="353" dur="1" fill="hold">
                                          <p:stCondLst>
                                            <p:cond delay="0"/>
                                          </p:stCondLst>
                                        </p:cTn>
                                        <p:tgtEl>
                                          <p:spTgt spid="121"/>
                                        </p:tgtEl>
                                        <p:attrNameLst>
                                          <p:attrName>style.visibility</p:attrName>
                                        </p:attrNameLst>
                                      </p:cBhvr>
                                      <p:to>
                                        <p:strVal val="visible"/>
                                      </p:to>
                                    </p:set>
                                    <p:anim calcmode="lin" valueType="num">
                                      <p:cBhvr>
                                        <p:cTn id="354" dur="500" fill="hold"/>
                                        <p:tgtEl>
                                          <p:spTgt spid="121"/>
                                        </p:tgtEl>
                                        <p:attrNameLst>
                                          <p:attrName>ppt_w</p:attrName>
                                        </p:attrNameLst>
                                      </p:cBhvr>
                                      <p:tavLst>
                                        <p:tav tm="0">
                                          <p:val>
                                            <p:fltVal val="0"/>
                                          </p:val>
                                        </p:tav>
                                        <p:tav tm="100000">
                                          <p:val>
                                            <p:strVal val="#ppt_w"/>
                                          </p:val>
                                        </p:tav>
                                      </p:tavLst>
                                    </p:anim>
                                    <p:anim calcmode="lin" valueType="num">
                                      <p:cBhvr>
                                        <p:cTn id="355" dur="500" fill="hold"/>
                                        <p:tgtEl>
                                          <p:spTgt spid="121"/>
                                        </p:tgtEl>
                                        <p:attrNameLst>
                                          <p:attrName>ppt_h</p:attrName>
                                        </p:attrNameLst>
                                      </p:cBhvr>
                                      <p:tavLst>
                                        <p:tav tm="0">
                                          <p:val>
                                            <p:fltVal val="0"/>
                                          </p:val>
                                        </p:tav>
                                        <p:tav tm="100000">
                                          <p:val>
                                            <p:strVal val="#ppt_h"/>
                                          </p:val>
                                        </p:tav>
                                      </p:tavLst>
                                    </p:anim>
                                    <p:animEffect transition="in" filter="fade">
                                      <p:cBhvr>
                                        <p:cTn id="356" dur="500"/>
                                        <p:tgtEl>
                                          <p:spTgt spid="121"/>
                                        </p:tgtEl>
                                      </p:cBhvr>
                                    </p:animEffect>
                                  </p:childTnLst>
                                </p:cTn>
                              </p:par>
                              <p:par>
                                <p:cTn id="357" presetID="53" presetClass="entr" presetSubtype="16" fill="hold" nodeType="withEffect">
                                  <p:stCondLst>
                                    <p:cond delay="0"/>
                                  </p:stCondLst>
                                  <p:childTnLst>
                                    <p:set>
                                      <p:cBhvr>
                                        <p:cTn id="358" dur="1" fill="hold">
                                          <p:stCondLst>
                                            <p:cond delay="0"/>
                                          </p:stCondLst>
                                        </p:cTn>
                                        <p:tgtEl>
                                          <p:spTgt spid="122"/>
                                        </p:tgtEl>
                                        <p:attrNameLst>
                                          <p:attrName>style.visibility</p:attrName>
                                        </p:attrNameLst>
                                      </p:cBhvr>
                                      <p:to>
                                        <p:strVal val="visible"/>
                                      </p:to>
                                    </p:set>
                                    <p:anim calcmode="lin" valueType="num">
                                      <p:cBhvr>
                                        <p:cTn id="359" dur="500" fill="hold"/>
                                        <p:tgtEl>
                                          <p:spTgt spid="122"/>
                                        </p:tgtEl>
                                        <p:attrNameLst>
                                          <p:attrName>ppt_w</p:attrName>
                                        </p:attrNameLst>
                                      </p:cBhvr>
                                      <p:tavLst>
                                        <p:tav tm="0">
                                          <p:val>
                                            <p:fltVal val="0"/>
                                          </p:val>
                                        </p:tav>
                                        <p:tav tm="100000">
                                          <p:val>
                                            <p:strVal val="#ppt_w"/>
                                          </p:val>
                                        </p:tav>
                                      </p:tavLst>
                                    </p:anim>
                                    <p:anim calcmode="lin" valueType="num">
                                      <p:cBhvr>
                                        <p:cTn id="360" dur="500" fill="hold"/>
                                        <p:tgtEl>
                                          <p:spTgt spid="122"/>
                                        </p:tgtEl>
                                        <p:attrNameLst>
                                          <p:attrName>ppt_h</p:attrName>
                                        </p:attrNameLst>
                                      </p:cBhvr>
                                      <p:tavLst>
                                        <p:tav tm="0">
                                          <p:val>
                                            <p:fltVal val="0"/>
                                          </p:val>
                                        </p:tav>
                                        <p:tav tm="100000">
                                          <p:val>
                                            <p:strVal val="#ppt_h"/>
                                          </p:val>
                                        </p:tav>
                                      </p:tavLst>
                                    </p:anim>
                                    <p:animEffect transition="in" filter="fade">
                                      <p:cBhvr>
                                        <p:cTn id="361" dur="500"/>
                                        <p:tgtEl>
                                          <p:spTgt spid="122"/>
                                        </p:tgtEl>
                                      </p:cBhvr>
                                    </p:animEffect>
                                  </p:childTnLst>
                                </p:cTn>
                              </p:par>
                              <p:par>
                                <p:cTn id="362" presetID="53" presetClass="entr" presetSubtype="16" fill="hold" nodeType="withEffect">
                                  <p:stCondLst>
                                    <p:cond delay="0"/>
                                  </p:stCondLst>
                                  <p:childTnLst>
                                    <p:set>
                                      <p:cBhvr>
                                        <p:cTn id="363" dur="1" fill="hold">
                                          <p:stCondLst>
                                            <p:cond delay="0"/>
                                          </p:stCondLst>
                                        </p:cTn>
                                        <p:tgtEl>
                                          <p:spTgt spid="123"/>
                                        </p:tgtEl>
                                        <p:attrNameLst>
                                          <p:attrName>style.visibility</p:attrName>
                                        </p:attrNameLst>
                                      </p:cBhvr>
                                      <p:to>
                                        <p:strVal val="visible"/>
                                      </p:to>
                                    </p:set>
                                    <p:anim calcmode="lin" valueType="num">
                                      <p:cBhvr>
                                        <p:cTn id="364" dur="500" fill="hold"/>
                                        <p:tgtEl>
                                          <p:spTgt spid="123"/>
                                        </p:tgtEl>
                                        <p:attrNameLst>
                                          <p:attrName>ppt_w</p:attrName>
                                        </p:attrNameLst>
                                      </p:cBhvr>
                                      <p:tavLst>
                                        <p:tav tm="0">
                                          <p:val>
                                            <p:fltVal val="0"/>
                                          </p:val>
                                        </p:tav>
                                        <p:tav tm="100000">
                                          <p:val>
                                            <p:strVal val="#ppt_w"/>
                                          </p:val>
                                        </p:tav>
                                      </p:tavLst>
                                    </p:anim>
                                    <p:anim calcmode="lin" valueType="num">
                                      <p:cBhvr>
                                        <p:cTn id="365" dur="500" fill="hold"/>
                                        <p:tgtEl>
                                          <p:spTgt spid="123"/>
                                        </p:tgtEl>
                                        <p:attrNameLst>
                                          <p:attrName>ppt_h</p:attrName>
                                        </p:attrNameLst>
                                      </p:cBhvr>
                                      <p:tavLst>
                                        <p:tav tm="0">
                                          <p:val>
                                            <p:fltVal val="0"/>
                                          </p:val>
                                        </p:tav>
                                        <p:tav tm="100000">
                                          <p:val>
                                            <p:strVal val="#ppt_h"/>
                                          </p:val>
                                        </p:tav>
                                      </p:tavLst>
                                    </p:anim>
                                    <p:animEffect transition="in" filter="fade">
                                      <p:cBhvr>
                                        <p:cTn id="366" dur="500"/>
                                        <p:tgtEl>
                                          <p:spTgt spid="123"/>
                                        </p:tgtEl>
                                      </p:cBhvr>
                                    </p:animEffect>
                                  </p:childTnLst>
                                </p:cTn>
                              </p:par>
                              <p:par>
                                <p:cTn id="367" presetID="53" presetClass="entr" presetSubtype="16" fill="hold" nodeType="withEffect">
                                  <p:stCondLst>
                                    <p:cond delay="0"/>
                                  </p:stCondLst>
                                  <p:childTnLst>
                                    <p:set>
                                      <p:cBhvr>
                                        <p:cTn id="368" dur="1" fill="hold">
                                          <p:stCondLst>
                                            <p:cond delay="0"/>
                                          </p:stCondLst>
                                        </p:cTn>
                                        <p:tgtEl>
                                          <p:spTgt spid="124"/>
                                        </p:tgtEl>
                                        <p:attrNameLst>
                                          <p:attrName>style.visibility</p:attrName>
                                        </p:attrNameLst>
                                      </p:cBhvr>
                                      <p:to>
                                        <p:strVal val="visible"/>
                                      </p:to>
                                    </p:set>
                                    <p:anim calcmode="lin" valueType="num">
                                      <p:cBhvr>
                                        <p:cTn id="369" dur="500" fill="hold"/>
                                        <p:tgtEl>
                                          <p:spTgt spid="124"/>
                                        </p:tgtEl>
                                        <p:attrNameLst>
                                          <p:attrName>ppt_w</p:attrName>
                                        </p:attrNameLst>
                                      </p:cBhvr>
                                      <p:tavLst>
                                        <p:tav tm="0">
                                          <p:val>
                                            <p:fltVal val="0"/>
                                          </p:val>
                                        </p:tav>
                                        <p:tav tm="100000">
                                          <p:val>
                                            <p:strVal val="#ppt_w"/>
                                          </p:val>
                                        </p:tav>
                                      </p:tavLst>
                                    </p:anim>
                                    <p:anim calcmode="lin" valueType="num">
                                      <p:cBhvr>
                                        <p:cTn id="370" dur="500" fill="hold"/>
                                        <p:tgtEl>
                                          <p:spTgt spid="124"/>
                                        </p:tgtEl>
                                        <p:attrNameLst>
                                          <p:attrName>ppt_h</p:attrName>
                                        </p:attrNameLst>
                                      </p:cBhvr>
                                      <p:tavLst>
                                        <p:tav tm="0">
                                          <p:val>
                                            <p:fltVal val="0"/>
                                          </p:val>
                                        </p:tav>
                                        <p:tav tm="100000">
                                          <p:val>
                                            <p:strVal val="#ppt_h"/>
                                          </p:val>
                                        </p:tav>
                                      </p:tavLst>
                                    </p:anim>
                                    <p:animEffect transition="in" filter="fade">
                                      <p:cBhvr>
                                        <p:cTn id="371" dur="500"/>
                                        <p:tgtEl>
                                          <p:spTgt spid="124"/>
                                        </p:tgtEl>
                                      </p:cBhvr>
                                    </p:animEffect>
                                  </p:childTnLst>
                                </p:cTn>
                              </p:par>
                              <p:par>
                                <p:cTn id="372" presetID="53" presetClass="entr" presetSubtype="16" fill="hold" nodeType="withEffect">
                                  <p:stCondLst>
                                    <p:cond delay="0"/>
                                  </p:stCondLst>
                                  <p:childTnLst>
                                    <p:set>
                                      <p:cBhvr>
                                        <p:cTn id="373" dur="1" fill="hold">
                                          <p:stCondLst>
                                            <p:cond delay="0"/>
                                          </p:stCondLst>
                                        </p:cTn>
                                        <p:tgtEl>
                                          <p:spTgt spid="125"/>
                                        </p:tgtEl>
                                        <p:attrNameLst>
                                          <p:attrName>style.visibility</p:attrName>
                                        </p:attrNameLst>
                                      </p:cBhvr>
                                      <p:to>
                                        <p:strVal val="visible"/>
                                      </p:to>
                                    </p:set>
                                    <p:anim calcmode="lin" valueType="num">
                                      <p:cBhvr>
                                        <p:cTn id="374" dur="500" fill="hold"/>
                                        <p:tgtEl>
                                          <p:spTgt spid="125"/>
                                        </p:tgtEl>
                                        <p:attrNameLst>
                                          <p:attrName>ppt_w</p:attrName>
                                        </p:attrNameLst>
                                      </p:cBhvr>
                                      <p:tavLst>
                                        <p:tav tm="0">
                                          <p:val>
                                            <p:fltVal val="0"/>
                                          </p:val>
                                        </p:tav>
                                        <p:tav tm="100000">
                                          <p:val>
                                            <p:strVal val="#ppt_w"/>
                                          </p:val>
                                        </p:tav>
                                      </p:tavLst>
                                    </p:anim>
                                    <p:anim calcmode="lin" valueType="num">
                                      <p:cBhvr>
                                        <p:cTn id="375" dur="500" fill="hold"/>
                                        <p:tgtEl>
                                          <p:spTgt spid="125"/>
                                        </p:tgtEl>
                                        <p:attrNameLst>
                                          <p:attrName>ppt_h</p:attrName>
                                        </p:attrNameLst>
                                      </p:cBhvr>
                                      <p:tavLst>
                                        <p:tav tm="0">
                                          <p:val>
                                            <p:fltVal val="0"/>
                                          </p:val>
                                        </p:tav>
                                        <p:tav tm="100000">
                                          <p:val>
                                            <p:strVal val="#ppt_h"/>
                                          </p:val>
                                        </p:tav>
                                      </p:tavLst>
                                    </p:anim>
                                    <p:animEffect transition="in" filter="fade">
                                      <p:cBhvr>
                                        <p:cTn id="376" dur="500"/>
                                        <p:tgtEl>
                                          <p:spTgt spid="125"/>
                                        </p:tgtEl>
                                      </p:cBhvr>
                                    </p:animEffect>
                                  </p:childTnLst>
                                </p:cTn>
                              </p:par>
                              <p:par>
                                <p:cTn id="377" presetID="53" presetClass="entr" presetSubtype="16" fill="hold" nodeType="withEffect">
                                  <p:stCondLst>
                                    <p:cond delay="0"/>
                                  </p:stCondLst>
                                  <p:childTnLst>
                                    <p:set>
                                      <p:cBhvr>
                                        <p:cTn id="378" dur="1" fill="hold">
                                          <p:stCondLst>
                                            <p:cond delay="0"/>
                                          </p:stCondLst>
                                        </p:cTn>
                                        <p:tgtEl>
                                          <p:spTgt spid="126"/>
                                        </p:tgtEl>
                                        <p:attrNameLst>
                                          <p:attrName>style.visibility</p:attrName>
                                        </p:attrNameLst>
                                      </p:cBhvr>
                                      <p:to>
                                        <p:strVal val="visible"/>
                                      </p:to>
                                    </p:set>
                                    <p:anim calcmode="lin" valueType="num">
                                      <p:cBhvr>
                                        <p:cTn id="379" dur="500" fill="hold"/>
                                        <p:tgtEl>
                                          <p:spTgt spid="126"/>
                                        </p:tgtEl>
                                        <p:attrNameLst>
                                          <p:attrName>ppt_w</p:attrName>
                                        </p:attrNameLst>
                                      </p:cBhvr>
                                      <p:tavLst>
                                        <p:tav tm="0">
                                          <p:val>
                                            <p:fltVal val="0"/>
                                          </p:val>
                                        </p:tav>
                                        <p:tav tm="100000">
                                          <p:val>
                                            <p:strVal val="#ppt_w"/>
                                          </p:val>
                                        </p:tav>
                                      </p:tavLst>
                                    </p:anim>
                                    <p:anim calcmode="lin" valueType="num">
                                      <p:cBhvr>
                                        <p:cTn id="380" dur="500" fill="hold"/>
                                        <p:tgtEl>
                                          <p:spTgt spid="126"/>
                                        </p:tgtEl>
                                        <p:attrNameLst>
                                          <p:attrName>ppt_h</p:attrName>
                                        </p:attrNameLst>
                                      </p:cBhvr>
                                      <p:tavLst>
                                        <p:tav tm="0">
                                          <p:val>
                                            <p:fltVal val="0"/>
                                          </p:val>
                                        </p:tav>
                                        <p:tav tm="100000">
                                          <p:val>
                                            <p:strVal val="#ppt_h"/>
                                          </p:val>
                                        </p:tav>
                                      </p:tavLst>
                                    </p:anim>
                                    <p:animEffect transition="in" filter="fade">
                                      <p:cBhvr>
                                        <p:cTn id="381" dur="500"/>
                                        <p:tgtEl>
                                          <p:spTgt spid="126"/>
                                        </p:tgtEl>
                                      </p:cBhvr>
                                    </p:animEffect>
                                  </p:childTnLst>
                                </p:cTn>
                              </p:par>
                              <p:par>
                                <p:cTn id="382" presetID="53" presetClass="entr" presetSubtype="16" fill="hold" nodeType="withEffect">
                                  <p:stCondLst>
                                    <p:cond delay="0"/>
                                  </p:stCondLst>
                                  <p:childTnLst>
                                    <p:set>
                                      <p:cBhvr>
                                        <p:cTn id="383" dur="1" fill="hold">
                                          <p:stCondLst>
                                            <p:cond delay="0"/>
                                          </p:stCondLst>
                                        </p:cTn>
                                        <p:tgtEl>
                                          <p:spTgt spid="127"/>
                                        </p:tgtEl>
                                        <p:attrNameLst>
                                          <p:attrName>style.visibility</p:attrName>
                                        </p:attrNameLst>
                                      </p:cBhvr>
                                      <p:to>
                                        <p:strVal val="visible"/>
                                      </p:to>
                                    </p:set>
                                    <p:anim calcmode="lin" valueType="num">
                                      <p:cBhvr>
                                        <p:cTn id="384" dur="500" fill="hold"/>
                                        <p:tgtEl>
                                          <p:spTgt spid="127"/>
                                        </p:tgtEl>
                                        <p:attrNameLst>
                                          <p:attrName>ppt_w</p:attrName>
                                        </p:attrNameLst>
                                      </p:cBhvr>
                                      <p:tavLst>
                                        <p:tav tm="0">
                                          <p:val>
                                            <p:fltVal val="0"/>
                                          </p:val>
                                        </p:tav>
                                        <p:tav tm="100000">
                                          <p:val>
                                            <p:strVal val="#ppt_w"/>
                                          </p:val>
                                        </p:tav>
                                      </p:tavLst>
                                    </p:anim>
                                    <p:anim calcmode="lin" valueType="num">
                                      <p:cBhvr>
                                        <p:cTn id="385" dur="500" fill="hold"/>
                                        <p:tgtEl>
                                          <p:spTgt spid="127"/>
                                        </p:tgtEl>
                                        <p:attrNameLst>
                                          <p:attrName>ppt_h</p:attrName>
                                        </p:attrNameLst>
                                      </p:cBhvr>
                                      <p:tavLst>
                                        <p:tav tm="0">
                                          <p:val>
                                            <p:fltVal val="0"/>
                                          </p:val>
                                        </p:tav>
                                        <p:tav tm="100000">
                                          <p:val>
                                            <p:strVal val="#ppt_h"/>
                                          </p:val>
                                        </p:tav>
                                      </p:tavLst>
                                    </p:anim>
                                    <p:animEffect transition="in" filter="fade">
                                      <p:cBhvr>
                                        <p:cTn id="386" dur="500"/>
                                        <p:tgtEl>
                                          <p:spTgt spid="127"/>
                                        </p:tgtEl>
                                      </p:cBhvr>
                                    </p:animEffect>
                                  </p:childTnLst>
                                </p:cTn>
                              </p:par>
                              <p:par>
                                <p:cTn id="387" presetID="53" presetClass="entr" presetSubtype="16" fill="hold" nodeType="withEffect">
                                  <p:stCondLst>
                                    <p:cond delay="0"/>
                                  </p:stCondLst>
                                  <p:childTnLst>
                                    <p:set>
                                      <p:cBhvr>
                                        <p:cTn id="388" dur="1" fill="hold">
                                          <p:stCondLst>
                                            <p:cond delay="0"/>
                                          </p:stCondLst>
                                        </p:cTn>
                                        <p:tgtEl>
                                          <p:spTgt spid="128"/>
                                        </p:tgtEl>
                                        <p:attrNameLst>
                                          <p:attrName>style.visibility</p:attrName>
                                        </p:attrNameLst>
                                      </p:cBhvr>
                                      <p:to>
                                        <p:strVal val="visible"/>
                                      </p:to>
                                    </p:set>
                                    <p:anim calcmode="lin" valueType="num">
                                      <p:cBhvr>
                                        <p:cTn id="389" dur="500" fill="hold"/>
                                        <p:tgtEl>
                                          <p:spTgt spid="128"/>
                                        </p:tgtEl>
                                        <p:attrNameLst>
                                          <p:attrName>ppt_w</p:attrName>
                                        </p:attrNameLst>
                                      </p:cBhvr>
                                      <p:tavLst>
                                        <p:tav tm="0">
                                          <p:val>
                                            <p:fltVal val="0"/>
                                          </p:val>
                                        </p:tav>
                                        <p:tav tm="100000">
                                          <p:val>
                                            <p:strVal val="#ppt_w"/>
                                          </p:val>
                                        </p:tav>
                                      </p:tavLst>
                                    </p:anim>
                                    <p:anim calcmode="lin" valueType="num">
                                      <p:cBhvr>
                                        <p:cTn id="390" dur="500" fill="hold"/>
                                        <p:tgtEl>
                                          <p:spTgt spid="128"/>
                                        </p:tgtEl>
                                        <p:attrNameLst>
                                          <p:attrName>ppt_h</p:attrName>
                                        </p:attrNameLst>
                                      </p:cBhvr>
                                      <p:tavLst>
                                        <p:tav tm="0">
                                          <p:val>
                                            <p:fltVal val="0"/>
                                          </p:val>
                                        </p:tav>
                                        <p:tav tm="100000">
                                          <p:val>
                                            <p:strVal val="#ppt_h"/>
                                          </p:val>
                                        </p:tav>
                                      </p:tavLst>
                                    </p:anim>
                                    <p:animEffect transition="in" filter="fade">
                                      <p:cBhvr>
                                        <p:cTn id="391" dur="500"/>
                                        <p:tgtEl>
                                          <p:spTgt spid="128"/>
                                        </p:tgtEl>
                                      </p:cBhvr>
                                    </p:animEffect>
                                  </p:childTnLst>
                                </p:cTn>
                              </p:par>
                              <p:par>
                                <p:cTn id="392" presetID="53" presetClass="entr" presetSubtype="16" fill="hold" nodeType="withEffect">
                                  <p:stCondLst>
                                    <p:cond delay="0"/>
                                  </p:stCondLst>
                                  <p:childTnLst>
                                    <p:set>
                                      <p:cBhvr>
                                        <p:cTn id="393" dur="1" fill="hold">
                                          <p:stCondLst>
                                            <p:cond delay="0"/>
                                          </p:stCondLst>
                                        </p:cTn>
                                        <p:tgtEl>
                                          <p:spTgt spid="129"/>
                                        </p:tgtEl>
                                        <p:attrNameLst>
                                          <p:attrName>style.visibility</p:attrName>
                                        </p:attrNameLst>
                                      </p:cBhvr>
                                      <p:to>
                                        <p:strVal val="visible"/>
                                      </p:to>
                                    </p:set>
                                    <p:anim calcmode="lin" valueType="num">
                                      <p:cBhvr>
                                        <p:cTn id="394" dur="500" fill="hold"/>
                                        <p:tgtEl>
                                          <p:spTgt spid="129"/>
                                        </p:tgtEl>
                                        <p:attrNameLst>
                                          <p:attrName>ppt_w</p:attrName>
                                        </p:attrNameLst>
                                      </p:cBhvr>
                                      <p:tavLst>
                                        <p:tav tm="0">
                                          <p:val>
                                            <p:fltVal val="0"/>
                                          </p:val>
                                        </p:tav>
                                        <p:tav tm="100000">
                                          <p:val>
                                            <p:strVal val="#ppt_w"/>
                                          </p:val>
                                        </p:tav>
                                      </p:tavLst>
                                    </p:anim>
                                    <p:anim calcmode="lin" valueType="num">
                                      <p:cBhvr>
                                        <p:cTn id="395" dur="500" fill="hold"/>
                                        <p:tgtEl>
                                          <p:spTgt spid="129"/>
                                        </p:tgtEl>
                                        <p:attrNameLst>
                                          <p:attrName>ppt_h</p:attrName>
                                        </p:attrNameLst>
                                      </p:cBhvr>
                                      <p:tavLst>
                                        <p:tav tm="0">
                                          <p:val>
                                            <p:fltVal val="0"/>
                                          </p:val>
                                        </p:tav>
                                        <p:tav tm="100000">
                                          <p:val>
                                            <p:strVal val="#ppt_h"/>
                                          </p:val>
                                        </p:tav>
                                      </p:tavLst>
                                    </p:anim>
                                    <p:animEffect transition="in" filter="fade">
                                      <p:cBhvr>
                                        <p:cTn id="396" dur="500"/>
                                        <p:tgtEl>
                                          <p:spTgt spid="129"/>
                                        </p:tgtEl>
                                      </p:cBhvr>
                                    </p:animEffect>
                                  </p:childTnLst>
                                </p:cTn>
                              </p:par>
                              <p:par>
                                <p:cTn id="397" presetID="53" presetClass="entr" presetSubtype="16" fill="hold" nodeType="withEffect">
                                  <p:stCondLst>
                                    <p:cond delay="0"/>
                                  </p:stCondLst>
                                  <p:childTnLst>
                                    <p:set>
                                      <p:cBhvr>
                                        <p:cTn id="398" dur="1" fill="hold">
                                          <p:stCondLst>
                                            <p:cond delay="0"/>
                                          </p:stCondLst>
                                        </p:cTn>
                                        <p:tgtEl>
                                          <p:spTgt spid="130"/>
                                        </p:tgtEl>
                                        <p:attrNameLst>
                                          <p:attrName>style.visibility</p:attrName>
                                        </p:attrNameLst>
                                      </p:cBhvr>
                                      <p:to>
                                        <p:strVal val="visible"/>
                                      </p:to>
                                    </p:set>
                                    <p:anim calcmode="lin" valueType="num">
                                      <p:cBhvr>
                                        <p:cTn id="399" dur="500" fill="hold"/>
                                        <p:tgtEl>
                                          <p:spTgt spid="130"/>
                                        </p:tgtEl>
                                        <p:attrNameLst>
                                          <p:attrName>ppt_w</p:attrName>
                                        </p:attrNameLst>
                                      </p:cBhvr>
                                      <p:tavLst>
                                        <p:tav tm="0">
                                          <p:val>
                                            <p:fltVal val="0"/>
                                          </p:val>
                                        </p:tav>
                                        <p:tav tm="100000">
                                          <p:val>
                                            <p:strVal val="#ppt_w"/>
                                          </p:val>
                                        </p:tav>
                                      </p:tavLst>
                                    </p:anim>
                                    <p:anim calcmode="lin" valueType="num">
                                      <p:cBhvr>
                                        <p:cTn id="400" dur="500" fill="hold"/>
                                        <p:tgtEl>
                                          <p:spTgt spid="130"/>
                                        </p:tgtEl>
                                        <p:attrNameLst>
                                          <p:attrName>ppt_h</p:attrName>
                                        </p:attrNameLst>
                                      </p:cBhvr>
                                      <p:tavLst>
                                        <p:tav tm="0">
                                          <p:val>
                                            <p:fltVal val="0"/>
                                          </p:val>
                                        </p:tav>
                                        <p:tav tm="100000">
                                          <p:val>
                                            <p:strVal val="#ppt_h"/>
                                          </p:val>
                                        </p:tav>
                                      </p:tavLst>
                                    </p:anim>
                                    <p:animEffect transition="in" filter="fade">
                                      <p:cBhvr>
                                        <p:cTn id="401" dur="500"/>
                                        <p:tgtEl>
                                          <p:spTgt spid="130"/>
                                        </p:tgtEl>
                                      </p:cBhvr>
                                    </p:animEffect>
                                  </p:childTnLst>
                                </p:cTn>
                              </p:par>
                              <p:par>
                                <p:cTn id="402" presetID="53" presetClass="entr" presetSubtype="16" fill="hold" nodeType="withEffect">
                                  <p:stCondLst>
                                    <p:cond delay="0"/>
                                  </p:stCondLst>
                                  <p:childTnLst>
                                    <p:set>
                                      <p:cBhvr>
                                        <p:cTn id="403" dur="1" fill="hold">
                                          <p:stCondLst>
                                            <p:cond delay="0"/>
                                          </p:stCondLst>
                                        </p:cTn>
                                        <p:tgtEl>
                                          <p:spTgt spid="131"/>
                                        </p:tgtEl>
                                        <p:attrNameLst>
                                          <p:attrName>style.visibility</p:attrName>
                                        </p:attrNameLst>
                                      </p:cBhvr>
                                      <p:to>
                                        <p:strVal val="visible"/>
                                      </p:to>
                                    </p:set>
                                    <p:anim calcmode="lin" valueType="num">
                                      <p:cBhvr>
                                        <p:cTn id="404" dur="500" fill="hold"/>
                                        <p:tgtEl>
                                          <p:spTgt spid="131"/>
                                        </p:tgtEl>
                                        <p:attrNameLst>
                                          <p:attrName>ppt_w</p:attrName>
                                        </p:attrNameLst>
                                      </p:cBhvr>
                                      <p:tavLst>
                                        <p:tav tm="0">
                                          <p:val>
                                            <p:fltVal val="0"/>
                                          </p:val>
                                        </p:tav>
                                        <p:tav tm="100000">
                                          <p:val>
                                            <p:strVal val="#ppt_w"/>
                                          </p:val>
                                        </p:tav>
                                      </p:tavLst>
                                    </p:anim>
                                    <p:anim calcmode="lin" valueType="num">
                                      <p:cBhvr>
                                        <p:cTn id="405" dur="500" fill="hold"/>
                                        <p:tgtEl>
                                          <p:spTgt spid="131"/>
                                        </p:tgtEl>
                                        <p:attrNameLst>
                                          <p:attrName>ppt_h</p:attrName>
                                        </p:attrNameLst>
                                      </p:cBhvr>
                                      <p:tavLst>
                                        <p:tav tm="0">
                                          <p:val>
                                            <p:fltVal val="0"/>
                                          </p:val>
                                        </p:tav>
                                        <p:tav tm="100000">
                                          <p:val>
                                            <p:strVal val="#ppt_h"/>
                                          </p:val>
                                        </p:tav>
                                      </p:tavLst>
                                    </p:anim>
                                    <p:animEffect transition="in" filter="fade">
                                      <p:cBhvr>
                                        <p:cTn id="406" dur="500"/>
                                        <p:tgtEl>
                                          <p:spTgt spid="131"/>
                                        </p:tgtEl>
                                      </p:cBhvr>
                                    </p:animEffect>
                                  </p:childTnLst>
                                </p:cTn>
                              </p:par>
                              <p:par>
                                <p:cTn id="407" presetID="53" presetClass="entr" presetSubtype="16" fill="hold" nodeType="withEffect">
                                  <p:stCondLst>
                                    <p:cond delay="0"/>
                                  </p:stCondLst>
                                  <p:childTnLst>
                                    <p:set>
                                      <p:cBhvr>
                                        <p:cTn id="408" dur="1" fill="hold">
                                          <p:stCondLst>
                                            <p:cond delay="0"/>
                                          </p:stCondLst>
                                        </p:cTn>
                                        <p:tgtEl>
                                          <p:spTgt spid="132"/>
                                        </p:tgtEl>
                                        <p:attrNameLst>
                                          <p:attrName>style.visibility</p:attrName>
                                        </p:attrNameLst>
                                      </p:cBhvr>
                                      <p:to>
                                        <p:strVal val="visible"/>
                                      </p:to>
                                    </p:set>
                                    <p:anim calcmode="lin" valueType="num">
                                      <p:cBhvr>
                                        <p:cTn id="409" dur="500" fill="hold"/>
                                        <p:tgtEl>
                                          <p:spTgt spid="132"/>
                                        </p:tgtEl>
                                        <p:attrNameLst>
                                          <p:attrName>ppt_w</p:attrName>
                                        </p:attrNameLst>
                                      </p:cBhvr>
                                      <p:tavLst>
                                        <p:tav tm="0">
                                          <p:val>
                                            <p:fltVal val="0"/>
                                          </p:val>
                                        </p:tav>
                                        <p:tav tm="100000">
                                          <p:val>
                                            <p:strVal val="#ppt_w"/>
                                          </p:val>
                                        </p:tav>
                                      </p:tavLst>
                                    </p:anim>
                                    <p:anim calcmode="lin" valueType="num">
                                      <p:cBhvr>
                                        <p:cTn id="410" dur="500" fill="hold"/>
                                        <p:tgtEl>
                                          <p:spTgt spid="132"/>
                                        </p:tgtEl>
                                        <p:attrNameLst>
                                          <p:attrName>ppt_h</p:attrName>
                                        </p:attrNameLst>
                                      </p:cBhvr>
                                      <p:tavLst>
                                        <p:tav tm="0">
                                          <p:val>
                                            <p:fltVal val="0"/>
                                          </p:val>
                                        </p:tav>
                                        <p:tav tm="100000">
                                          <p:val>
                                            <p:strVal val="#ppt_h"/>
                                          </p:val>
                                        </p:tav>
                                      </p:tavLst>
                                    </p:anim>
                                    <p:animEffect transition="in" filter="fade">
                                      <p:cBhvr>
                                        <p:cTn id="411" dur="500"/>
                                        <p:tgtEl>
                                          <p:spTgt spid="132"/>
                                        </p:tgtEl>
                                      </p:cBhvr>
                                    </p:animEffect>
                                  </p:childTnLst>
                                </p:cTn>
                              </p:par>
                              <p:par>
                                <p:cTn id="412" presetID="53" presetClass="entr" presetSubtype="16" fill="hold" nodeType="withEffect">
                                  <p:stCondLst>
                                    <p:cond delay="0"/>
                                  </p:stCondLst>
                                  <p:childTnLst>
                                    <p:set>
                                      <p:cBhvr>
                                        <p:cTn id="413" dur="1" fill="hold">
                                          <p:stCondLst>
                                            <p:cond delay="0"/>
                                          </p:stCondLst>
                                        </p:cTn>
                                        <p:tgtEl>
                                          <p:spTgt spid="133"/>
                                        </p:tgtEl>
                                        <p:attrNameLst>
                                          <p:attrName>style.visibility</p:attrName>
                                        </p:attrNameLst>
                                      </p:cBhvr>
                                      <p:to>
                                        <p:strVal val="visible"/>
                                      </p:to>
                                    </p:set>
                                    <p:anim calcmode="lin" valueType="num">
                                      <p:cBhvr>
                                        <p:cTn id="414" dur="500" fill="hold"/>
                                        <p:tgtEl>
                                          <p:spTgt spid="133"/>
                                        </p:tgtEl>
                                        <p:attrNameLst>
                                          <p:attrName>ppt_w</p:attrName>
                                        </p:attrNameLst>
                                      </p:cBhvr>
                                      <p:tavLst>
                                        <p:tav tm="0">
                                          <p:val>
                                            <p:fltVal val="0"/>
                                          </p:val>
                                        </p:tav>
                                        <p:tav tm="100000">
                                          <p:val>
                                            <p:strVal val="#ppt_w"/>
                                          </p:val>
                                        </p:tav>
                                      </p:tavLst>
                                    </p:anim>
                                    <p:anim calcmode="lin" valueType="num">
                                      <p:cBhvr>
                                        <p:cTn id="415" dur="500" fill="hold"/>
                                        <p:tgtEl>
                                          <p:spTgt spid="133"/>
                                        </p:tgtEl>
                                        <p:attrNameLst>
                                          <p:attrName>ppt_h</p:attrName>
                                        </p:attrNameLst>
                                      </p:cBhvr>
                                      <p:tavLst>
                                        <p:tav tm="0">
                                          <p:val>
                                            <p:fltVal val="0"/>
                                          </p:val>
                                        </p:tav>
                                        <p:tav tm="100000">
                                          <p:val>
                                            <p:strVal val="#ppt_h"/>
                                          </p:val>
                                        </p:tav>
                                      </p:tavLst>
                                    </p:anim>
                                    <p:animEffect transition="in" filter="fade">
                                      <p:cBhvr>
                                        <p:cTn id="416" dur="500"/>
                                        <p:tgtEl>
                                          <p:spTgt spid="133"/>
                                        </p:tgtEl>
                                      </p:cBhvr>
                                    </p:animEffect>
                                  </p:childTnLst>
                                </p:cTn>
                              </p:par>
                              <p:par>
                                <p:cTn id="417" presetID="53" presetClass="entr" presetSubtype="16" fill="hold" nodeType="withEffect">
                                  <p:stCondLst>
                                    <p:cond delay="0"/>
                                  </p:stCondLst>
                                  <p:childTnLst>
                                    <p:set>
                                      <p:cBhvr>
                                        <p:cTn id="418" dur="1" fill="hold">
                                          <p:stCondLst>
                                            <p:cond delay="0"/>
                                          </p:stCondLst>
                                        </p:cTn>
                                        <p:tgtEl>
                                          <p:spTgt spid="134"/>
                                        </p:tgtEl>
                                        <p:attrNameLst>
                                          <p:attrName>style.visibility</p:attrName>
                                        </p:attrNameLst>
                                      </p:cBhvr>
                                      <p:to>
                                        <p:strVal val="visible"/>
                                      </p:to>
                                    </p:set>
                                    <p:anim calcmode="lin" valueType="num">
                                      <p:cBhvr>
                                        <p:cTn id="419" dur="500" fill="hold"/>
                                        <p:tgtEl>
                                          <p:spTgt spid="134"/>
                                        </p:tgtEl>
                                        <p:attrNameLst>
                                          <p:attrName>ppt_w</p:attrName>
                                        </p:attrNameLst>
                                      </p:cBhvr>
                                      <p:tavLst>
                                        <p:tav tm="0">
                                          <p:val>
                                            <p:fltVal val="0"/>
                                          </p:val>
                                        </p:tav>
                                        <p:tav tm="100000">
                                          <p:val>
                                            <p:strVal val="#ppt_w"/>
                                          </p:val>
                                        </p:tav>
                                      </p:tavLst>
                                    </p:anim>
                                    <p:anim calcmode="lin" valueType="num">
                                      <p:cBhvr>
                                        <p:cTn id="420" dur="500" fill="hold"/>
                                        <p:tgtEl>
                                          <p:spTgt spid="134"/>
                                        </p:tgtEl>
                                        <p:attrNameLst>
                                          <p:attrName>ppt_h</p:attrName>
                                        </p:attrNameLst>
                                      </p:cBhvr>
                                      <p:tavLst>
                                        <p:tav tm="0">
                                          <p:val>
                                            <p:fltVal val="0"/>
                                          </p:val>
                                        </p:tav>
                                        <p:tav tm="100000">
                                          <p:val>
                                            <p:strVal val="#ppt_h"/>
                                          </p:val>
                                        </p:tav>
                                      </p:tavLst>
                                    </p:anim>
                                    <p:animEffect transition="in" filter="fade">
                                      <p:cBhvr>
                                        <p:cTn id="421" dur="500"/>
                                        <p:tgtEl>
                                          <p:spTgt spid="134"/>
                                        </p:tgtEl>
                                      </p:cBhvr>
                                    </p:animEffect>
                                  </p:childTnLst>
                                </p:cTn>
                              </p:par>
                              <p:par>
                                <p:cTn id="422" presetID="53" presetClass="entr" presetSubtype="16" fill="hold" nodeType="withEffect">
                                  <p:stCondLst>
                                    <p:cond delay="0"/>
                                  </p:stCondLst>
                                  <p:childTnLst>
                                    <p:set>
                                      <p:cBhvr>
                                        <p:cTn id="423" dur="1" fill="hold">
                                          <p:stCondLst>
                                            <p:cond delay="0"/>
                                          </p:stCondLst>
                                        </p:cTn>
                                        <p:tgtEl>
                                          <p:spTgt spid="135"/>
                                        </p:tgtEl>
                                        <p:attrNameLst>
                                          <p:attrName>style.visibility</p:attrName>
                                        </p:attrNameLst>
                                      </p:cBhvr>
                                      <p:to>
                                        <p:strVal val="visible"/>
                                      </p:to>
                                    </p:set>
                                    <p:anim calcmode="lin" valueType="num">
                                      <p:cBhvr>
                                        <p:cTn id="424" dur="500" fill="hold"/>
                                        <p:tgtEl>
                                          <p:spTgt spid="135"/>
                                        </p:tgtEl>
                                        <p:attrNameLst>
                                          <p:attrName>ppt_w</p:attrName>
                                        </p:attrNameLst>
                                      </p:cBhvr>
                                      <p:tavLst>
                                        <p:tav tm="0">
                                          <p:val>
                                            <p:fltVal val="0"/>
                                          </p:val>
                                        </p:tav>
                                        <p:tav tm="100000">
                                          <p:val>
                                            <p:strVal val="#ppt_w"/>
                                          </p:val>
                                        </p:tav>
                                      </p:tavLst>
                                    </p:anim>
                                    <p:anim calcmode="lin" valueType="num">
                                      <p:cBhvr>
                                        <p:cTn id="425" dur="500" fill="hold"/>
                                        <p:tgtEl>
                                          <p:spTgt spid="135"/>
                                        </p:tgtEl>
                                        <p:attrNameLst>
                                          <p:attrName>ppt_h</p:attrName>
                                        </p:attrNameLst>
                                      </p:cBhvr>
                                      <p:tavLst>
                                        <p:tav tm="0">
                                          <p:val>
                                            <p:fltVal val="0"/>
                                          </p:val>
                                        </p:tav>
                                        <p:tav tm="100000">
                                          <p:val>
                                            <p:strVal val="#ppt_h"/>
                                          </p:val>
                                        </p:tav>
                                      </p:tavLst>
                                    </p:anim>
                                    <p:animEffect transition="in" filter="fade">
                                      <p:cBhvr>
                                        <p:cTn id="426" dur="500"/>
                                        <p:tgtEl>
                                          <p:spTgt spid="135"/>
                                        </p:tgtEl>
                                      </p:cBhvr>
                                    </p:animEffect>
                                  </p:childTnLst>
                                </p:cTn>
                              </p:par>
                              <p:par>
                                <p:cTn id="427" presetID="53" presetClass="entr" presetSubtype="16" fill="hold" nodeType="withEffect">
                                  <p:stCondLst>
                                    <p:cond delay="0"/>
                                  </p:stCondLst>
                                  <p:childTnLst>
                                    <p:set>
                                      <p:cBhvr>
                                        <p:cTn id="428" dur="1" fill="hold">
                                          <p:stCondLst>
                                            <p:cond delay="0"/>
                                          </p:stCondLst>
                                        </p:cTn>
                                        <p:tgtEl>
                                          <p:spTgt spid="136"/>
                                        </p:tgtEl>
                                        <p:attrNameLst>
                                          <p:attrName>style.visibility</p:attrName>
                                        </p:attrNameLst>
                                      </p:cBhvr>
                                      <p:to>
                                        <p:strVal val="visible"/>
                                      </p:to>
                                    </p:set>
                                    <p:anim calcmode="lin" valueType="num">
                                      <p:cBhvr>
                                        <p:cTn id="429" dur="500" fill="hold"/>
                                        <p:tgtEl>
                                          <p:spTgt spid="136"/>
                                        </p:tgtEl>
                                        <p:attrNameLst>
                                          <p:attrName>ppt_w</p:attrName>
                                        </p:attrNameLst>
                                      </p:cBhvr>
                                      <p:tavLst>
                                        <p:tav tm="0">
                                          <p:val>
                                            <p:fltVal val="0"/>
                                          </p:val>
                                        </p:tav>
                                        <p:tav tm="100000">
                                          <p:val>
                                            <p:strVal val="#ppt_w"/>
                                          </p:val>
                                        </p:tav>
                                      </p:tavLst>
                                    </p:anim>
                                    <p:anim calcmode="lin" valueType="num">
                                      <p:cBhvr>
                                        <p:cTn id="430" dur="500" fill="hold"/>
                                        <p:tgtEl>
                                          <p:spTgt spid="136"/>
                                        </p:tgtEl>
                                        <p:attrNameLst>
                                          <p:attrName>ppt_h</p:attrName>
                                        </p:attrNameLst>
                                      </p:cBhvr>
                                      <p:tavLst>
                                        <p:tav tm="0">
                                          <p:val>
                                            <p:fltVal val="0"/>
                                          </p:val>
                                        </p:tav>
                                        <p:tav tm="100000">
                                          <p:val>
                                            <p:strVal val="#ppt_h"/>
                                          </p:val>
                                        </p:tav>
                                      </p:tavLst>
                                    </p:anim>
                                    <p:animEffect transition="in" filter="fade">
                                      <p:cBhvr>
                                        <p:cTn id="431" dur="500"/>
                                        <p:tgtEl>
                                          <p:spTgt spid="136"/>
                                        </p:tgtEl>
                                      </p:cBhvr>
                                    </p:animEffect>
                                  </p:childTnLst>
                                </p:cTn>
                              </p:par>
                              <p:par>
                                <p:cTn id="432" presetID="53" presetClass="entr" presetSubtype="16" fill="hold" nodeType="withEffect">
                                  <p:stCondLst>
                                    <p:cond delay="0"/>
                                  </p:stCondLst>
                                  <p:childTnLst>
                                    <p:set>
                                      <p:cBhvr>
                                        <p:cTn id="433" dur="1" fill="hold">
                                          <p:stCondLst>
                                            <p:cond delay="0"/>
                                          </p:stCondLst>
                                        </p:cTn>
                                        <p:tgtEl>
                                          <p:spTgt spid="137"/>
                                        </p:tgtEl>
                                        <p:attrNameLst>
                                          <p:attrName>style.visibility</p:attrName>
                                        </p:attrNameLst>
                                      </p:cBhvr>
                                      <p:to>
                                        <p:strVal val="visible"/>
                                      </p:to>
                                    </p:set>
                                    <p:anim calcmode="lin" valueType="num">
                                      <p:cBhvr>
                                        <p:cTn id="434" dur="500" fill="hold"/>
                                        <p:tgtEl>
                                          <p:spTgt spid="137"/>
                                        </p:tgtEl>
                                        <p:attrNameLst>
                                          <p:attrName>ppt_w</p:attrName>
                                        </p:attrNameLst>
                                      </p:cBhvr>
                                      <p:tavLst>
                                        <p:tav tm="0">
                                          <p:val>
                                            <p:fltVal val="0"/>
                                          </p:val>
                                        </p:tav>
                                        <p:tav tm="100000">
                                          <p:val>
                                            <p:strVal val="#ppt_w"/>
                                          </p:val>
                                        </p:tav>
                                      </p:tavLst>
                                    </p:anim>
                                    <p:anim calcmode="lin" valueType="num">
                                      <p:cBhvr>
                                        <p:cTn id="435" dur="500" fill="hold"/>
                                        <p:tgtEl>
                                          <p:spTgt spid="137"/>
                                        </p:tgtEl>
                                        <p:attrNameLst>
                                          <p:attrName>ppt_h</p:attrName>
                                        </p:attrNameLst>
                                      </p:cBhvr>
                                      <p:tavLst>
                                        <p:tav tm="0">
                                          <p:val>
                                            <p:fltVal val="0"/>
                                          </p:val>
                                        </p:tav>
                                        <p:tav tm="100000">
                                          <p:val>
                                            <p:strVal val="#ppt_h"/>
                                          </p:val>
                                        </p:tav>
                                      </p:tavLst>
                                    </p:anim>
                                    <p:animEffect transition="in" filter="fade">
                                      <p:cBhvr>
                                        <p:cTn id="436" dur="500"/>
                                        <p:tgtEl>
                                          <p:spTgt spid="137"/>
                                        </p:tgtEl>
                                      </p:cBhvr>
                                    </p:animEffect>
                                  </p:childTnLst>
                                </p:cTn>
                              </p:par>
                              <p:par>
                                <p:cTn id="437" presetID="53" presetClass="entr" presetSubtype="16" fill="hold" nodeType="withEffect">
                                  <p:stCondLst>
                                    <p:cond delay="0"/>
                                  </p:stCondLst>
                                  <p:childTnLst>
                                    <p:set>
                                      <p:cBhvr>
                                        <p:cTn id="438" dur="1" fill="hold">
                                          <p:stCondLst>
                                            <p:cond delay="0"/>
                                          </p:stCondLst>
                                        </p:cTn>
                                        <p:tgtEl>
                                          <p:spTgt spid="138"/>
                                        </p:tgtEl>
                                        <p:attrNameLst>
                                          <p:attrName>style.visibility</p:attrName>
                                        </p:attrNameLst>
                                      </p:cBhvr>
                                      <p:to>
                                        <p:strVal val="visible"/>
                                      </p:to>
                                    </p:set>
                                    <p:anim calcmode="lin" valueType="num">
                                      <p:cBhvr>
                                        <p:cTn id="439" dur="500" fill="hold"/>
                                        <p:tgtEl>
                                          <p:spTgt spid="138"/>
                                        </p:tgtEl>
                                        <p:attrNameLst>
                                          <p:attrName>ppt_w</p:attrName>
                                        </p:attrNameLst>
                                      </p:cBhvr>
                                      <p:tavLst>
                                        <p:tav tm="0">
                                          <p:val>
                                            <p:fltVal val="0"/>
                                          </p:val>
                                        </p:tav>
                                        <p:tav tm="100000">
                                          <p:val>
                                            <p:strVal val="#ppt_w"/>
                                          </p:val>
                                        </p:tav>
                                      </p:tavLst>
                                    </p:anim>
                                    <p:anim calcmode="lin" valueType="num">
                                      <p:cBhvr>
                                        <p:cTn id="440" dur="500" fill="hold"/>
                                        <p:tgtEl>
                                          <p:spTgt spid="138"/>
                                        </p:tgtEl>
                                        <p:attrNameLst>
                                          <p:attrName>ppt_h</p:attrName>
                                        </p:attrNameLst>
                                      </p:cBhvr>
                                      <p:tavLst>
                                        <p:tav tm="0">
                                          <p:val>
                                            <p:fltVal val="0"/>
                                          </p:val>
                                        </p:tav>
                                        <p:tav tm="100000">
                                          <p:val>
                                            <p:strVal val="#ppt_h"/>
                                          </p:val>
                                        </p:tav>
                                      </p:tavLst>
                                    </p:anim>
                                    <p:animEffect transition="in" filter="fade">
                                      <p:cBhvr>
                                        <p:cTn id="441" dur="500"/>
                                        <p:tgtEl>
                                          <p:spTgt spid="138"/>
                                        </p:tgtEl>
                                      </p:cBhvr>
                                    </p:animEffect>
                                  </p:childTnLst>
                                </p:cTn>
                              </p:par>
                              <p:par>
                                <p:cTn id="442" presetID="53" presetClass="entr" presetSubtype="16" fill="hold" nodeType="withEffect">
                                  <p:stCondLst>
                                    <p:cond delay="0"/>
                                  </p:stCondLst>
                                  <p:childTnLst>
                                    <p:set>
                                      <p:cBhvr>
                                        <p:cTn id="443" dur="1" fill="hold">
                                          <p:stCondLst>
                                            <p:cond delay="0"/>
                                          </p:stCondLst>
                                        </p:cTn>
                                        <p:tgtEl>
                                          <p:spTgt spid="139"/>
                                        </p:tgtEl>
                                        <p:attrNameLst>
                                          <p:attrName>style.visibility</p:attrName>
                                        </p:attrNameLst>
                                      </p:cBhvr>
                                      <p:to>
                                        <p:strVal val="visible"/>
                                      </p:to>
                                    </p:set>
                                    <p:anim calcmode="lin" valueType="num">
                                      <p:cBhvr>
                                        <p:cTn id="444" dur="500" fill="hold"/>
                                        <p:tgtEl>
                                          <p:spTgt spid="139"/>
                                        </p:tgtEl>
                                        <p:attrNameLst>
                                          <p:attrName>ppt_w</p:attrName>
                                        </p:attrNameLst>
                                      </p:cBhvr>
                                      <p:tavLst>
                                        <p:tav tm="0">
                                          <p:val>
                                            <p:fltVal val="0"/>
                                          </p:val>
                                        </p:tav>
                                        <p:tav tm="100000">
                                          <p:val>
                                            <p:strVal val="#ppt_w"/>
                                          </p:val>
                                        </p:tav>
                                      </p:tavLst>
                                    </p:anim>
                                    <p:anim calcmode="lin" valueType="num">
                                      <p:cBhvr>
                                        <p:cTn id="445" dur="500" fill="hold"/>
                                        <p:tgtEl>
                                          <p:spTgt spid="139"/>
                                        </p:tgtEl>
                                        <p:attrNameLst>
                                          <p:attrName>ppt_h</p:attrName>
                                        </p:attrNameLst>
                                      </p:cBhvr>
                                      <p:tavLst>
                                        <p:tav tm="0">
                                          <p:val>
                                            <p:fltVal val="0"/>
                                          </p:val>
                                        </p:tav>
                                        <p:tav tm="100000">
                                          <p:val>
                                            <p:strVal val="#ppt_h"/>
                                          </p:val>
                                        </p:tav>
                                      </p:tavLst>
                                    </p:anim>
                                    <p:animEffect transition="in" filter="fade">
                                      <p:cBhvr>
                                        <p:cTn id="446" dur="500"/>
                                        <p:tgtEl>
                                          <p:spTgt spid="139"/>
                                        </p:tgtEl>
                                      </p:cBhvr>
                                    </p:animEffect>
                                  </p:childTnLst>
                                </p:cTn>
                              </p:par>
                              <p:par>
                                <p:cTn id="447" presetID="53" presetClass="entr" presetSubtype="16" fill="hold" nodeType="withEffect">
                                  <p:stCondLst>
                                    <p:cond delay="0"/>
                                  </p:stCondLst>
                                  <p:childTnLst>
                                    <p:set>
                                      <p:cBhvr>
                                        <p:cTn id="448" dur="1" fill="hold">
                                          <p:stCondLst>
                                            <p:cond delay="0"/>
                                          </p:stCondLst>
                                        </p:cTn>
                                        <p:tgtEl>
                                          <p:spTgt spid="140"/>
                                        </p:tgtEl>
                                        <p:attrNameLst>
                                          <p:attrName>style.visibility</p:attrName>
                                        </p:attrNameLst>
                                      </p:cBhvr>
                                      <p:to>
                                        <p:strVal val="visible"/>
                                      </p:to>
                                    </p:set>
                                    <p:anim calcmode="lin" valueType="num">
                                      <p:cBhvr>
                                        <p:cTn id="449" dur="500" fill="hold"/>
                                        <p:tgtEl>
                                          <p:spTgt spid="140"/>
                                        </p:tgtEl>
                                        <p:attrNameLst>
                                          <p:attrName>ppt_w</p:attrName>
                                        </p:attrNameLst>
                                      </p:cBhvr>
                                      <p:tavLst>
                                        <p:tav tm="0">
                                          <p:val>
                                            <p:fltVal val="0"/>
                                          </p:val>
                                        </p:tav>
                                        <p:tav tm="100000">
                                          <p:val>
                                            <p:strVal val="#ppt_w"/>
                                          </p:val>
                                        </p:tav>
                                      </p:tavLst>
                                    </p:anim>
                                    <p:anim calcmode="lin" valueType="num">
                                      <p:cBhvr>
                                        <p:cTn id="450" dur="500" fill="hold"/>
                                        <p:tgtEl>
                                          <p:spTgt spid="140"/>
                                        </p:tgtEl>
                                        <p:attrNameLst>
                                          <p:attrName>ppt_h</p:attrName>
                                        </p:attrNameLst>
                                      </p:cBhvr>
                                      <p:tavLst>
                                        <p:tav tm="0">
                                          <p:val>
                                            <p:fltVal val="0"/>
                                          </p:val>
                                        </p:tav>
                                        <p:tav tm="100000">
                                          <p:val>
                                            <p:strVal val="#ppt_h"/>
                                          </p:val>
                                        </p:tav>
                                      </p:tavLst>
                                    </p:anim>
                                    <p:animEffect transition="in" filter="fade">
                                      <p:cBhvr>
                                        <p:cTn id="451" dur="500"/>
                                        <p:tgtEl>
                                          <p:spTgt spid="140"/>
                                        </p:tgtEl>
                                      </p:cBhvr>
                                    </p:animEffect>
                                  </p:childTnLst>
                                </p:cTn>
                              </p:par>
                              <p:par>
                                <p:cTn id="452" presetID="53" presetClass="entr" presetSubtype="16" fill="hold" nodeType="withEffect">
                                  <p:stCondLst>
                                    <p:cond delay="0"/>
                                  </p:stCondLst>
                                  <p:childTnLst>
                                    <p:set>
                                      <p:cBhvr>
                                        <p:cTn id="453" dur="1" fill="hold">
                                          <p:stCondLst>
                                            <p:cond delay="0"/>
                                          </p:stCondLst>
                                        </p:cTn>
                                        <p:tgtEl>
                                          <p:spTgt spid="141"/>
                                        </p:tgtEl>
                                        <p:attrNameLst>
                                          <p:attrName>style.visibility</p:attrName>
                                        </p:attrNameLst>
                                      </p:cBhvr>
                                      <p:to>
                                        <p:strVal val="visible"/>
                                      </p:to>
                                    </p:set>
                                    <p:anim calcmode="lin" valueType="num">
                                      <p:cBhvr>
                                        <p:cTn id="454" dur="500" fill="hold"/>
                                        <p:tgtEl>
                                          <p:spTgt spid="141"/>
                                        </p:tgtEl>
                                        <p:attrNameLst>
                                          <p:attrName>ppt_w</p:attrName>
                                        </p:attrNameLst>
                                      </p:cBhvr>
                                      <p:tavLst>
                                        <p:tav tm="0">
                                          <p:val>
                                            <p:fltVal val="0"/>
                                          </p:val>
                                        </p:tav>
                                        <p:tav tm="100000">
                                          <p:val>
                                            <p:strVal val="#ppt_w"/>
                                          </p:val>
                                        </p:tav>
                                      </p:tavLst>
                                    </p:anim>
                                    <p:anim calcmode="lin" valueType="num">
                                      <p:cBhvr>
                                        <p:cTn id="455" dur="500" fill="hold"/>
                                        <p:tgtEl>
                                          <p:spTgt spid="141"/>
                                        </p:tgtEl>
                                        <p:attrNameLst>
                                          <p:attrName>ppt_h</p:attrName>
                                        </p:attrNameLst>
                                      </p:cBhvr>
                                      <p:tavLst>
                                        <p:tav tm="0">
                                          <p:val>
                                            <p:fltVal val="0"/>
                                          </p:val>
                                        </p:tav>
                                        <p:tav tm="100000">
                                          <p:val>
                                            <p:strVal val="#ppt_h"/>
                                          </p:val>
                                        </p:tav>
                                      </p:tavLst>
                                    </p:anim>
                                    <p:animEffect transition="in" filter="fade">
                                      <p:cBhvr>
                                        <p:cTn id="456" dur="500"/>
                                        <p:tgtEl>
                                          <p:spTgt spid="141"/>
                                        </p:tgtEl>
                                      </p:cBhvr>
                                    </p:animEffect>
                                  </p:childTnLst>
                                </p:cTn>
                              </p:par>
                              <p:par>
                                <p:cTn id="457" presetID="53" presetClass="entr" presetSubtype="16" fill="hold" nodeType="withEffect">
                                  <p:stCondLst>
                                    <p:cond delay="0"/>
                                  </p:stCondLst>
                                  <p:childTnLst>
                                    <p:set>
                                      <p:cBhvr>
                                        <p:cTn id="458" dur="1" fill="hold">
                                          <p:stCondLst>
                                            <p:cond delay="0"/>
                                          </p:stCondLst>
                                        </p:cTn>
                                        <p:tgtEl>
                                          <p:spTgt spid="142"/>
                                        </p:tgtEl>
                                        <p:attrNameLst>
                                          <p:attrName>style.visibility</p:attrName>
                                        </p:attrNameLst>
                                      </p:cBhvr>
                                      <p:to>
                                        <p:strVal val="visible"/>
                                      </p:to>
                                    </p:set>
                                    <p:anim calcmode="lin" valueType="num">
                                      <p:cBhvr>
                                        <p:cTn id="459" dur="500" fill="hold"/>
                                        <p:tgtEl>
                                          <p:spTgt spid="142"/>
                                        </p:tgtEl>
                                        <p:attrNameLst>
                                          <p:attrName>ppt_w</p:attrName>
                                        </p:attrNameLst>
                                      </p:cBhvr>
                                      <p:tavLst>
                                        <p:tav tm="0">
                                          <p:val>
                                            <p:fltVal val="0"/>
                                          </p:val>
                                        </p:tav>
                                        <p:tav tm="100000">
                                          <p:val>
                                            <p:strVal val="#ppt_w"/>
                                          </p:val>
                                        </p:tav>
                                      </p:tavLst>
                                    </p:anim>
                                    <p:anim calcmode="lin" valueType="num">
                                      <p:cBhvr>
                                        <p:cTn id="460" dur="500" fill="hold"/>
                                        <p:tgtEl>
                                          <p:spTgt spid="142"/>
                                        </p:tgtEl>
                                        <p:attrNameLst>
                                          <p:attrName>ppt_h</p:attrName>
                                        </p:attrNameLst>
                                      </p:cBhvr>
                                      <p:tavLst>
                                        <p:tav tm="0">
                                          <p:val>
                                            <p:fltVal val="0"/>
                                          </p:val>
                                        </p:tav>
                                        <p:tav tm="100000">
                                          <p:val>
                                            <p:strVal val="#ppt_h"/>
                                          </p:val>
                                        </p:tav>
                                      </p:tavLst>
                                    </p:anim>
                                    <p:animEffect transition="in" filter="fade">
                                      <p:cBhvr>
                                        <p:cTn id="461" dur="500"/>
                                        <p:tgtEl>
                                          <p:spTgt spid="142"/>
                                        </p:tgtEl>
                                      </p:cBhvr>
                                    </p:animEffect>
                                  </p:childTnLst>
                                </p:cTn>
                              </p:par>
                              <p:par>
                                <p:cTn id="462" presetID="53" presetClass="entr" presetSubtype="16" fill="hold" nodeType="withEffect">
                                  <p:stCondLst>
                                    <p:cond delay="0"/>
                                  </p:stCondLst>
                                  <p:childTnLst>
                                    <p:set>
                                      <p:cBhvr>
                                        <p:cTn id="463" dur="1" fill="hold">
                                          <p:stCondLst>
                                            <p:cond delay="0"/>
                                          </p:stCondLst>
                                        </p:cTn>
                                        <p:tgtEl>
                                          <p:spTgt spid="143"/>
                                        </p:tgtEl>
                                        <p:attrNameLst>
                                          <p:attrName>style.visibility</p:attrName>
                                        </p:attrNameLst>
                                      </p:cBhvr>
                                      <p:to>
                                        <p:strVal val="visible"/>
                                      </p:to>
                                    </p:set>
                                    <p:anim calcmode="lin" valueType="num">
                                      <p:cBhvr>
                                        <p:cTn id="464" dur="500" fill="hold"/>
                                        <p:tgtEl>
                                          <p:spTgt spid="143"/>
                                        </p:tgtEl>
                                        <p:attrNameLst>
                                          <p:attrName>ppt_w</p:attrName>
                                        </p:attrNameLst>
                                      </p:cBhvr>
                                      <p:tavLst>
                                        <p:tav tm="0">
                                          <p:val>
                                            <p:fltVal val="0"/>
                                          </p:val>
                                        </p:tav>
                                        <p:tav tm="100000">
                                          <p:val>
                                            <p:strVal val="#ppt_w"/>
                                          </p:val>
                                        </p:tav>
                                      </p:tavLst>
                                    </p:anim>
                                    <p:anim calcmode="lin" valueType="num">
                                      <p:cBhvr>
                                        <p:cTn id="465" dur="500" fill="hold"/>
                                        <p:tgtEl>
                                          <p:spTgt spid="143"/>
                                        </p:tgtEl>
                                        <p:attrNameLst>
                                          <p:attrName>ppt_h</p:attrName>
                                        </p:attrNameLst>
                                      </p:cBhvr>
                                      <p:tavLst>
                                        <p:tav tm="0">
                                          <p:val>
                                            <p:fltVal val="0"/>
                                          </p:val>
                                        </p:tav>
                                        <p:tav tm="100000">
                                          <p:val>
                                            <p:strVal val="#ppt_h"/>
                                          </p:val>
                                        </p:tav>
                                      </p:tavLst>
                                    </p:anim>
                                    <p:animEffect transition="in" filter="fade">
                                      <p:cBhvr>
                                        <p:cTn id="466" dur="500"/>
                                        <p:tgtEl>
                                          <p:spTgt spid="143"/>
                                        </p:tgtEl>
                                      </p:cBhvr>
                                    </p:animEffect>
                                  </p:childTnLst>
                                </p:cTn>
                              </p:par>
                              <p:par>
                                <p:cTn id="467" presetID="53" presetClass="entr" presetSubtype="16" fill="hold" nodeType="withEffect">
                                  <p:stCondLst>
                                    <p:cond delay="0"/>
                                  </p:stCondLst>
                                  <p:childTnLst>
                                    <p:set>
                                      <p:cBhvr>
                                        <p:cTn id="468" dur="1" fill="hold">
                                          <p:stCondLst>
                                            <p:cond delay="0"/>
                                          </p:stCondLst>
                                        </p:cTn>
                                        <p:tgtEl>
                                          <p:spTgt spid="144"/>
                                        </p:tgtEl>
                                        <p:attrNameLst>
                                          <p:attrName>style.visibility</p:attrName>
                                        </p:attrNameLst>
                                      </p:cBhvr>
                                      <p:to>
                                        <p:strVal val="visible"/>
                                      </p:to>
                                    </p:set>
                                    <p:anim calcmode="lin" valueType="num">
                                      <p:cBhvr>
                                        <p:cTn id="469" dur="500" fill="hold"/>
                                        <p:tgtEl>
                                          <p:spTgt spid="144"/>
                                        </p:tgtEl>
                                        <p:attrNameLst>
                                          <p:attrName>ppt_w</p:attrName>
                                        </p:attrNameLst>
                                      </p:cBhvr>
                                      <p:tavLst>
                                        <p:tav tm="0">
                                          <p:val>
                                            <p:fltVal val="0"/>
                                          </p:val>
                                        </p:tav>
                                        <p:tav tm="100000">
                                          <p:val>
                                            <p:strVal val="#ppt_w"/>
                                          </p:val>
                                        </p:tav>
                                      </p:tavLst>
                                    </p:anim>
                                    <p:anim calcmode="lin" valueType="num">
                                      <p:cBhvr>
                                        <p:cTn id="470" dur="500" fill="hold"/>
                                        <p:tgtEl>
                                          <p:spTgt spid="144"/>
                                        </p:tgtEl>
                                        <p:attrNameLst>
                                          <p:attrName>ppt_h</p:attrName>
                                        </p:attrNameLst>
                                      </p:cBhvr>
                                      <p:tavLst>
                                        <p:tav tm="0">
                                          <p:val>
                                            <p:fltVal val="0"/>
                                          </p:val>
                                        </p:tav>
                                        <p:tav tm="100000">
                                          <p:val>
                                            <p:strVal val="#ppt_h"/>
                                          </p:val>
                                        </p:tav>
                                      </p:tavLst>
                                    </p:anim>
                                    <p:animEffect transition="in" filter="fade">
                                      <p:cBhvr>
                                        <p:cTn id="471" dur="500"/>
                                        <p:tgtEl>
                                          <p:spTgt spid="144"/>
                                        </p:tgtEl>
                                      </p:cBhvr>
                                    </p:animEffect>
                                  </p:childTnLst>
                                </p:cTn>
                              </p:par>
                              <p:par>
                                <p:cTn id="472" presetID="53" presetClass="entr" presetSubtype="16" fill="hold" nodeType="withEffect">
                                  <p:stCondLst>
                                    <p:cond delay="0"/>
                                  </p:stCondLst>
                                  <p:childTnLst>
                                    <p:set>
                                      <p:cBhvr>
                                        <p:cTn id="473" dur="1" fill="hold">
                                          <p:stCondLst>
                                            <p:cond delay="0"/>
                                          </p:stCondLst>
                                        </p:cTn>
                                        <p:tgtEl>
                                          <p:spTgt spid="145"/>
                                        </p:tgtEl>
                                        <p:attrNameLst>
                                          <p:attrName>style.visibility</p:attrName>
                                        </p:attrNameLst>
                                      </p:cBhvr>
                                      <p:to>
                                        <p:strVal val="visible"/>
                                      </p:to>
                                    </p:set>
                                    <p:anim calcmode="lin" valueType="num">
                                      <p:cBhvr>
                                        <p:cTn id="474" dur="500" fill="hold"/>
                                        <p:tgtEl>
                                          <p:spTgt spid="145"/>
                                        </p:tgtEl>
                                        <p:attrNameLst>
                                          <p:attrName>ppt_w</p:attrName>
                                        </p:attrNameLst>
                                      </p:cBhvr>
                                      <p:tavLst>
                                        <p:tav tm="0">
                                          <p:val>
                                            <p:fltVal val="0"/>
                                          </p:val>
                                        </p:tav>
                                        <p:tav tm="100000">
                                          <p:val>
                                            <p:strVal val="#ppt_w"/>
                                          </p:val>
                                        </p:tav>
                                      </p:tavLst>
                                    </p:anim>
                                    <p:anim calcmode="lin" valueType="num">
                                      <p:cBhvr>
                                        <p:cTn id="475" dur="500" fill="hold"/>
                                        <p:tgtEl>
                                          <p:spTgt spid="145"/>
                                        </p:tgtEl>
                                        <p:attrNameLst>
                                          <p:attrName>ppt_h</p:attrName>
                                        </p:attrNameLst>
                                      </p:cBhvr>
                                      <p:tavLst>
                                        <p:tav tm="0">
                                          <p:val>
                                            <p:fltVal val="0"/>
                                          </p:val>
                                        </p:tav>
                                        <p:tav tm="100000">
                                          <p:val>
                                            <p:strVal val="#ppt_h"/>
                                          </p:val>
                                        </p:tav>
                                      </p:tavLst>
                                    </p:anim>
                                    <p:animEffect transition="in" filter="fade">
                                      <p:cBhvr>
                                        <p:cTn id="476" dur="500"/>
                                        <p:tgtEl>
                                          <p:spTgt spid="145"/>
                                        </p:tgtEl>
                                      </p:cBhvr>
                                    </p:animEffect>
                                  </p:childTnLst>
                                </p:cTn>
                              </p:par>
                              <p:par>
                                <p:cTn id="477" presetID="53" presetClass="entr" presetSubtype="16" fill="hold" nodeType="withEffect">
                                  <p:stCondLst>
                                    <p:cond delay="0"/>
                                  </p:stCondLst>
                                  <p:childTnLst>
                                    <p:set>
                                      <p:cBhvr>
                                        <p:cTn id="478" dur="1" fill="hold">
                                          <p:stCondLst>
                                            <p:cond delay="0"/>
                                          </p:stCondLst>
                                        </p:cTn>
                                        <p:tgtEl>
                                          <p:spTgt spid="146"/>
                                        </p:tgtEl>
                                        <p:attrNameLst>
                                          <p:attrName>style.visibility</p:attrName>
                                        </p:attrNameLst>
                                      </p:cBhvr>
                                      <p:to>
                                        <p:strVal val="visible"/>
                                      </p:to>
                                    </p:set>
                                    <p:anim calcmode="lin" valueType="num">
                                      <p:cBhvr>
                                        <p:cTn id="479" dur="500" fill="hold"/>
                                        <p:tgtEl>
                                          <p:spTgt spid="146"/>
                                        </p:tgtEl>
                                        <p:attrNameLst>
                                          <p:attrName>ppt_w</p:attrName>
                                        </p:attrNameLst>
                                      </p:cBhvr>
                                      <p:tavLst>
                                        <p:tav tm="0">
                                          <p:val>
                                            <p:fltVal val="0"/>
                                          </p:val>
                                        </p:tav>
                                        <p:tav tm="100000">
                                          <p:val>
                                            <p:strVal val="#ppt_w"/>
                                          </p:val>
                                        </p:tav>
                                      </p:tavLst>
                                    </p:anim>
                                    <p:anim calcmode="lin" valueType="num">
                                      <p:cBhvr>
                                        <p:cTn id="480" dur="500" fill="hold"/>
                                        <p:tgtEl>
                                          <p:spTgt spid="146"/>
                                        </p:tgtEl>
                                        <p:attrNameLst>
                                          <p:attrName>ppt_h</p:attrName>
                                        </p:attrNameLst>
                                      </p:cBhvr>
                                      <p:tavLst>
                                        <p:tav tm="0">
                                          <p:val>
                                            <p:fltVal val="0"/>
                                          </p:val>
                                        </p:tav>
                                        <p:tav tm="100000">
                                          <p:val>
                                            <p:strVal val="#ppt_h"/>
                                          </p:val>
                                        </p:tav>
                                      </p:tavLst>
                                    </p:anim>
                                    <p:animEffect transition="in" filter="fade">
                                      <p:cBhvr>
                                        <p:cTn id="481" dur="500"/>
                                        <p:tgtEl>
                                          <p:spTgt spid="146"/>
                                        </p:tgtEl>
                                      </p:cBhvr>
                                    </p:animEffect>
                                  </p:childTnLst>
                                </p:cTn>
                              </p:par>
                              <p:par>
                                <p:cTn id="482" presetID="53" presetClass="entr" presetSubtype="16" fill="hold" nodeType="withEffect">
                                  <p:stCondLst>
                                    <p:cond delay="0"/>
                                  </p:stCondLst>
                                  <p:childTnLst>
                                    <p:set>
                                      <p:cBhvr>
                                        <p:cTn id="483" dur="1" fill="hold">
                                          <p:stCondLst>
                                            <p:cond delay="0"/>
                                          </p:stCondLst>
                                        </p:cTn>
                                        <p:tgtEl>
                                          <p:spTgt spid="147"/>
                                        </p:tgtEl>
                                        <p:attrNameLst>
                                          <p:attrName>style.visibility</p:attrName>
                                        </p:attrNameLst>
                                      </p:cBhvr>
                                      <p:to>
                                        <p:strVal val="visible"/>
                                      </p:to>
                                    </p:set>
                                    <p:anim calcmode="lin" valueType="num">
                                      <p:cBhvr>
                                        <p:cTn id="484" dur="500" fill="hold"/>
                                        <p:tgtEl>
                                          <p:spTgt spid="147"/>
                                        </p:tgtEl>
                                        <p:attrNameLst>
                                          <p:attrName>ppt_w</p:attrName>
                                        </p:attrNameLst>
                                      </p:cBhvr>
                                      <p:tavLst>
                                        <p:tav tm="0">
                                          <p:val>
                                            <p:fltVal val="0"/>
                                          </p:val>
                                        </p:tav>
                                        <p:tav tm="100000">
                                          <p:val>
                                            <p:strVal val="#ppt_w"/>
                                          </p:val>
                                        </p:tav>
                                      </p:tavLst>
                                    </p:anim>
                                    <p:anim calcmode="lin" valueType="num">
                                      <p:cBhvr>
                                        <p:cTn id="485" dur="500" fill="hold"/>
                                        <p:tgtEl>
                                          <p:spTgt spid="147"/>
                                        </p:tgtEl>
                                        <p:attrNameLst>
                                          <p:attrName>ppt_h</p:attrName>
                                        </p:attrNameLst>
                                      </p:cBhvr>
                                      <p:tavLst>
                                        <p:tav tm="0">
                                          <p:val>
                                            <p:fltVal val="0"/>
                                          </p:val>
                                        </p:tav>
                                        <p:tav tm="100000">
                                          <p:val>
                                            <p:strVal val="#ppt_h"/>
                                          </p:val>
                                        </p:tav>
                                      </p:tavLst>
                                    </p:anim>
                                    <p:animEffect transition="in" filter="fade">
                                      <p:cBhvr>
                                        <p:cTn id="486" dur="500"/>
                                        <p:tgtEl>
                                          <p:spTgt spid="147"/>
                                        </p:tgtEl>
                                      </p:cBhvr>
                                    </p:animEffect>
                                  </p:childTnLst>
                                </p:cTn>
                              </p:par>
                              <p:par>
                                <p:cTn id="487" presetID="53" presetClass="entr" presetSubtype="16" fill="hold" nodeType="withEffect">
                                  <p:stCondLst>
                                    <p:cond delay="0"/>
                                  </p:stCondLst>
                                  <p:childTnLst>
                                    <p:set>
                                      <p:cBhvr>
                                        <p:cTn id="488" dur="1" fill="hold">
                                          <p:stCondLst>
                                            <p:cond delay="0"/>
                                          </p:stCondLst>
                                        </p:cTn>
                                        <p:tgtEl>
                                          <p:spTgt spid="148"/>
                                        </p:tgtEl>
                                        <p:attrNameLst>
                                          <p:attrName>style.visibility</p:attrName>
                                        </p:attrNameLst>
                                      </p:cBhvr>
                                      <p:to>
                                        <p:strVal val="visible"/>
                                      </p:to>
                                    </p:set>
                                    <p:anim calcmode="lin" valueType="num">
                                      <p:cBhvr>
                                        <p:cTn id="489" dur="500" fill="hold"/>
                                        <p:tgtEl>
                                          <p:spTgt spid="148"/>
                                        </p:tgtEl>
                                        <p:attrNameLst>
                                          <p:attrName>ppt_w</p:attrName>
                                        </p:attrNameLst>
                                      </p:cBhvr>
                                      <p:tavLst>
                                        <p:tav tm="0">
                                          <p:val>
                                            <p:fltVal val="0"/>
                                          </p:val>
                                        </p:tav>
                                        <p:tav tm="100000">
                                          <p:val>
                                            <p:strVal val="#ppt_w"/>
                                          </p:val>
                                        </p:tav>
                                      </p:tavLst>
                                    </p:anim>
                                    <p:anim calcmode="lin" valueType="num">
                                      <p:cBhvr>
                                        <p:cTn id="490" dur="500" fill="hold"/>
                                        <p:tgtEl>
                                          <p:spTgt spid="148"/>
                                        </p:tgtEl>
                                        <p:attrNameLst>
                                          <p:attrName>ppt_h</p:attrName>
                                        </p:attrNameLst>
                                      </p:cBhvr>
                                      <p:tavLst>
                                        <p:tav tm="0">
                                          <p:val>
                                            <p:fltVal val="0"/>
                                          </p:val>
                                        </p:tav>
                                        <p:tav tm="100000">
                                          <p:val>
                                            <p:strVal val="#ppt_h"/>
                                          </p:val>
                                        </p:tav>
                                      </p:tavLst>
                                    </p:anim>
                                    <p:animEffect transition="in" filter="fade">
                                      <p:cBhvr>
                                        <p:cTn id="491" dur="500"/>
                                        <p:tgtEl>
                                          <p:spTgt spid="148"/>
                                        </p:tgtEl>
                                      </p:cBhvr>
                                    </p:animEffect>
                                  </p:childTnLst>
                                </p:cTn>
                              </p:par>
                              <p:par>
                                <p:cTn id="492" presetID="53" presetClass="entr" presetSubtype="16" fill="hold" nodeType="withEffect">
                                  <p:stCondLst>
                                    <p:cond delay="0"/>
                                  </p:stCondLst>
                                  <p:childTnLst>
                                    <p:set>
                                      <p:cBhvr>
                                        <p:cTn id="493" dur="1" fill="hold">
                                          <p:stCondLst>
                                            <p:cond delay="0"/>
                                          </p:stCondLst>
                                        </p:cTn>
                                        <p:tgtEl>
                                          <p:spTgt spid="158"/>
                                        </p:tgtEl>
                                        <p:attrNameLst>
                                          <p:attrName>style.visibility</p:attrName>
                                        </p:attrNameLst>
                                      </p:cBhvr>
                                      <p:to>
                                        <p:strVal val="visible"/>
                                      </p:to>
                                    </p:set>
                                    <p:anim calcmode="lin" valueType="num">
                                      <p:cBhvr>
                                        <p:cTn id="494" dur="500" fill="hold"/>
                                        <p:tgtEl>
                                          <p:spTgt spid="158"/>
                                        </p:tgtEl>
                                        <p:attrNameLst>
                                          <p:attrName>ppt_w</p:attrName>
                                        </p:attrNameLst>
                                      </p:cBhvr>
                                      <p:tavLst>
                                        <p:tav tm="0">
                                          <p:val>
                                            <p:fltVal val="0"/>
                                          </p:val>
                                        </p:tav>
                                        <p:tav tm="100000">
                                          <p:val>
                                            <p:strVal val="#ppt_w"/>
                                          </p:val>
                                        </p:tav>
                                      </p:tavLst>
                                    </p:anim>
                                    <p:anim calcmode="lin" valueType="num">
                                      <p:cBhvr>
                                        <p:cTn id="495" dur="500" fill="hold"/>
                                        <p:tgtEl>
                                          <p:spTgt spid="158"/>
                                        </p:tgtEl>
                                        <p:attrNameLst>
                                          <p:attrName>ppt_h</p:attrName>
                                        </p:attrNameLst>
                                      </p:cBhvr>
                                      <p:tavLst>
                                        <p:tav tm="0">
                                          <p:val>
                                            <p:fltVal val="0"/>
                                          </p:val>
                                        </p:tav>
                                        <p:tav tm="100000">
                                          <p:val>
                                            <p:strVal val="#ppt_h"/>
                                          </p:val>
                                        </p:tav>
                                      </p:tavLst>
                                    </p:anim>
                                    <p:animEffect transition="in" filter="fade">
                                      <p:cBhvr>
                                        <p:cTn id="496" dur="500"/>
                                        <p:tgtEl>
                                          <p:spTgt spid="158"/>
                                        </p:tgtEl>
                                      </p:cBhvr>
                                    </p:animEffect>
                                  </p:childTnLst>
                                </p:cTn>
                              </p:par>
                              <p:par>
                                <p:cTn id="497" presetID="53" presetClass="entr" presetSubtype="16" fill="hold" nodeType="withEffect">
                                  <p:stCondLst>
                                    <p:cond delay="0"/>
                                  </p:stCondLst>
                                  <p:childTnLst>
                                    <p:set>
                                      <p:cBhvr>
                                        <p:cTn id="498" dur="1" fill="hold">
                                          <p:stCondLst>
                                            <p:cond delay="0"/>
                                          </p:stCondLst>
                                        </p:cTn>
                                        <p:tgtEl>
                                          <p:spTgt spid="159"/>
                                        </p:tgtEl>
                                        <p:attrNameLst>
                                          <p:attrName>style.visibility</p:attrName>
                                        </p:attrNameLst>
                                      </p:cBhvr>
                                      <p:to>
                                        <p:strVal val="visible"/>
                                      </p:to>
                                    </p:set>
                                    <p:anim calcmode="lin" valueType="num">
                                      <p:cBhvr>
                                        <p:cTn id="499" dur="500" fill="hold"/>
                                        <p:tgtEl>
                                          <p:spTgt spid="159"/>
                                        </p:tgtEl>
                                        <p:attrNameLst>
                                          <p:attrName>ppt_w</p:attrName>
                                        </p:attrNameLst>
                                      </p:cBhvr>
                                      <p:tavLst>
                                        <p:tav tm="0">
                                          <p:val>
                                            <p:fltVal val="0"/>
                                          </p:val>
                                        </p:tav>
                                        <p:tav tm="100000">
                                          <p:val>
                                            <p:strVal val="#ppt_w"/>
                                          </p:val>
                                        </p:tav>
                                      </p:tavLst>
                                    </p:anim>
                                    <p:anim calcmode="lin" valueType="num">
                                      <p:cBhvr>
                                        <p:cTn id="500" dur="500" fill="hold"/>
                                        <p:tgtEl>
                                          <p:spTgt spid="159"/>
                                        </p:tgtEl>
                                        <p:attrNameLst>
                                          <p:attrName>ppt_h</p:attrName>
                                        </p:attrNameLst>
                                      </p:cBhvr>
                                      <p:tavLst>
                                        <p:tav tm="0">
                                          <p:val>
                                            <p:fltVal val="0"/>
                                          </p:val>
                                        </p:tav>
                                        <p:tav tm="100000">
                                          <p:val>
                                            <p:strVal val="#ppt_h"/>
                                          </p:val>
                                        </p:tav>
                                      </p:tavLst>
                                    </p:anim>
                                    <p:animEffect transition="in" filter="fade">
                                      <p:cBhvr>
                                        <p:cTn id="501" dur="500"/>
                                        <p:tgtEl>
                                          <p:spTgt spid="159"/>
                                        </p:tgtEl>
                                      </p:cBhvr>
                                    </p:animEffect>
                                  </p:childTnLst>
                                </p:cTn>
                              </p:par>
                              <p:par>
                                <p:cTn id="502" presetID="53" presetClass="entr" presetSubtype="16" fill="hold" nodeType="withEffect">
                                  <p:stCondLst>
                                    <p:cond delay="0"/>
                                  </p:stCondLst>
                                  <p:childTnLst>
                                    <p:set>
                                      <p:cBhvr>
                                        <p:cTn id="503" dur="1" fill="hold">
                                          <p:stCondLst>
                                            <p:cond delay="0"/>
                                          </p:stCondLst>
                                        </p:cTn>
                                        <p:tgtEl>
                                          <p:spTgt spid="160"/>
                                        </p:tgtEl>
                                        <p:attrNameLst>
                                          <p:attrName>style.visibility</p:attrName>
                                        </p:attrNameLst>
                                      </p:cBhvr>
                                      <p:to>
                                        <p:strVal val="visible"/>
                                      </p:to>
                                    </p:set>
                                    <p:anim calcmode="lin" valueType="num">
                                      <p:cBhvr>
                                        <p:cTn id="504" dur="500" fill="hold"/>
                                        <p:tgtEl>
                                          <p:spTgt spid="160"/>
                                        </p:tgtEl>
                                        <p:attrNameLst>
                                          <p:attrName>ppt_w</p:attrName>
                                        </p:attrNameLst>
                                      </p:cBhvr>
                                      <p:tavLst>
                                        <p:tav tm="0">
                                          <p:val>
                                            <p:fltVal val="0"/>
                                          </p:val>
                                        </p:tav>
                                        <p:tav tm="100000">
                                          <p:val>
                                            <p:strVal val="#ppt_w"/>
                                          </p:val>
                                        </p:tav>
                                      </p:tavLst>
                                    </p:anim>
                                    <p:anim calcmode="lin" valueType="num">
                                      <p:cBhvr>
                                        <p:cTn id="505" dur="500" fill="hold"/>
                                        <p:tgtEl>
                                          <p:spTgt spid="160"/>
                                        </p:tgtEl>
                                        <p:attrNameLst>
                                          <p:attrName>ppt_h</p:attrName>
                                        </p:attrNameLst>
                                      </p:cBhvr>
                                      <p:tavLst>
                                        <p:tav tm="0">
                                          <p:val>
                                            <p:fltVal val="0"/>
                                          </p:val>
                                        </p:tav>
                                        <p:tav tm="100000">
                                          <p:val>
                                            <p:strVal val="#ppt_h"/>
                                          </p:val>
                                        </p:tav>
                                      </p:tavLst>
                                    </p:anim>
                                    <p:animEffect transition="in" filter="fade">
                                      <p:cBhvr>
                                        <p:cTn id="506" dur="500"/>
                                        <p:tgtEl>
                                          <p:spTgt spid="160"/>
                                        </p:tgtEl>
                                      </p:cBhvr>
                                    </p:animEffect>
                                  </p:childTnLst>
                                </p:cTn>
                              </p:par>
                              <p:par>
                                <p:cTn id="507" presetID="53" presetClass="entr" presetSubtype="16" fill="hold" nodeType="withEffect">
                                  <p:stCondLst>
                                    <p:cond delay="0"/>
                                  </p:stCondLst>
                                  <p:childTnLst>
                                    <p:set>
                                      <p:cBhvr>
                                        <p:cTn id="508" dur="1" fill="hold">
                                          <p:stCondLst>
                                            <p:cond delay="0"/>
                                          </p:stCondLst>
                                        </p:cTn>
                                        <p:tgtEl>
                                          <p:spTgt spid="161"/>
                                        </p:tgtEl>
                                        <p:attrNameLst>
                                          <p:attrName>style.visibility</p:attrName>
                                        </p:attrNameLst>
                                      </p:cBhvr>
                                      <p:to>
                                        <p:strVal val="visible"/>
                                      </p:to>
                                    </p:set>
                                    <p:anim calcmode="lin" valueType="num">
                                      <p:cBhvr>
                                        <p:cTn id="509" dur="500" fill="hold"/>
                                        <p:tgtEl>
                                          <p:spTgt spid="161"/>
                                        </p:tgtEl>
                                        <p:attrNameLst>
                                          <p:attrName>ppt_w</p:attrName>
                                        </p:attrNameLst>
                                      </p:cBhvr>
                                      <p:tavLst>
                                        <p:tav tm="0">
                                          <p:val>
                                            <p:fltVal val="0"/>
                                          </p:val>
                                        </p:tav>
                                        <p:tav tm="100000">
                                          <p:val>
                                            <p:strVal val="#ppt_w"/>
                                          </p:val>
                                        </p:tav>
                                      </p:tavLst>
                                    </p:anim>
                                    <p:anim calcmode="lin" valueType="num">
                                      <p:cBhvr>
                                        <p:cTn id="510" dur="500" fill="hold"/>
                                        <p:tgtEl>
                                          <p:spTgt spid="161"/>
                                        </p:tgtEl>
                                        <p:attrNameLst>
                                          <p:attrName>ppt_h</p:attrName>
                                        </p:attrNameLst>
                                      </p:cBhvr>
                                      <p:tavLst>
                                        <p:tav tm="0">
                                          <p:val>
                                            <p:fltVal val="0"/>
                                          </p:val>
                                        </p:tav>
                                        <p:tav tm="100000">
                                          <p:val>
                                            <p:strVal val="#ppt_h"/>
                                          </p:val>
                                        </p:tav>
                                      </p:tavLst>
                                    </p:anim>
                                    <p:animEffect transition="in" filter="fade">
                                      <p:cBhvr>
                                        <p:cTn id="511" dur="500"/>
                                        <p:tgtEl>
                                          <p:spTgt spid="161"/>
                                        </p:tgtEl>
                                      </p:cBhvr>
                                    </p:animEffect>
                                  </p:childTnLst>
                                </p:cTn>
                              </p:par>
                              <p:par>
                                <p:cTn id="512" presetID="53" presetClass="entr" presetSubtype="16" fill="hold" nodeType="withEffect">
                                  <p:stCondLst>
                                    <p:cond delay="0"/>
                                  </p:stCondLst>
                                  <p:childTnLst>
                                    <p:set>
                                      <p:cBhvr>
                                        <p:cTn id="513" dur="1" fill="hold">
                                          <p:stCondLst>
                                            <p:cond delay="0"/>
                                          </p:stCondLst>
                                        </p:cTn>
                                        <p:tgtEl>
                                          <p:spTgt spid="162"/>
                                        </p:tgtEl>
                                        <p:attrNameLst>
                                          <p:attrName>style.visibility</p:attrName>
                                        </p:attrNameLst>
                                      </p:cBhvr>
                                      <p:to>
                                        <p:strVal val="visible"/>
                                      </p:to>
                                    </p:set>
                                    <p:anim calcmode="lin" valueType="num">
                                      <p:cBhvr>
                                        <p:cTn id="514" dur="500" fill="hold"/>
                                        <p:tgtEl>
                                          <p:spTgt spid="162"/>
                                        </p:tgtEl>
                                        <p:attrNameLst>
                                          <p:attrName>ppt_w</p:attrName>
                                        </p:attrNameLst>
                                      </p:cBhvr>
                                      <p:tavLst>
                                        <p:tav tm="0">
                                          <p:val>
                                            <p:fltVal val="0"/>
                                          </p:val>
                                        </p:tav>
                                        <p:tav tm="100000">
                                          <p:val>
                                            <p:strVal val="#ppt_w"/>
                                          </p:val>
                                        </p:tav>
                                      </p:tavLst>
                                    </p:anim>
                                    <p:anim calcmode="lin" valueType="num">
                                      <p:cBhvr>
                                        <p:cTn id="515" dur="500" fill="hold"/>
                                        <p:tgtEl>
                                          <p:spTgt spid="162"/>
                                        </p:tgtEl>
                                        <p:attrNameLst>
                                          <p:attrName>ppt_h</p:attrName>
                                        </p:attrNameLst>
                                      </p:cBhvr>
                                      <p:tavLst>
                                        <p:tav tm="0">
                                          <p:val>
                                            <p:fltVal val="0"/>
                                          </p:val>
                                        </p:tav>
                                        <p:tav tm="100000">
                                          <p:val>
                                            <p:strVal val="#ppt_h"/>
                                          </p:val>
                                        </p:tav>
                                      </p:tavLst>
                                    </p:anim>
                                    <p:animEffect transition="in" filter="fade">
                                      <p:cBhvr>
                                        <p:cTn id="516" dur="500"/>
                                        <p:tgtEl>
                                          <p:spTgt spid="162"/>
                                        </p:tgtEl>
                                      </p:cBhvr>
                                    </p:animEffect>
                                  </p:childTnLst>
                                </p:cTn>
                              </p:par>
                              <p:par>
                                <p:cTn id="517" presetID="53" presetClass="entr" presetSubtype="16" fill="hold" nodeType="withEffect">
                                  <p:stCondLst>
                                    <p:cond delay="0"/>
                                  </p:stCondLst>
                                  <p:childTnLst>
                                    <p:set>
                                      <p:cBhvr>
                                        <p:cTn id="518" dur="1" fill="hold">
                                          <p:stCondLst>
                                            <p:cond delay="0"/>
                                          </p:stCondLst>
                                        </p:cTn>
                                        <p:tgtEl>
                                          <p:spTgt spid="163"/>
                                        </p:tgtEl>
                                        <p:attrNameLst>
                                          <p:attrName>style.visibility</p:attrName>
                                        </p:attrNameLst>
                                      </p:cBhvr>
                                      <p:to>
                                        <p:strVal val="visible"/>
                                      </p:to>
                                    </p:set>
                                    <p:anim calcmode="lin" valueType="num">
                                      <p:cBhvr>
                                        <p:cTn id="519" dur="500" fill="hold"/>
                                        <p:tgtEl>
                                          <p:spTgt spid="163"/>
                                        </p:tgtEl>
                                        <p:attrNameLst>
                                          <p:attrName>ppt_w</p:attrName>
                                        </p:attrNameLst>
                                      </p:cBhvr>
                                      <p:tavLst>
                                        <p:tav tm="0">
                                          <p:val>
                                            <p:fltVal val="0"/>
                                          </p:val>
                                        </p:tav>
                                        <p:tav tm="100000">
                                          <p:val>
                                            <p:strVal val="#ppt_w"/>
                                          </p:val>
                                        </p:tav>
                                      </p:tavLst>
                                    </p:anim>
                                    <p:anim calcmode="lin" valueType="num">
                                      <p:cBhvr>
                                        <p:cTn id="520" dur="500" fill="hold"/>
                                        <p:tgtEl>
                                          <p:spTgt spid="163"/>
                                        </p:tgtEl>
                                        <p:attrNameLst>
                                          <p:attrName>ppt_h</p:attrName>
                                        </p:attrNameLst>
                                      </p:cBhvr>
                                      <p:tavLst>
                                        <p:tav tm="0">
                                          <p:val>
                                            <p:fltVal val="0"/>
                                          </p:val>
                                        </p:tav>
                                        <p:tav tm="100000">
                                          <p:val>
                                            <p:strVal val="#ppt_h"/>
                                          </p:val>
                                        </p:tav>
                                      </p:tavLst>
                                    </p:anim>
                                    <p:animEffect transition="in" filter="fade">
                                      <p:cBhvr>
                                        <p:cTn id="521" dur="500"/>
                                        <p:tgtEl>
                                          <p:spTgt spid="163"/>
                                        </p:tgtEl>
                                      </p:cBhvr>
                                    </p:animEffect>
                                  </p:childTnLst>
                                </p:cTn>
                              </p:par>
                              <p:par>
                                <p:cTn id="522" presetID="53" presetClass="entr" presetSubtype="16" fill="hold" nodeType="withEffect">
                                  <p:stCondLst>
                                    <p:cond delay="0"/>
                                  </p:stCondLst>
                                  <p:childTnLst>
                                    <p:set>
                                      <p:cBhvr>
                                        <p:cTn id="523" dur="1" fill="hold">
                                          <p:stCondLst>
                                            <p:cond delay="0"/>
                                          </p:stCondLst>
                                        </p:cTn>
                                        <p:tgtEl>
                                          <p:spTgt spid="164"/>
                                        </p:tgtEl>
                                        <p:attrNameLst>
                                          <p:attrName>style.visibility</p:attrName>
                                        </p:attrNameLst>
                                      </p:cBhvr>
                                      <p:to>
                                        <p:strVal val="visible"/>
                                      </p:to>
                                    </p:set>
                                    <p:anim calcmode="lin" valueType="num">
                                      <p:cBhvr>
                                        <p:cTn id="524" dur="500" fill="hold"/>
                                        <p:tgtEl>
                                          <p:spTgt spid="164"/>
                                        </p:tgtEl>
                                        <p:attrNameLst>
                                          <p:attrName>ppt_w</p:attrName>
                                        </p:attrNameLst>
                                      </p:cBhvr>
                                      <p:tavLst>
                                        <p:tav tm="0">
                                          <p:val>
                                            <p:fltVal val="0"/>
                                          </p:val>
                                        </p:tav>
                                        <p:tav tm="100000">
                                          <p:val>
                                            <p:strVal val="#ppt_w"/>
                                          </p:val>
                                        </p:tav>
                                      </p:tavLst>
                                    </p:anim>
                                    <p:anim calcmode="lin" valueType="num">
                                      <p:cBhvr>
                                        <p:cTn id="525" dur="500" fill="hold"/>
                                        <p:tgtEl>
                                          <p:spTgt spid="164"/>
                                        </p:tgtEl>
                                        <p:attrNameLst>
                                          <p:attrName>ppt_h</p:attrName>
                                        </p:attrNameLst>
                                      </p:cBhvr>
                                      <p:tavLst>
                                        <p:tav tm="0">
                                          <p:val>
                                            <p:fltVal val="0"/>
                                          </p:val>
                                        </p:tav>
                                        <p:tav tm="100000">
                                          <p:val>
                                            <p:strVal val="#ppt_h"/>
                                          </p:val>
                                        </p:tav>
                                      </p:tavLst>
                                    </p:anim>
                                    <p:animEffect transition="in" filter="fade">
                                      <p:cBhvr>
                                        <p:cTn id="526" dur="500"/>
                                        <p:tgtEl>
                                          <p:spTgt spid="164"/>
                                        </p:tgtEl>
                                      </p:cBhvr>
                                    </p:animEffect>
                                  </p:childTnLst>
                                </p:cTn>
                              </p:par>
                              <p:par>
                                <p:cTn id="527" presetID="53" presetClass="entr" presetSubtype="16" fill="hold" nodeType="withEffect">
                                  <p:stCondLst>
                                    <p:cond delay="0"/>
                                  </p:stCondLst>
                                  <p:childTnLst>
                                    <p:set>
                                      <p:cBhvr>
                                        <p:cTn id="528" dur="1" fill="hold">
                                          <p:stCondLst>
                                            <p:cond delay="0"/>
                                          </p:stCondLst>
                                        </p:cTn>
                                        <p:tgtEl>
                                          <p:spTgt spid="165"/>
                                        </p:tgtEl>
                                        <p:attrNameLst>
                                          <p:attrName>style.visibility</p:attrName>
                                        </p:attrNameLst>
                                      </p:cBhvr>
                                      <p:to>
                                        <p:strVal val="visible"/>
                                      </p:to>
                                    </p:set>
                                    <p:anim calcmode="lin" valueType="num">
                                      <p:cBhvr>
                                        <p:cTn id="529" dur="500" fill="hold"/>
                                        <p:tgtEl>
                                          <p:spTgt spid="165"/>
                                        </p:tgtEl>
                                        <p:attrNameLst>
                                          <p:attrName>ppt_w</p:attrName>
                                        </p:attrNameLst>
                                      </p:cBhvr>
                                      <p:tavLst>
                                        <p:tav tm="0">
                                          <p:val>
                                            <p:fltVal val="0"/>
                                          </p:val>
                                        </p:tav>
                                        <p:tav tm="100000">
                                          <p:val>
                                            <p:strVal val="#ppt_w"/>
                                          </p:val>
                                        </p:tav>
                                      </p:tavLst>
                                    </p:anim>
                                    <p:anim calcmode="lin" valueType="num">
                                      <p:cBhvr>
                                        <p:cTn id="530" dur="500" fill="hold"/>
                                        <p:tgtEl>
                                          <p:spTgt spid="165"/>
                                        </p:tgtEl>
                                        <p:attrNameLst>
                                          <p:attrName>ppt_h</p:attrName>
                                        </p:attrNameLst>
                                      </p:cBhvr>
                                      <p:tavLst>
                                        <p:tav tm="0">
                                          <p:val>
                                            <p:fltVal val="0"/>
                                          </p:val>
                                        </p:tav>
                                        <p:tav tm="100000">
                                          <p:val>
                                            <p:strVal val="#ppt_h"/>
                                          </p:val>
                                        </p:tav>
                                      </p:tavLst>
                                    </p:anim>
                                    <p:animEffect transition="in" filter="fade">
                                      <p:cBhvr>
                                        <p:cTn id="531" dur="500"/>
                                        <p:tgtEl>
                                          <p:spTgt spid="165"/>
                                        </p:tgtEl>
                                      </p:cBhvr>
                                    </p:animEffect>
                                  </p:childTnLst>
                                </p:cTn>
                              </p:par>
                              <p:par>
                                <p:cTn id="532" presetID="53" presetClass="entr" presetSubtype="16" fill="hold" nodeType="withEffect">
                                  <p:stCondLst>
                                    <p:cond delay="0"/>
                                  </p:stCondLst>
                                  <p:childTnLst>
                                    <p:set>
                                      <p:cBhvr>
                                        <p:cTn id="533" dur="1" fill="hold">
                                          <p:stCondLst>
                                            <p:cond delay="0"/>
                                          </p:stCondLst>
                                        </p:cTn>
                                        <p:tgtEl>
                                          <p:spTgt spid="166"/>
                                        </p:tgtEl>
                                        <p:attrNameLst>
                                          <p:attrName>style.visibility</p:attrName>
                                        </p:attrNameLst>
                                      </p:cBhvr>
                                      <p:to>
                                        <p:strVal val="visible"/>
                                      </p:to>
                                    </p:set>
                                    <p:anim calcmode="lin" valueType="num">
                                      <p:cBhvr>
                                        <p:cTn id="534" dur="500" fill="hold"/>
                                        <p:tgtEl>
                                          <p:spTgt spid="166"/>
                                        </p:tgtEl>
                                        <p:attrNameLst>
                                          <p:attrName>ppt_w</p:attrName>
                                        </p:attrNameLst>
                                      </p:cBhvr>
                                      <p:tavLst>
                                        <p:tav tm="0">
                                          <p:val>
                                            <p:fltVal val="0"/>
                                          </p:val>
                                        </p:tav>
                                        <p:tav tm="100000">
                                          <p:val>
                                            <p:strVal val="#ppt_w"/>
                                          </p:val>
                                        </p:tav>
                                      </p:tavLst>
                                    </p:anim>
                                    <p:anim calcmode="lin" valueType="num">
                                      <p:cBhvr>
                                        <p:cTn id="535" dur="500" fill="hold"/>
                                        <p:tgtEl>
                                          <p:spTgt spid="166"/>
                                        </p:tgtEl>
                                        <p:attrNameLst>
                                          <p:attrName>ppt_h</p:attrName>
                                        </p:attrNameLst>
                                      </p:cBhvr>
                                      <p:tavLst>
                                        <p:tav tm="0">
                                          <p:val>
                                            <p:fltVal val="0"/>
                                          </p:val>
                                        </p:tav>
                                        <p:tav tm="100000">
                                          <p:val>
                                            <p:strVal val="#ppt_h"/>
                                          </p:val>
                                        </p:tav>
                                      </p:tavLst>
                                    </p:anim>
                                    <p:animEffect transition="in" filter="fade">
                                      <p:cBhvr>
                                        <p:cTn id="536" dur="500"/>
                                        <p:tgtEl>
                                          <p:spTgt spid="166"/>
                                        </p:tgtEl>
                                      </p:cBhvr>
                                    </p:animEffect>
                                  </p:childTnLst>
                                </p:cTn>
                              </p:par>
                              <p:par>
                                <p:cTn id="537" presetID="53" presetClass="entr" presetSubtype="16" fill="hold" nodeType="withEffect">
                                  <p:stCondLst>
                                    <p:cond delay="0"/>
                                  </p:stCondLst>
                                  <p:childTnLst>
                                    <p:set>
                                      <p:cBhvr>
                                        <p:cTn id="538" dur="1" fill="hold">
                                          <p:stCondLst>
                                            <p:cond delay="0"/>
                                          </p:stCondLst>
                                        </p:cTn>
                                        <p:tgtEl>
                                          <p:spTgt spid="167"/>
                                        </p:tgtEl>
                                        <p:attrNameLst>
                                          <p:attrName>style.visibility</p:attrName>
                                        </p:attrNameLst>
                                      </p:cBhvr>
                                      <p:to>
                                        <p:strVal val="visible"/>
                                      </p:to>
                                    </p:set>
                                    <p:anim calcmode="lin" valueType="num">
                                      <p:cBhvr>
                                        <p:cTn id="539" dur="500" fill="hold"/>
                                        <p:tgtEl>
                                          <p:spTgt spid="167"/>
                                        </p:tgtEl>
                                        <p:attrNameLst>
                                          <p:attrName>ppt_w</p:attrName>
                                        </p:attrNameLst>
                                      </p:cBhvr>
                                      <p:tavLst>
                                        <p:tav tm="0">
                                          <p:val>
                                            <p:fltVal val="0"/>
                                          </p:val>
                                        </p:tav>
                                        <p:tav tm="100000">
                                          <p:val>
                                            <p:strVal val="#ppt_w"/>
                                          </p:val>
                                        </p:tav>
                                      </p:tavLst>
                                    </p:anim>
                                    <p:anim calcmode="lin" valueType="num">
                                      <p:cBhvr>
                                        <p:cTn id="540" dur="500" fill="hold"/>
                                        <p:tgtEl>
                                          <p:spTgt spid="167"/>
                                        </p:tgtEl>
                                        <p:attrNameLst>
                                          <p:attrName>ppt_h</p:attrName>
                                        </p:attrNameLst>
                                      </p:cBhvr>
                                      <p:tavLst>
                                        <p:tav tm="0">
                                          <p:val>
                                            <p:fltVal val="0"/>
                                          </p:val>
                                        </p:tav>
                                        <p:tav tm="100000">
                                          <p:val>
                                            <p:strVal val="#ppt_h"/>
                                          </p:val>
                                        </p:tav>
                                      </p:tavLst>
                                    </p:anim>
                                    <p:animEffect transition="in" filter="fade">
                                      <p:cBhvr>
                                        <p:cTn id="541" dur="500"/>
                                        <p:tgtEl>
                                          <p:spTgt spid="167"/>
                                        </p:tgtEl>
                                      </p:cBhvr>
                                    </p:animEffect>
                                  </p:childTnLst>
                                </p:cTn>
                              </p:par>
                              <p:par>
                                <p:cTn id="542" presetID="53" presetClass="entr" presetSubtype="16" fill="hold" nodeType="withEffect">
                                  <p:stCondLst>
                                    <p:cond delay="0"/>
                                  </p:stCondLst>
                                  <p:childTnLst>
                                    <p:set>
                                      <p:cBhvr>
                                        <p:cTn id="543" dur="1" fill="hold">
                                          <p:stCondLst>
                                            <p:cond delay="0"/>
                                          </p:stCondLst>
                                        </p:cTn>
                                        <p:tgtEl>
                                          <p:spTgt spid="168"/>
                                        </p:tgtEl>
                                        <p:attrNameLst>
                                          <p:attrName>style.visibility</p:attrName>
                                        </p:attrNameLst>
                                      </p:cBhvr>
                                      <p:to>
                                        <p:strVal val="visible"/>
                                      </p:to>
                                    </p:set>
                                    <p:anim calcmode="lin" valueType="num">
                                      <p:cBhvr>
                                        <p:cTn id="544" dur="500" fill="hold"/>
                                        <p:tgtEl>
                                          <p:spTgt spid="168"/>
                                        </p:tgtEl>
                                        <p:attrNameLst>
                                          <p:attrName>ppt_w</p:attrName>
                                        </p:attrNameLst>
                                      </p:cBhvr>
                                      <p:tavLst>
                                        <p:tav tm="0">
                                          <p:val>
                                            <p:fltVal val="0"/>
                                          </p:val>
                                        </p:tav>
                                        <p:tav tm="100000">
                                          <p:val>
                                            <p:strVal val="#ppt_w"/>
                                          </p:val>
                                        </p:tav>
                                      </p:tavLst>
                                    </p:anim>
                                    <p:anim calcmode="lin" valueType="num">
                                      <p:cBhvr>
                                        <p:cTn id="545" dur="500" fill="hold"/>
                                        <p:tgtEl>
                                          <p:spTgt spid="168"/>
                                        </p:tgtEl>
                                        <p:attrNameLst>
                                          <p:attrName>ppt_h</p:attrName>
                                        </p:attrNameLst>
                                      </p:cBhvr>
                                      <p:tavLst>
                                        <p:tav tm="0">
                                          <p:val>
                                            <p:fltVal val="0"/>
                                          </p:val>
                                        </p:tav>
                                        <p:tav tm="100000">
                                          <p:val>
                                            <p:strVal val="#ppt_h"/>
                                          </p:val>
                                        </p:tav>
                                      </p:tavLst>
                                    </p:anim>
                                    <p:animEffect transition="in" filter="fade">
                                      <p:cBhvr>
                                        <p:cTn id="546" dur="500"/>
                                        <p:tgtEl>
                                          <p:spTgt spid="168"/>
                                        </p:tgtEl>
                                      </p:cBhvr>
                                    </p:animEffect>
                                  </p:childTnLst>
                                </p:cTn>
                              </p:par>
                              <p:par>
                                <p:cTn id="547" presetID="53" presetClass="entr" presetSubtype="16" fill="hold" nodeType="withEffect">
                                  <p:stCondLst>
                                    <p:cond delay="0"/>
                                  </p:stCondLst>
                                  <p:childTnLst>
                                    <p:set>
                                      <p:cBhvr>
                                        <p:cTn id="548" dur="1" fill="hold">
                                          <p:stCondLst>
                                            <p:cond delay="0"/>
                                          </p:stCondLst>
                                        </p:cTn>
                                        <p:tgtEl>
                                          <p:spTgt spid="169"/>
                                        </p:tgtEl>
                                        <p:attrNameLst>
                                          <p:attrName>style.visibility</p:attrName>
                                        </p:attrNameLst>
                                      </p:cBhvr>
                                      <p:to>
                                        <p:strVal val="visible"/>
                                      </p:to>
                                    </p:set>
                                    <p:anim calcmode="lin" valueType="num">
                                      <p:cBhvr>
                                        <p:cTn id="549" dur="500" fill="hold"/>
                                        <p:tgtEl>
                                          <p:spTgt spid="169"/>
                                        </p:tgtEl>
                                        <p:attrNameLst>
                                          <p:attrName>ppt_w</p:attrName>
                                        </p:attrNameLst>
                                      </p:cBhvr>
                                      <p:tavLst>
                                        <p:tav tm="0">
                                          <p:val>
                                            <p:fltVal val="0"/>
                                          </p:val>
                                        </p:tav>
                                        <p:tav tm="100000">
                                          <p:val>
                                            <p:strVal val="#ppt_w"/>
                                          </p:val>
                                        </p:tav>
                                      </p:tavLst>
                                    </p:anim>
                                    <p:anim calcmode="lin" valueType="num">
                                      <p:cBhvr>
                                        <p:cTn id="550" dur="500" fill="hold"/>
                                        <p:tgtEl>
                                          <p:spTgt spid="169"/>
                                        </p:tgtEl>
                                        <p:attrNameLst>
                                          <p:attrName>ppt_h</p:attrName>
                                        </p:attrNameLst>
                                      </p:cBhvr>
                                      <p:tavLst>
                                        <p:tav tm="0">
                                          <p:val>
                                            <p:fltVal val="0"/>
                                          </p:val>
                                        </p:tav>
                                        <p:tav tm="100000">
                                          <p:val>
                                            <p:strVal val="#ppt_h"/>
                                          </p:val>
                                        </p:tav>
                                      </p:tavLst>
                                    </p:anim>
                                    <p:animEffect transition="in" filter="fade">
                                      <p:cBhvr>
                                        <p:cTn id="551" dur="500"/>
                                        <p:tgtEl>
                                          <p:spTgt spid="169"/>
                                        </p:tgtEl>
                                      </p:cBhvr>
                                    </p:animEffect>
                                  </p:childTnLst>
                                </p:cTn>
                              </p:par>
                              <p:par>
                                <p:cTn id="552" presetID="53" presetClass="entr" presetSubtype="16" fill="hold" nodeType="withEffect">
                                  <p:stCondLst>
                                    <p:cond delay="0"/>
                                  </p:stCondLst>
                                  <p:childTnLst>
                                    <p:set>
                                      <p:cBhvr>
                                        <p:cTn id="553" dur="1" fill="hold">
                                          <p:stCondLst>
                                            <p:cond delay="0"/>
                                          </p:stCondLst>
                                        </p:cTn>
                                        <p:tgtEl>
                                          <p:spTgt spid="170"/>
                                        </p:tgtEl>
                                        <p:attrNameLst>
                                          <p:attrName>style.visibility</p:attrName>
                                        </p:attrNameLst>
                                      </p:cBhvr>
                                      <p:to>
                                        <p:strVal val="visible"/>
                                      </p:to>
                                    </p:set>
                                    <p:anim calcmode="lin" valueType="num">
                                      <p:cBhvr>
                                        <p:cTn id="554" dur="500" fill="hold"/>
                                        <p:tgtEl>
                                          <p:spTgt spid="170"/>
                                        </p:tgtEl>
                                        <p:attrNameLst>
                                          <p:attrName>ppt_w</p:attrName>
                                        </p:attrNameLst>
                                      </p:cBhvr>
                                      <p:tavLst>
                                        <p:tav tm="0">
                                          <p:val>
                                            <p:fltVal val="0"/>
                                          </p:val>
                                        </p:tav>
                                        <p:tav tm="100000">
                                          <p:val>
                                            <p:strVal val="#ppt_w"/>
                                          </p:val>
                                        </p:tav>
                                      </p:tavLst>
                                    </p:anim>
                                    <p:anim calcmode="lin" valueType="num">
                                      <p:cBhvr>
                                        <p:cTn id="555" dur="500" fill="hold"/>
                                        <p:tgtEl>
                                          <p:spTgt spid="170"/>
                                        </p:tgtEl>
                                        <p:attrNameLst>
                                          <p:attrName>ppt_h</p:attrName>
                                        </p:attrNameLst>
                                      </p:cBhvr>
                                      <p:tavLst>
                                        <p:tav tm="0">
                                          <p:val>
                                            <p:fltVal val="0"/>
                                          </p:val>
                                        </p:tav>
                                        <p:tav tm="100000">
                                          <p:val>
                                            <p:strVal val="#ppt_h"/>
                                          </p:val>
                                        </p:tav>
                                      </p:tavLst>
                                    </p:anim>
                                    <p:animEffect transition="in" filter="fade">
                                      <p:cBhvr>
                                        <p:cTn id="556" dur="500"/>
                                        <p:tgtEl>
                                          <p:spTgt spid="170"/>
                                        </p:tgtEl>
                                      </p:cBhvr>
                                    </p:animEffect>
                                  </p:childTnLst>
                                </p:cTn>
                              </p:par>
                              <p:par>
                                <p:cTn id="557" presetID="53" presetClass="entr" presetSubtype="16" fill="hold" nodeType="withEffect">
                                  <p:stCondLst>
                                    <p:cond delay="0"/>
                                  </p:stCondLst>
                                  <p:childTnLst>
                                    <p:set>
                                      <p:cBhvr>
                                        <p:cTn id="558" dur="1" fill="hold">
                                          <p:stCondLst>
                                            <p:cond delay="0"/>
                                          </p:stCondLst>
                                        </p:cTn>
                                        <p:tgtEl>
                                          <p:spTgt spid="171"/>
                                        </p:tgtEl>
                                        <p:attrNameLst>
                                          <p:attrName>style.visibility</p:attrName>
                                        </p:attrNameLst>
                                      </p:cBhvr>
                                      <p:to>
                                        <p:strVal val="visible"/>
                                      </p:to>
                                    </p:set>
                                    <p:anim calcmode="lin" valueType="num">
                                      <p:cBhvr>
                                        <p:cTn id="559" dur="500" fill="hold"/>
                                        <p:tgtEl>
                                          <p:spTgt spid="171"/>
                                        </p:tgtEl>
                                        <p:attrNameLst>
                                          <p:attrName>ppt_w</p:attrName>
                                        </p:attrNameLst>
                                      </p:cBhvr>
                                      <p:tavLst>
                                        <p:tav tm="0">
                                          <p:val>
                                            <p:fltVal val="0"/>
                                          </p:val>
                                        </p:tav>
                                        <p:tav tm="100000">
                                          <p:val>
                                            <p:strVal val="#ppt_w"/>
                                          </p:val>
                                        </p:tav>
                                      </p:tavLst>
                                    </p:anim>
                                    <p:anim calcmode="lin" valueType="num">
                                      <p:cBhvr>
                                        <p:cTn id="560" dur="500" fill="hold"/>
                                        <p:tgtEl>
                                          <p:spTgt spid="171"/>
                                        </p:tgtEl>
                                        <p:attrNameLst>
                                          <p:attrName>ppt_h</p:attrName>
                                        </p:attrNameLst>
                                      </p:cBhvr>
                                      <p:tavLst>
                                        <p:tav tm="0">
                                          <p:val>
                                            <p:fltVal val="0"/>
                                          </p:val>
                                        </p:tav>
                                        <p:tav tm="100000">
                                          <p:val>
                                            <p:strVal val="#ppt_h"/>
                                          </p:val>
                                        </p:tav>
                                      </p:tavLst>
                                    </p:anim>
                                    <p:animEffect transition="in" filter="fade">
                                      <p:cBhvr>
                                        <p:cTn id="561" dur="500"/>
                                        <p:tgtEl>
                                          <p:spTgt spid="171"/>
                                        </p:tgtEl>
                                      </p:cBhvr>
                                    </p:animEffect>
                                  </p:childTnLst>
                                </p:cTn>
                              </p:par>
                              <p:par>
                                <p:cTn id="562" presetID="53" presetClass="entr" presetSubtype="16" fill="hold" nodeType="withEffect">
                                  <p:stCondLst>
                                    <p:cond delay="0"/>
                                  </p:stCondLst>
                                  <p:childTnLst>
                                    <p:set>
                                      <p:cBhvr>
                                        <p:cTn id="563" dur="1" fill="hold">
                                          <p:stCondLst>
                                            <p:cond delay="0"/>
                                          </p:stCondLst>
                                        </p:cTn>
                                        <p:tgtEl>
                                          <p:spTgt spid="172"/>
                                        </p:tgtEl>
                                        <p:attrNameLst>
                                          <p:attrName>style.visibility</p:attrName>
                                        </p:attrNameLst>
                                      </p:cBhvr>
                                      <p:to>
                                        <p:strVal val="visible"/>
                                      </p:to>
                                    </p:set>
                                    <p:anim calcmode="lin" valueType="num">
                                      <p:cBhvr>
                                        <p:cTn id="564" dur="500" fill="hold"/>
                                        <p:tgtEl>
                                          <p:spTgt spid="172"/>
                                        </p:tgtEl>
                                        <p:attrNameLst>
                                          <p:attrName>ppt_w</p:attrName>
                                        </p:attrNameLst>
                                      </p:cBhvr>
                                      <p:tavLst>
                                        <p:tav tm="0">
                                          <p:val>
                                            <p:fltVal val="0"/>
                                          </p:val>
                                        </p:tav>
                                        <p:tav tm="100000">
                                          <p:val>
                                            <p:strVal val="#ppt_w"/>
                                          </p:val>
                                        </p:tav>
                                      </p:tavLst>
                                    </p:anim>
                                    <p:anim calcmode="lin" valueType="num">
                                      <p:cBhvr>
                                        <p:cTn id="565" dur="500" fill="hold"/>
                                        <p:tgtEl>
                                          <p:spTgt spid="172"/>
                                        </p:tgtEl>
                                        <p:attrNameLst>
                                          <p:attrName>ppt_h</p:attrName>
                                        </p:attrNameLst>
                                      </p:cBhvr>
                                      <p:tavLst>
                                        <p:tav tm="0">
                                          <p:val>
                                            <p:fltVal val="0"/>
                                          </p:val>
                                        </p:tav>
                                        <p:tav tm="100000">
                                          <p:val>
                                            <p:strVal val="#ppt_h"/>
                                          </p:val>
                                        </p:tav>
                                      </p:tavLst>
                                    </p:anim>
                                    <p:animEffect transition="in" filter="fade">
                                      <p:cBhvr>
                                        <p:cTn id="566" dur="500"/>
                                        <p:tgtEl>
                                          <p:spTgt spid="172"/>
                                        </p:tgtEl>
                                      </p:cBhvr>
                                    </p:animEffect>
                                  </p:childTnLst>
                                </p:cTn>
                              </p:par>
                              <p:par>
                                <p:cTn id="567" presetID="53" presetClass="entr" presetSubtype="16" fill="hold" nodeType="withEffect">
                                  <p:stCondLst>
                                    <p:cond delay="0"/>
                                  </p:stCondLst>
                                  <p:childTnLst>
                                    <p:set>
                                      <p:cBhvr>
                                        <p:cTn id="568" dur="1" fill="hold">
                                          <p:stCondLst>
                                            <p:cond delay="0"/>
                                          </p:stCondLst>
                                        </p:cTn>
                                        <p:tgtEl>
                                          <p:spTgt spid="173"/>
                                        </p:tgtEl>
                                        <p:attrNameLst>
                                          <p:attrName>style.visibility</p:attrName>
                                        </p:attrNameLst>
                                      </p:cBhvr>
                                      <p:to>
                                        <p:strVal val="visible"/>
                                      </p:to>
                                    </p:set>
                                    <p:anim calcmode="lin" valueType="num">
                                      <p:cBhvr>
                                        <p:cTn id="569" dur="500" fill="hold"/>
                                        <p:tgtEl>
                                          <p:spTgt spid="173"/>
                                        </p:tgtEl>
                                        <p:attrNameLst>
                                          <p:attrName>ppt_w</p:attrName>
                                        </p:attrNameLst>
                                      </p:cBhvr>
                                      <p:tavLst>
                                        <p:tav tm="0">
                                          <p:val>
                                            <p:fltVal val="0"/>
                                          </p:val>
                                        </p:tav>
                                        <p:tav tm="100000">
                                          <p:val>
                                            <p:strVal val="#ppt_w"/>
                                          </p:val>
                                        </p:tav>
                                      </p:tavLst>
                                    </p:anim>
                                    <p:anim calcmode="lin" valueType="num">
                                      <p:cBhvr>
                                        <p:cTn id="570" dur="500" fill="hold"/>
                                        <p:tgtEl>
                                          <p:spTgt spid="173"/>
                                        </p:tgtEl>
                                        <p:attrNameLst>
                                          <p:attrName>ppt_h</p:attrName>
                                        </p:attrNameLst>
                                      </p:cBhvr>
                                      <p:tavLst>
                                        <p:tav tm="0">
                                          <p:val>
                                            <p:fltVal val="0"/>
                                          </p:val>
                                        </p:tav>
                                        <p:tav tm="100000">
                                          <p:val>
                                            <p:strVal val="#ppt_h"/>
                                          </p:val>
                                        </p:tav>
                                      </p:tavLst>
                                    </p:anim>
                                    <p:animEffect transition="in" filter="fade">
                                      <p:cBhvr>
                                        <p:cTn id="571" dur="500"/>
                                        <p:tgtEl>
                                          <p:spTgt spid="173"/>
                                        </p:tgtEl>
                                      </p:cBhvr>
                                    </p:animEffect>
                                  </p:childTnLst>
                                </p:cTn>
                              </p:par>
                              <p:par>
                                <p:cTn id="572" presetID="53" presetClass="entr" presetSubtype="16" fill="hold" nodeType="withEffect">
                                  <p:stCondLst>
                                    <p:cond delay="0"/>
                                  </p:stCondLst>
                                  <p:childTnLst>
                                    <p:set>
                                      <p:cBhvr>
                                        <p:cTn id="573" dur="1" fill="hold">
                                          <p:stCondLst>
                                            <p:cond delay="0"/>
                                          </p:stCondLst>
                                        </p:cTn>
                                        <p:tgtEl>
                                          <p:spTgt spid="174"/>
                                        </p:tgtEl>
                                        <p:attrNameLst>
                                          <p:attrName>style.visibility</p:attrName>
                                        </p:attrNameLst>
                                      </p:cBhvr>
                                      <p:to>
                                        <p:strVal val="visible"/>
                                      </p:to>
                                    </p:set>
                                    <p:anim calcmode="lin" valueType="num">
                                      <p:cBhvr>
                                        <p:cTn id="574" dur="500" fill="hold"/>
                                        <p:tgtEl>
                                          <p:spTgt spid="174"/>
                                        </p:tgtEl>
                                        <p:attrNameLst>
                                          <p:attrName>ppt_w</p:attrName>
                                        </p:attrNameLst>
                                      </p:cBhvr>
                                      <p:tavLst>
                                        <p:tav tm="0">
                                          <p:val>
                                            <p:fltVal val="0"/>
                                          </p:val>
                                        </p:tav>
                                        <p:tav tm="100000">
                                          <p:val>
                                            <p:strVal val="#ppt_w"/>
                                          </p:val>
                                        </p:tav>
                                      </p:tavLst>
                                    </p:anim>
                                    <p:anim calcmode="lin" valueType="num">
                                      <p:cBhvr>
                                        <p:cTn id="575" dur="500" fill="hold"/>
                                        <p:tgtEl>
                                          <p:spTgt spid="174"/>
                                        </p:tgtEl>
                                        <p:attrNameLst>
                                          <p:attrName>ppt_h</p:attrName>
                                        </p:attrNameLst>
                                      </p:cBhvr>
                                      <p:tavLst>
                                        <p:tav tm="0">
                                          <p:val>
                                            <p:fltVal val="0"/>
                                          </p:val>
                                        </p:tav>
                                        <p:tav tm="100000">
                                          <p:val>
                                            <p:strVal val="#ppt_h"/>
                                          </p:val>
                                        </p:tav>
                                      </p:tavLst>
                                    </p:anim>
                                    <p:animEffect transition="in" filter="fade">
                                      <p:cBhvr>
                                        <p:cTn id="576" dur="500"/>
                                        <p:tgtEl>
                                          <p:spTgt spid="174"/>
                                        </p:tgtEl>
                                      </p:cBhvr>
                                    </p:animEffect>
                                  </p:childTnLst>
                                </p:cTn>
                              </p:par>
                              <p:par>
                                <p:cTn id="577" presetID="53" presetClass="entr" presetSubtype="16" fill="hold" nodeType="withEffect">
                                  <p:stCondLst>
                                    <p:cond delay="0"/>
                                  </p:stCondLst>
                                  <p:childTnLst>
                                    <p:set>
                                      <p:cBhvr>
                                        <p:cTn id="578" dur="1" fill="hold">
                                          <p:stCondLst>
                                            <p:cond delay="0"/>
                                          </p:stCondLst>
                                        </p:cTn>
                                        <p:tgtEl>
                                          <p:spTgt spid="175"/>
                                        </p:tgtEl>
                                        <p:attrNameLst>
                                          <p:attrName>style.visibility</p:attrName>
                                        </p:attrNameLst>
                                      </p:cBhvr>
                                      <p:to>
                                        <p:strVal val="visible"/>
                                      </p:to>
                                    </p:set>
                                    <p:anim calcmode="lin" valueType="num">
                                      <p:cBhvr>
                                        <p:cTn id="579" dur="500" fill="hold"/>
                                        <p:tgtEl>
                                          <p:spTgt spid="175"/>
                                        </p:tgtEl>
                                        <p:attrNameLst>
                                          <p:attrName>ppt_w</p:attrName>
                                        </p:attrNameLst>
                                      </p:cBhvr>
                                      <p:tavLst>
                                        <p:tav tm="0">
                                          <p:val>
                                            <p:fltVal val="0"/>
                                          </p:val>
                                        </p:tav>
                                        <p:tav tm="100000">
                                          <p:val>
                                            <p:strVal val="#ppt_w"/>
                                          </p:val>
                                        </p:tav>
                                      </p:tavLst>
                                    </p:anim>
                                    <p:anim calcmode="lin" valueType="num">
                                      <p:cBhvr>
                                        <p:cTn id="580" dur="500" fill="hold"/>
                                        <p:tgtEl>
                                          <p:spTgt spid="175"/>
                                        </p:tgtEl>
                                        <p:attrNameLst>
                                          <p:attrName>ppt_h</p:attrName>
                                        </p:attrNameLst>
                                      </p:cBhvr>
                                      <p:tavLst>
                                        <p:tav tm="0">
                                          <p:val>
                                            <p:fltVal val="0"/>
                                          </p:val>
                                        </p:tav>
                                        <p:tav tm="100000">
                                          <p:val>
                                            <p:strVal val="#ppt_h"/>
                                          </p:val>
                                        </p:tav>
                                      </p:tavLst>
                                    </p:anim>
                                    <p:animEffect transition="in" filter="fade">
                                      <p:cBhvr>
                                        <p:cTn id="581" dur="500"/>
                                        <p:tgtEl>
                                          <p:spTgt spid="175"/>
                                        </p:tgtEl>
                                      </p:cBhvr>
                                    </p:animEffect>
                                  </p:childTnLst>
                                </p:cTn>
                              </p:par>
                              <p:par>
                                <p:cTn id="582" presetID="53" presetClass="entr" presetSubtype="16" fill="hold" nodeType="withEffect">
                                  <p:stCondLst>
                                    <p:cond delay="0"/>
                                  </p:stCondLst>
                                  <p:childTnLst>
                                    <p:set>
                                      <p:cBhvr>
                                        <p:cTn id="583" dur="1" fill="hold">
                                          <p:stCondLst>
                                            <p:cond delay="0"/>
                                          </p:stCondLst>
                                        </p:cTn>
                                        <p:tgtEl>
                                          <p:spTgt spid="176"/>
                                        </p:tgtEl>
                                        <p:attrNameLst>
                                          <p:attrName>style.visibility</p:attrName>
                                        </p:attrNameLst>
                                      </p:cBhvr>
                                      <p:to>
                                        <p:strVal val="visible"/>
                                      </p:to>
                                    </p:set>
                                    <p:anim calcmode="lin" valueType="num">
                                      <p:cBhvr>
                                        <p:cTn id="584" dur="500" fill="hold"/>
                                        <p:tgtEl>
                                          <p:spTgt spid="176"/>
                                        </p:tgtEl>
                                        <p:attrNameLst>
                                          <p:attrName>ppt_w</p:attrName>
                                        </p:attrNameLst>
                                      </p:cBhvr>
                                      <p:tavLst>
                                        <p:tav tm="0">
                                          <p:val>
                                            <p:fltVal val="0"/>
                                          </p:val>
                                        </p:tav>
                                        <p:tav tm="100000">
                                          <p:val>
                                            <p:strVal val="#ppt_w"/>
                                          </p:val>
                                        </p:tav>
                                      </p:tavLst>
                                    </p:anim>
                                    <p:anim calcmode="lin" valueType="num">
                                      <p:cBhvr>
                                        <p:cTn id="585" dur="500" fill="hold"/>
                                        <p:tgtEl>
                                          <p:spTgt spid="176"/>
                                        </p:tgtEl>
                                        <p:attrNameLst>
                                          <p:attrName>ppt_h</p:attrName>
                                        </p:attrNameLst>
                                      </p:cBhvr>
                                      <p:tavLst>
                                        <p:tav tm="0">
                                          <p:val>
                                            <p:fltVal val="0"/>
                                          </p:val>
                                        </p:tav>
                                        <p:tav tm="100000">
                                          <p:val>
                                            <p:strVal val="#ppt_h"/>
                                          </p:val>
                                        </p:tav>
                                      </p:tavLst>
                                    </p:anim>
                                    <p:animEffect transition="in" filter="fade">
                                      <p:cBhvr>
                                        <p:cTn id="586" dur="500"/>
                                        <p:tgtEl>
                                          <p:spTgt spid="176"/>
                                        </p:tgtEl>
                                      </p:cBhvr>
                                    </p:animEffect>
                                  </p:childTnLst>
                                </p:cTn>
                              </p:par>
                              <p:par>
                                <p:cTn id="587" presetID="53" presetClass="entr" presetSubtype="16" fill="hold" nodeType="withEffect">
                                  <p:stCondLst>
                                    <p:cond delay="0"/>
                                  </p:stCondLst>
                                  <p:childTnLst>
                                    <p:set>
                                      <p:cBhvr>
                                        <p:cTn id="588" dur="1" fill="hold">
                                          <p:stCondLst>
                                            <p:cond delay="0"/>
                                          </p:stCondLst>
                                        </p:cTn>
                                        <p:tgtEl>
                                          <p:spTgt spid="177"/>
                                        </p:tgtEl>
                                        <p:attrNameLst>
                                          <p:attrName>style.visibility</p:attrName>
                                        </p:attrNameLst>
                                      </p:cBhvr>
                                      <p:to>
                                        <p:strVal val="visible"/>
                                      </p:to>
                                    </p:set>
                                    <p:anim calcmode="lin" valueType="num">
                                      <p:cBhvr>
                                        <p:cTn id="589" dur="500" fill="hold"/>
                                        <p:tgtEl>
                                          <p:spTgt spid="177"/>
                                        </p:tgtEl>
                                        <p:attrNameLst>
                                          <p:attrName>ppt_w</p:attrName>
                                        </p:attrNameLst>
                                      </p:cBhvr>
                                      <p:tavLst>
                                        <p:tav tm="0">
                                          <p:val>
                                            <p:fltVal val="0"/>
                                          </p:val>
                                        </p:tav>
                                        <p:tav tm="100000">
                                          <p:val>
                                            <p:strVal val="#ppt_w"/>
                                          </p:val>
                                        </p:tav>
                                      </p:tavLst>
                                    </p:anim>
                                    <p:anim calcmode="lin" valueType="num">
                                      <p:cBhvr>
                                        <p:cTn id="590" dur="500" fill="hold"/>
                                        <p:tgtEl>
                                          <p:spTgt spid="177"/>
                                        </p:tgtEl>
                                        <p:attrNameLst>
                                          <p:attrName>ppt_h</p:attrName>
                                        </p:attrNameLst>
                                      </p:cBhvr>
                                      <p:tavLst>
                                        <p:tav tm="0">
                                          <p:val>
                                            <p:fltVal val="0"/>
                                          </p:val>
                                        </p:tav>
                                        <p:tav tm="100000">
                                          <p:val>
                                            <p:strVal val="#ppt_h"/>
                                          </p:val>
                                        </p:tav>
                                      </p:tavLst>
                                    </p:anim>
                                    <p:animEffect transition="in" filter="fade">
                                      <p:cBhvr>
                                        <p:cTn id="591" dur="500"/>
                                        <p:tgtEl>
                                          <p:spTgt spid="177"/>
                                        </p:tgtEl>
                                      </p:cBhvr>
                                    </p:animEffect>
                                  </p:childTnLst>
                                </p:cTn>
                              </p:par>
                            </p:childTnLst>
                          </p:cTn>
                        </p:par>
                      </p:childTnLst>
                    </p:cTn>
                  </p:par>
                  <p:par>
                    <p:cTn id="592" fill="hold">
                      <p:stCondLst>
                        <p:cond delay="indefinite"/>
                      </p:stCondLst>
                      <p:childTnLst>
                        <p:par>
                          <p:cTn id="593" fill="hold">
                            <p:stCondLst>
                              <p:cond delay="0"/>
                            </p:stCondLst>
                            <p:childTnLst>
                              <p:par>
                                <p:cTn id="594" presetID="9" presetClass="entr" presetSubtype="0" fill="hold" grpId="0" nodeType="clickEffect">
                                  <p:stCondLst>
                                    <p:cond delay="0"/>
                                  </p:stCondLst>
                                  <p:childTnLst>
                                    <p:set>
                                      <p:cBhvr>
                                        <p:cTn id="595" dur="1" fill="hold">
                                          <p:stCondLst>
                                            <p:cond delay="0"/>
                                          </p:stCondLst>
                                        </p:cTn>
                                        <p:tgtEl>
                                          <p:spTgt spid="7"/>
                                        </p:tgtEl>
                                        <p:attrNameLst>
                                          <p:attrName>style.visibility</p:attrName>
                                        </p:attrNameLst>
                                      </p:cBhvr>
                                      <p:to>
                                        <p:strVal val="visible"/>
                                      </p:to>
                                    </p:set>
                                    <p:animEffect transition="in" filter="dissolve">
                                      <p:cBhvr>
                                        <p:cTn id="596" dur="500"/>
                                        <p:tgtEl>
                                          <p:spTgt spid="7"/>
                                        </p:tgtEl>
                                      </p:cBhvr>
                                    </p:animEffect>
                                  </p:childTnLst>
                                </p:cTn>
                              </p:par>
                            </p:childTnLst>
                          </p:cTn>
                        </p:par>
                      </p:childTnLst>
                    </p:cTn>
                  </p:par>
                  <p:par>
                    <p:cTn id="597" fill="hold">
                      <p:stCondLst>
                        <p:cond delay="indefinite"/>
                      </p:stCondLst>
                      <p:childTnLst>
                        <p:par>
                          <p:cTn id="598" fill="hold">
                            <p:stCondLst>
                              <p:cond delay="0"/>
                            </p:stCondLst>
                            <p:childTnLst>
                              <p:par>
                                <p:cTn id="599" presetID="22" presetClass="entr" presetSubtype="2" fill="hold" grpId="0" nodeType="clickEffect">
                                  <p:stCondLst>
                                    <p:cond delay="0"/>
                                  </p:stCondLst>
                                  <p:childTnLst>
                                    <p:set>
                                      <p:cBhvr>
                                        <p:cTn id="600" dur="1" fill="hold">
                                          <p:stCondLst>
                                            <p:cond delay="0"/>
                                          </p:stCondLst>
                                        </p:cTn>
                                        <p:tgtEl>
                                          <p:spTgt spid="178"/>
                                        </p:tgtEl>
                                        <p:attrNameLst>
                                          <p:attrName>style.visibility</p:attrName>
                                        </p:attrNameLst>
                                      </p:cBhvr>
                                      <p:to>
                                        <p:strVal val="visible"/>
                                      </p:to>
                                    </p:set>
                                    <p:animEffect transition="in" filter="wipe(right)">
                                      <p:cBhvr>
                                        <p:cTn id="601" dur="500"/>
                                        <p:tgtEl>
                                          <p:spTgt spid="178"/>
                                        </p:tgtEl>
                                      </p:cBhvr>
                                    </p:animEffect>
                                  </p:childTnLst>
                                </p:cTn>
                              </p:par>
                            </p:childTnLst>
                          </p:cTn>
                        </p:par>
                      </p:childTnLst>
                    </p:cTn>
                  </p:par>
                  <p:par>
                    <p:cTn id="602" fill="hold">
                      <p:stCondLst>
                        <p:cond delay="indefinite"/>
                      </p:stCondLst>
                      <p:childTnLst>
                        <p:par>
                          <p:cTn id="603" fill="hold">
                            <p:stCondLst>
                              <p:cond delay="0"/>
                            </p:stCondLst>
                            <p:childTnLst>
                              <p:par>
                                <p:cTn id="604" presetID="53" presetClass="entr" presetSubtype="16" fill="hold" nodeType="clickEffect">
                                  <p:stCondLst>
                                    <p:cond delay="0"/>
                                  </p:stCondLst>
                                  <p:childTnLst>
                                    <p:set>
                                      <p:cBhvr>
                                        <p:cTn id="605" dur="1" fill="hold">
                                          <p:stCondLst>
                                            <p:cond delay="0"/>
                                          </p:stCondLst>
                                        </p:cTn>
                                        <p:tgtEl>
                                          <p:spTgt spid="179"/>
                                        </p:tgtEl>
                                        <p:attrNameLst>
                                          <p:attrName>style.visibility</p:attrName>
                                        </p:attrNameLst>
                                      </p:cBhvr>
                                      <p:to>
                                        <p:strVal val="visible"/>
                                      </p:to>
                                    </p:set>
                                    <p:anim calcmode="lin" valueType="num">
                                      <p:cBhvr>
                                        <p:cTn id="606" dur="500" fill="hold"/>
                                        <p:tgtEl>
                                          <p:spTgt spid="179"/>
                                        </p:tgtEl>
                                        <p:attrNameLst>
                                          <p:attrName>ppt_w</p:attrName>
                                        </p:attrNameLst>
                                      </p:cBhvr>
                                      <p:tavLst>
                                        <p:tav tm="0">
                                          <p:val>
                                            <p:fltVal val="0"/>
                                          </p:val>
                                        </p:tav>
                                        <p:tav tm="100000">
                                          <p:val>
                                            <p:strVal val="#ppt_w"/>
                                          </p:val>
                                        </p:tav>
                                      </p:tavLst>
                                    </p:anim>
                                    <p:anim calcmode="lin" valueType="num">
                                      <p:cBhvr>
                                        <p:cTn id="607" dur="500" fill="hold"/>
                                        <p:tgtEl>
                                          <p:spTgt spid="179"/>
                                        </p:tgtEl>
                                        <p:attrNameLst>
                                          <p:attrName>ppt_h</p:attrName>
                                        </p:attrNameLst>
                                      </p:cBhvr>
                                      <p:tavLst>
                                        <p:tav tm="0">
                                          <p:val>
                                            <p:fltVal val="0"/>
                                          </p:val>
                                        </p:tav>
                                        <p:tav tm="100000">
                                          <p:val>
                                            <p:strVal val="#ppt_h"/>
                                          </p:val>
                                        </p:tav>
                                      </p:tavLst>
                                    </p:anim>
                                    <p:animEffect transition="in" filter="fade">
                                      <p:cBhvr>
                                        <p:cTn id="608" dur="500"/>
                                        <p:tgtEl>
                                          <p:spTgt spid="179"/>
                                        </p:tgtEl>
                                      </p:cBhvr>
                                    </p:animEffect>
                                  </p:childTnLst>
                                </p:cTn>
                              </p:par>
                            </p:childTnLst>
                          </p:cTn>
                        </p:par>
                      </p:childTnLst>
                    </p:cTn>
                  </p:par>
                  <p:par>
                    <p:cTn id="609" fill="hold">
                      <p:stCondLst>
                        <p:cond delay="indefinite"/>
                      </p:stCondLst>
                      <p:childTnLst>
                        <p:par>
                          <p:cTn id="610" fill="hold">
                            <p:stCondLst>
                              <p:cond delay="0"/>
                            </p:stCondLst>
                            <p:childTnLst>
                              <p:par>
                                <p:cTn id="611" presetID="22" presetClass="entr" presetSubtype="8" fill="hold" grpId="0" nodeType="clickEffect">
                                  <p:stCondLst>
                                    <p:cond delay="0"/>
                                  </p:stCondLst>
                                  <p:childTnLst>
                                    <p:set>
                                      <p:cBhvr>
                                        <p:cTn id="612" dur="1" fill="hold">
                                          <p:stCondLst>
                                            <p:cond delay="0"/>
                                          </p:stCondLst>
                                        </p:cTn>
                                        <p:tgtEl>
                                          <p:spTgt spid="180"/>
                                        </p:tgtEl>
                                        <p:attrNameLst>
                                          <p:attrName>style.visibility</p:attrName>
                                        </p:attrNameLst>
                                      </p:cBhvr>
                                      <p:to>
                                        <p:strVal val="visible"/>
                                      </p:to>
                                    </p:set>
                                    <p:animEffect transition="in" filter="wipe(left)">
                                      <p:cBhvr>
                                        <p:cTn id="613" dur="500"/>
                                        <p:tgtEl>
                                          <p:spTgt spid="180"/>
                                        </p:tgtEl>
                                      </p:cBhvr>
                                    </p:animEffect>
                                  </p:childTnLst>
                                </p:cTn>
                              </p:par>
                            </p:childTnLst>
                          </p:cTn>
                        </p:par>
                      </p:childTnLst>
                    </p:cTn>
                  </p:par>
                  <p:par>
                    <p:cTn id="614" fill="hold">
                      <p:stCondLst>
                        <p:cond delay="indefinite"/>
                      </p:stCondLst>
                      <p:childTnLst>
                        <p:par>
                          <p:cTn id="615" fill="hold">
                            <p:stCondLst>
                              <p:cond delay="0"/>
                            </p:stCondLst>
                            <p:childTnLst>
                              <p:par>
                                <p:cTn id="616" presetID="22" presetClass="entr" presetSubtype="8" fill="hold" grpId="0" nodeType="clickEffect">
                                  <p:stCondLst>
                                    <p:cond delay="0"/>
                                  </p:stCondLst>
                                  <p:childTnLst>
                                    <p:set>
                                      <p:cBhvr>
                                        <p:cTn id="617" dur="1" fill="hold">
                                          <p:stCondLst>
                                            <p:cond delay="0"/>
                                          </p:stCondLst>
                                        </p:cTn>
                                        <p:tgtEl>
                                          <p:spTgt spid="181"/>
                                        </p:tgtEl>
                                        <p:attrNameLst>
                                          <p:attrName>style.visibility</p:attrName>
                                        </p:attrNameLst>
                                      </p:cBhvr>
                                      <p:to>
                                        <p:strVal val="visible"/>
                                      </p:to>
                                    </p:set>
                                    <p:animEffect transition="in" filter="wipe(left)">
                                      <p:cBhvr>
                                        <p:cTn id="618" dur="500"/>
                                        <p:tgtEl>
                                          <p:spTgt spid="181"/>
                                        </p:tgtEl>
                                      </p:cBhvr>
                                    </p:animEffect>
                                  </p:childTnLst>
                                </p:cTn>
                              </p:par>
                            </p:childTnLst>
                          </p:cTn>
                        </p:par>
                      </p:childTnLst>
                    </p:cTn>
                  </p:par>
                  <p:par>
                    <p:cTn id="619" fill="hold">
                      <p:stCondLst>
                        <p:cond delay="indefinite"/>
                      </p:stCondLst>
                      <p:childTnLst>
                        <p:par>
                          <p:cTn id="620" fill="hold">
                            <p:stCondLst>
                              <p:cond delay="0"/>
                            </p:stCondLst>
                            <p:childTnLst>
                              <p:par>
                                <p:cTn id="621" presetID="22" presetClass="entr" presetSubtype="2" fill="hold" grpId="0" nodeType="clickEffect">
                                  <p:stCondLst>
                                    <p:cond delay="0"/>
                                  </p:stCondLst>
                                  <p:childTnLst>
                                    <p:set>
                                      <p:cBhvr>
                                        <p:cTn id="622" dur="1" fill="hold">
                                          <p:stCondLst>
                                            <p:cond delay="0"/>
                                          </p:stCondLst>
                                        </p:cTn>
                                        <p:tgtEl>
                                          <p:spTgt spid="182"/>
                                        </p:tgtEl>
                                        <p:attrNameLst>
                                          <p:attrName>style.visibility</p:attrName>
                                        </p:attrNameLst>
                                      </p:cBhvr>
                                      <p:to>
                                        <p:strVal val="visible"/>
                                      </p:to>
                                    </p:set>
                                    <p:animEffect transition="in" filter="wipe(right)">
                                      <p:cBhvr>
                                        <p:cTn id="623" dur="500"/>
                                        <p:tgtEl>
                                          <p:spTgt spid="182"/>
                                        </p:tgtEl>
                                      </p:cBhvr>
                                    </p:animEffect>
                                  </p:childTnLst>
                                </p:cTn>
                              </p:par>
                            </p:childTnLst>
                          </p:cTn>
                        </p:par>
                      </p:childTnLst>
                    </p:cTn>
                  </p:par>
                  <p:par>
                    <p:cTn id="624" fill="hold">
                      <p:stCondLst>
                        <p:cond delay="indefinite"/>
                      </p:stCondLst>
                      <p:childTnLst>
                        <p:par>
                          <p:cTn id="625" fill="hold">
                            <p:stCondLst>
                              <p:cond delay="0"/>
                            </p:stCondLst>
                            <p:childTnLst>
                              <p:par>
                                <p:cTn id="626" presetID="53" presetClass="entr" presetSubtype="16" fill="hold" nodeType="clickEffect">
                                  <p:stCondLst>
                                    <p:cond delay="0"/>
                                  </p:stCondLst>
                                  <p:childTnLst>
                                    <p:set>
                                      <p:cBhvr>
                                        <p:cTn id="627" dur="1" fill="hold">
                                          <p:stCondLst>
                                            <p:cond delay="0"/>
                                          </p:stCondLst>
                                        </p:cTn>
                                        <p:tgtEl>
                                          <p:spTgt spid="183"/>
                                        </p:tgtEl>
                                        <p:attrNameLst>
                                          <p:attrName>style.visibility</p:attrName>
                                        </p:attrNameLst>
                                      </p:cBhvr>
                                      <p:to>
                                        <p:strVal val="visible"/>
                                      </p:to>
                                    </p:set>
                                    <p:anim calcmode="lin" valueType="num">
                                      <p:cBhvr>
                                        <p:cTn id="628" dur="500" fill="hold"/>
                                        <p:tgtEl>
                                          <p:spTgt spid="183"/>
                                        </p:tgtEl>
                                        <p:attrNameLst>
                                          <p:attrName>ppt_w</p:attrName>
                                        </p:attrNameLst>
                                      </p:cBhvr>
                                      <p:tavLst>
                                        <p:tav tm="0">
                                          <p:val>
                                            <p:fltVal val="0"/>
                                          </p:val>
                                        </p:tav>
                                        <p:tav tm="100000">
                                          <p:val>
                                            <p:strVal val="#ppt_w"/>
                                          </p:val>
                                        </p:tav>
                                      </p:tavLst>
                                    </p:anim>
                                    <p:anim calcmode="lin" valueType="num">
                                      <p:cBhvr>
                                        <p:cTn id="629" dur="500" fill="hold"/>
                                        <p:tgtEl>
                                          <p:spTgt spid="183"/>
                                        </p:tgtEl>
                                        <p:attrNameLst>
                                          <p:attrName>ppt_h</p:attrName>
                                        </p:attrNameLst>
                                      </p:cBhvr>
                                      <p:tavLst>
                                        <p:tav tm="0">
                                          <p:val>
                                            <p:fltVal val="0"/>
                                          </p:val>
                                        </p:tav>
                                        <p:tav tm="100000">
                                          <p:val>
                                            <p:strVal val="#ppt_h"/>
                                          </p:val>
                                        </p:tav>
                                      </p:tavLst>
                                    </p:anim>
                                    <p:animEffect transition="in" filter="fade">
                                      <p:cBhvr>
                                        <p:cTn id="630" dur="500"/>
                                        <p:tgtEl>
                                          <p:spTgt spid="183"/>
                                        </p:tgtEl>
                                      </p:cBhvr>
                                    </p:animEffect>
                                  </p:childTnLst>
                                </p:cTn>
                              </p:par>
                            </p:childTnLst>
                          </p:cTn>
                        </p:par>
                      </p:childTnLst>
                    </p:cTn>
                  </p:par>
                  <p:par>
                    <p:cTn id="631" fill="hold">
                      <p:stCondLst>
                        <p:cond delay="indefinite"/>
                      </p:stCondLst>
                      <p:childTnLst>
                        <p:par>
                          <p:cTn id="632" fill="hold">
                            <p:stCondLst>
                              <p:cond delay="0"/>
                            </p:stCondLst>
                            <p:childTnLst>
                              <p:par>
                                <p:cTn id="633" presetID="22" presetClass="entr" presetSubtype="8" fill="hold" grpId="0" nodeType="clickEffect">
                                  <p:stCondLst>
                                    <p:cond delay="0"/>
                                  </p:stCondLst>
                                  <p:childTnLst>
                                    <p:set>
                                      <p:cBhvr>
                                        <p:cTn id="634" dur="1" fill="hold">
                                          <p:stCondLst>
                                            <p:cond delay="0"/>
                                          </p:stCondLst>
                                        </p:cTn>
                                        <p:tgtEl>
                                          <p:spTgt spid="184"/>
                                        </p:tgtEl>
                                        <p:attrNameLst>
                                          <p:attrName>style.visibility</p:attrName>
                                        </p:attrNameLst>
                                      </p:cBhvr>
                                      <p:to>
                                        <p:strVal val="visible"/>
                                      </p:to>
                                    </p:set>
                                    <p:animEffect transition="in" filter="wipe(left)">
                                      <p:cBhvr>
                                        <p:cTn id="635" dur="500"/>
                                        <p:tgtEl>
                                          <p:spTgt spid="184"/>
                                        </p:tgtEl>
                                      </p:cBhvr>
                                    </p:animEffect>
                                  </p:childTnLst>
                                </p:cTn>
                              </p:par>
                            </p:childTnLst>
                          </p:cTn>
                        </p:par>
                      </p:childTnLst>
                    </p:cTn>
                  </p:par>
                  <p:par>
                    <p:cTn id="636" fill="hold">
                      <p:stCondLst>
                        <p:cond delay="indefinite"/>
                      </p:stCondLst>
                      <p:childTnLst>
                        <p:par>
                          <p:cTn id="637" fill="hold">
                            <p:stCondLst>
                              <p:cond delay="0"/>
                            </p:stCondLst>
                            <p:childTnLst>
                              <p:par>
                                <p:cTn id="638" presetID="22" presetClass="entr" presetSubtype="8" fill="hold" grpId="0" nodeType="clickEffect">
                                  <p:stCondLst>
                                    <p:cond delay="0"/>
                                  </p:stCondLst>
                                  <p:childTnLst>
                                    <p:set>
                                      <p:cBhvr>
                                        <p:cTn id="639" dur="1" fill="hold">
                                          <p:stCondLst>
                                            <p:cond delay="0"/>
                                          </p:stCondLst>
                                        </p:cTn>
                                        <p:tgtEl>
                                          <p:spTgt spid="185"/>
                                        </p:tgtEl>
                                        <p:attrNameLst>
                                          <p:attrName>style.visibility</p:attrName>
                                        </p:attrNameLst>
                                      </p:cBhvr>
                                      <p:to>
                                        <p:strVal val="visible"/>
                                      </p:to>
                                    </p:set>
                                    <p:animEffect transition="in" filter="wipe(left)">
                                      <p:cBhvr>
                                        <p:cTn id="640" dur="500"/>
                                        <p:tgtEl>
                                          <p:spTgt spid="185"/>
                                        </p:tgtEl>
                                      </p:cBhvr>
                                    </p:animEffect>
                                  </p:childTnLst>
                                </p:cTn>
                              </p:par>
                            </p:childTnLst>
                          </p:cTn>
                        </p:par>
                      </p:childTnLst>
                    </p:cTn>
                  </p:par>
                  <p:par>
                    <p:cTn id="641" fill="hold">
                      <p:stCondLst>
                        <p:cond delay="indefinite"/>
                      </p:stCondLst>
                      <p:childTnLst>
                        <p:par>
                          <p:cTn id="642" fill="hold">
                            <p:stCondLst>
                              <p:cond delay="0"/>
                            </p:stCondLst>
                            <p:childTnLst>
                              <p:par>
                                <p:cTn id="643" presetID="22" presetClass="entr" presetSubtype="2" fill="hold" grpId="0" nodeType="clickEffect">
                                  <p:stCondLst>
                                    <p:cond delay="0"/>
                                  </p:stCondLst>
                                  <p:childTnLst>
                                    <p:set>
                                      <p:cBhvr>
                                        <p:cTn id="644" dur="1" fill="hold">
                                          <p:stCondLst>
                                            <p:cond delay="0"/>
                                          </p:stCondLst>
                                        </p:cTn>
                                        <p:tgtEl>
                                          <p:spTgt spid="186"/>
                                        </p:tgtEl>
                                        <p:attrNameLst>
                                          <p:attrName>style.visibility</p:attrName>
                                        </p:attrNameLst>
                                      </p:cBhvr>
                                      <p:to>
                                        <p:strVal val="visible"/>
                                      </p:to>
                                    </p:set>
                                    <p:animEffect transition="in" filter="wipe(right)">
                                      <p:cBhvr>
                                        <p:cTn id="645" dur="500"/>
                                        <p:tgtEl>
                                          <p:spTgt spid="186"/>
                                        </p:tgtEl>
                                      </p:cBhvr>
                                    </p:animEffect>
                                  </p:childTnLst>
                                </p:cTn>
                              </p:par>
                            </p:childTnLst>
                          </p:cTn>
                        </p:par>
                      </p:childTnLst>
                    </p:cTn>
                  </p:par>
                  <p:par>
                    <p:cTn id="646" fill="hold">
                      <p:stCondLst>
                        <p:cond delay="indefinite"/>
                      </p:stCondLst>
                      <p:childTnLst>
                        <p:par>
                          <p:cTn id="647" fill="hold">
                            <p:stCondLst>
                              <p:cond delay="0"/>
                            </p:stCondLst>
                            <p:childTnLst>
                              <p:par>
                                <p:cTn id="648" presetID="22" presetClass="entr" presetSubtype="8" fill="hold" grpId="0" nodeType="clickEffect">
                                  <p:stCondLst>
                                    <p:cond delay="0"/>
                                  </p:stCondLst>
                                  <p:childTnLst>
                                    <p:set>
                                      <p:cBhvr>
                                        <p:cTn id="649" dur="1" fill="hold">
                                          <p:stCondLst>
                                            <p:cond delay="0"/>
                                          </p:stCondLst>
                                        </p:cTn>
                                        <p:tgtEl>
                                          <p:spTgt spid="1037"/>
                                        </p:tgtEl>
                                        <p:attrNameLst>
                                          <p:attrName>style.visibility</p:attrName>
                                        </p:attrNameLst>
                                      </p:cBhvr>
                                      <p:to>
                                        <p:strVal val="visible"/>
                                      </p:to>
                                    </p:set>
                                    <p:animEffect transition="in" filter="wipe(left)">
                                      <p:cBhvr>
                                        <p:cTn id="650" dur="500"/>
                                        <p:tgtEl>
                                          <p:spTgt spid="1037"/>
                                        </p:tgtEl>
                                      </p:cBhvr>
                                    </p:animEffect>
                                  </p:childTnLst>
                                </p:cTn>
                              </p:par>
                            </p:childTnLst>
                          </p:cTn>
                        </p:par>
                      </p:childTnLst>
                    </p:cTn>
                  </p:par>
                  <p:par>
                    <p:cTn id="651" fill="hold">
                      <p:stCondLst>
                        <p:cond delay="indefinite"/>
                      </p:stCondLst>
                      <p:childTnLst>
                        <p:par>
                          <p:cTn id="652" fill="hold">
                            <p:stCondLst>
                              <p:cond delay="0"/>
                            </p:stCondLst>
                            <p:childTnLst>
                              <p:par>
                                <p:cTn id="653" presetID="22" presetClass="entr" presetSubtype="2" fill="hold" grpId="0" nodeType="clickEffect">
                                  <p:stCondLst>
                                    <p:cond delay="0"/>
                                  </p:stCondLst>
                                  <p:childTnLst>
                                    <p:set>
                                      <p:cBhvr>
                                        <p:cTn id="654" dur="1" fill="hold">
                                          <p:stCondLst>
                                            <p:cond delay="0"/>
                                          </p:stCondLst>
                                        </p:cTn>
                                        <p:tgtEl>
                                          <p:spTgt spid="190"/>
                                        </p:tgtEl>
                                        <p:attrNameLst>
                                          <p:attrName>style.visibility</p:attrName>
                                        </p:attrNameLst>
                                      </p:cBhvr>
                                      <p:to>
                                        <p:strVal val="visible"/>
                                      </p:to>
                                    </p:set>
                                    <p:animEffect transition="in" filter="wipe(right)">
                                      <p:cBhvr>
                                        <p:cTn id="655" dur="500"/>
                                        <p:tgtEl>
                                          <p:spTgt spid="190"/>
                                        </p:tgtEl>
                                      </p:cBhvr>
                                    </p:animEffect>
                                  </p:childTnLst>
                                </p:cTn>
                              </p:par>
                            </p:childTnLst>
                          </p:cTn>
                        </p:par>
                      </p:childTnLst>
                    </p:cTn>
                  </p:par>
                  <p:par>
                    <p:cTn id="656" fill="hold">
                      <p:stCondLst>
                        <p:cond delay="indefinite"/>
                      </p:stCondLst>
                      <p:childTnLst>
                        <p:par>
                          <p:cTn id="657" fill="hold">
                            <p:stCondLst>
                              <p:cond delay="0"/>
                            </p:stCondLst>
                            <p:childTnLst>
                              <p:par>
                                <p:cTn id="658" presetID="22" presetClass="entr" presetSubtype="8" fill="hold" grpId="0" nodeType="clickEffect">
                                  <p:stCondLst>
                                    <p:cond delay="0"/>
                                  </p:stCondLst>
                                  <p:childTnLst>
                                    <p:set>
                                      <p:cBhvr>
                                        <p:cTn id="659" dur="1" fill="hold">
                                          <p:stCondLst>
                                            <p:cond delay="0"/>
                                          </p:stCondLst>
                                        </p:cTn>
                                        <p:tgtEl>
                                          <p:spTgt spid="191"/>
                                        </p:tgtEl>
                                        <p:attrNameLst>
                                          <p:attrName>style.visibility</p:attrName>
                                        </p:attrNameLst>
                                      </p:cBhvr>
                                      <p:to>
                                        <p:strVal val="visible"/>
                                      </p:to>
                                    </p:set>
                                    <p:animEffect transition="in" filter="wipe(left)">
                                      <p:cBhvr>
                                        <p:cTn id="660" dur="500"/>
                                        <p:tgtEl>
                                          <p:spTgt spid="191"/>
                                        </p:tgtEl>
                                      </p:cBhvr>
                                    </p:animEffect>
                                  </p:childTnLst>
                                </p:cTn>
                              </p:par>
                            </p:childTnLst>
                          </p:cTn>
                        </p:par>
                      </p:childTnLst>
                    </p:cTn>
                  </p:par>
                  <p:par>
                    <p:cTn id="661" fill="hold">
                      <p:stCondLst>
                        <p:cond delay="indefinite"/>
                      </p:stCondLst>
                      <p:childTnLst>
                        <p:par>
                          <p:cTn id="662" fill="hold">
                            <p:stCondLst>
                              <p:cond delay="0"/>
                            </p:stCondLst>
                            <p:childTnLst>
                              <p:par>
                                <p:cTn id="663" presetID="22" presetClass="entr" presetSubtype="2" fill="hold" grpId="0" nodeType="clickEffect">
                                  <p:stCondLst>
                                    <p:cond delay="0"/>
                                  </p:stCondLst>
                                  <p:childTnLst>
                                    <p:set>
                                      <p:cBhvr>
                                        <p:cTn id="664" dur="1" fill="hold">
                                          <p:stCondLst>
                                            <p:cond delay="0"/>
                                          </p:stCondLst>
                                        </p:cTn>
                                        <p:tgtEl>
                                          <p:spTgt spid="192"/>
                                        </p:tgtEl>
                                        <p:attrNameLst>
                                          <p:attrName>style.visibility</p:attrName>
                                        </p:attrNameLst>
                                      </p:cBhvr>
                                      <p:to>
                                        <p:strVal val="visible"/>
                                      </p:to>
                                    </p:set>
                                    <p:animEffect transition="in" filter="wipe(right)">
                                      <p:cBhvr>
                                        <p:cTn id="665" dur="500"/>
                                        <p:tgtEl>
                                          <p:spTgt spid="192"/>
                                        </p:tgtEl>
                                      </p:cBhvr>
                                    </p:animEffect>
                                  </p:childTnLst>
                                </p:cTn>
                              </p:par>
                            </p:childTnLst>
                          </p:cTn>
                        </p:par>
                      </p:childTnLst>
                    </p:cTn>
                  </p:par>
                  <p:par>
                    <p:cTn id="666" fill="hold">
                      <p:stCondLst>
                        <p:cond delay="indefinite"/>
                      </p:stCondLst>
                      <p:childTnLst>
                        <p:par>
                          <p:cTn id="667" fill="hold">
                            <p:stCondLst>
                              <p:cond delay="0"/>
                            </p:stCondLst>
                            <p:childTnLst>
                              <p:par>
                                <p:cTn id="668" presetID="22" presetClass="entr" presetSubtype="8" fill="hold" grpId="0" nodeType="clickEffect">
                                  <p:stCondLst>
                                    <p:cond delay="0"/>
                                  </p:stCondLst>
                                  <p:childTnLst>
                                    <p:set>
                                      <p:cBhvr>
                                        <p:cTn id="669" dur="1" fill="hold">
                                          <p:stCondLst>
                                            <p:cond delay="0"/>
                                          </p:stCondLst>
                                        </p:cTn>
                                        <p:tgtEl>
                                          <p:spTgt spid="193"/>
                                        </p:tgtEl>
                                        <p:attrNameLst>
                                          <p:attrName>style.visibility</p:attrName>
                                        </p:attrNameLst>
                                      </p:cBhvr>
                                      <p:to>
                                        <p:strVal val="visible"/>
                                      </p:to>
                                    </p:set>
                                    <p:animEffect transition="in" filter="wipe(left)">
                                      <p:cBhvr>
                                        <p:cTn id="670"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1" grpId="0" animBg="1"/>
      <p:bldP spid="41" grpId="1" animBg="1"/>
      <p:bldP spid="178" grpId="0"/>
      <p:bldP spid="180" grpId="0"/>
      <p:bldP spid="181" grpId="0"/>
      <p:bldP spid="182" grpId="0"/>
      <p:bldP spid="184" grpId="0"/>
      <p:bldP spid="185" grpId="0"/>
      <p:bldP spid="186" grpId="0"/>
      <p:bldP spid="1037" grpId="0"/>
      <p:bldP spid="190" grpId="0"/>
      <p:bldP spid="191" grpId="0"/>
      <p:bldP spid="192" grpId="0"/>
      <p:bldP spid="19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13275" y="2415088"/>
            <a:ext cx="3896057" cy="3985146"/>
            <a:chOff x="607704" y="2197290"/>
            <a:chExt cx="3896057" cy="3985146"/>
          </a:xfrm>
        </p:grpSpPr>
        <p:cxnSp>
          <p:nvCxnSpPr>
            <p:cNvPr id="10" name="Straight Arrow Connector 9"/>
            <p:cNvCxnSpPr/>
            <p:nvPr/>
          </p:nvCxnSpPr>
          <p:spPr>
            <a:xfrm flipV="1">
              <a:off x="607704" y="2197290"/>
              <a:ext cx="27296" cy="3985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5000" y="6164240"/>
              <a:ext cx="3868761" cy="181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rot="16200000">
              <a:off x="619661" y="2488443"/>
              <a:ext cx="3662150" cy="3671248"/>
              <a:chOff x="609031" y="2527109"/>
              <a:chExt cx="3662150" cy="3671248"/>
            </a:xfrm>
          </p:grpSpPr>
          <p:cxnSp>
            <p:nvCxnSpPr>
              <p:cNvPr id="20" name="Straight Connector 19"/>
              <p:cNvCxnSpPr/>
              <p:nvPr/>
            </p:nvCxnSpPr>
            <p:spPr>
              <a:xfrm>
                <a:off x="3813414"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031"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66800"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569"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82338"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40107"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97876"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55645"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71181"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21352" y="2492992"/>
              <a:ext cx="3662150" cy="3671248"/>
              <a:chOff x="609031" y="2527109"/>
              <a:chExt cx="3662150" cy="3671248"/>
            </a:xfrm>
          </p:grpSpPr>
          <p:cxnSp>
            <p:nvCxnSpPr>
              <p:cNvPr id="24" name="Straight Connector 23"/>
              <p:cNvCxnSpPr/>
              <p:nvPr/>
            </p:nvCxnSpPr>
            <p:spPr>
              <a:xfrm>
                <a:off x="609031"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24569"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2338"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40107"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97876"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55645"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13414"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71181" y="2527109"/>
                <a:ext cx="0" cy="3671248"/>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56" name="Straight Arrow Connector 55"/>
          <p:cNvCxnSpPr/>
          <p:nvPr/>
        </p:nvCxnSpPr>
        <p:spPr>
          <a:xfrm flipH="1">
            <a:off x="1800230" y="3158722"/>
            <a:ext cx="923791" cy="8915"/>
          </a:xfrm>
          <a:prstGeom prst="straightConnector1">
            <a:avLst/>
          </a:prstGeom>
          <a:ln w="38100" cap="flat" cmpd="sng" algn="ctr">
            <a:solidFill>
              <a:srgbClr val="FF66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p:nvPr/>
        </p:nvCxnSpPr>
        <p:spPr>
          <a:xfrm flipH="1" flipV="1">
            <a:off x="2707515" y="3177654"/>
            <a:ext cx="2" cy="1859106"/>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p:cNvCxnSpPr>
            <a:stCxn id="41" idx="2"/>
          </p:cNvCxnSpPr>
          <p:nvPr/>
        </p:nvCxnSpPr>
        <p:spPr>
          <a:xfrm flipV="1">
            <a:off x="1242597" y="4999633"/>
            <a:ext cx="1473171" cy="9097"/>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813575" y="386716"/>
            <a:ext cx="10985864"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6ـ سارا یک بازی روی صفحه شطرنجی انجام میدهد. </a:t>
            </a:r>
            <a:endParaRPr lang="en-US" sz="20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3" name="Rectangle 2"/>
              <p:cNvSpPr/>
              <p:nvPr/>
            </p:nvSpPr>
            <p:spPr>
              <a:xfrm>
                <a:off x="4876669" y="289349"/>
                <a:ext cx="2486115" cy="594843"/>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مهره او روی خانه</a:t>
                </a:r>
                <a:r>
                  <a:rPr lang="en-US" sz="2000" dirty="0">
                    <a:solidFill>
                      <a:srgbClr val="231F20"/>
                    </a:solidFill>
                    <a:latin typeface="AmuzehNewNormalPS"/>
                    <a:cs typeface="B Koodak" panose="00000700000000000000" pitchFamily="2" charset="-78"/>
                  </a:rPr>
                  <a:t> </a:t>
                </a:r>
                <a14:m>
                  <m:oMath xmlns:m="http://schemas.openxmlformats.org/officeDocument/2006/math">
                    <m:d>
                      <m:dPr>
                        <m:begChr m:val="["/>
                        <m:endChr m:val="]"/>
                        <m:ctrlPr>
                          <a:rPr lang="en-US" sz="2000" i="1" smtClean="0">
                            <a:solidFill>
                              <a:srgbClr val="231F20"/>
                            </a:solidFill>
                            <a:latin typeface="Cambria Math" panose="02040503050406030204" pitchFamily="18" charset="0"/>
                            <a:cs typeface="B Koodak" panose="00000700000000000000" pitchFamily="2" charset="-78"/>
                          </a:rPr>
                        </m:ctrlPr>
                      </m:dPr>
                      <m:e>
                        <m:m>
                          <m:mPr>
                            <m:mcs>
                              <m:mc>
                                <m:mcPr>
                                  <m:count m:val="1"/>
                                  <m:mcJc m:val="center"/>
                                </m:mcPr>
                              </m:mc>
                            </m:mcs>
                            <m:ctrlPr>
                              <a:rPr lang="en-US" sz="2000" i="1">
                                <a:solidFill>
                                  <a:srgbClr val="231F20"/>
                                </a:solidFill>
                                <a:latin typeface="Cambria Math" panose="02040503050406030204" pitchFamily="18" charset="0"/>
                                <a:cs typeface="B Koodak" panose="00000700000000000000" pitchFamily="2" charset="-78"/>
                              </a:rPr>
                            </m:ctrlPr>
                          </m:mPr>
                          <m:mr>
                            <m:e>
                              <m:r>
                                <m:rPr>
                                  <m:nor/>
                                  <m:brk m:alnAt="7"/>
                                </m:rPr>
                                <a:rPr lang="fa-IR" sz="2000">
                                  <a:solidFill>
                                    <a:srgbClr val="231F20"/>
                                  </a:solidFill>
                                  <a:latin typeface="Cambria Math" panose="02040503050406030204" pitchFamily="18" charset="0"/>
                                  <a:cs typeface="B Koodak" panose="00000700000000000000" pitchFamily="2" charset="-78"/>
                                </a:rPr>
                                <m:t>2</m:t>
                              </m:r>
                            </m:e>
                          </m:mr>
                          <m:mr>
                            <m:e>
                              <m:r>
                                <m:rPr>
                                  <m:nor/>
                                </m:rPr>
                                <a:rPr lang="fa-IR" sz="2000">
                                  <a:solidFill>
                                    <a:srgbClr val="231F20"/>
                                  </a:solidFill>
                                  <a:latin typeface="Cambria Math" panose="02040503050406030204" pitchFamily="18" charset="0"/>
                                  <a:cs typeface="B Koodak" panose="00000700000000000000" pitchFamily="2" charset="-78"/>
                                </a:rPr>
                                <m:t>3</m:t>
                              </m:r>
                            </m:e>
                          </m:mr>
                        </m:m>
                      </m:e>
                    </m:d>
                  </m:oMath>
                </a14:m>
                <a:r>
                  <a:rPr lang="fa-IR" sz="2000" dirty="0">
                    <a:solidFill>
                      <a:srgbClr val="231F20"/>
                    </a:solidFill>
                    <a:latin typeface="AmuzehNewNormalPS"/>
                    <a:cs typeface="B Koodak" panose="00000700000000000000" pitchFamily="2" charset="-78"/>
                  </a:rPr>
                  <a:t>است. </a:t>
                </a:r>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4876669" y="289349"/>
                <a:ext cx="2486115" cy="594843"/>
              </a:xfrm>
              <a:prstGeom prst="rect">
                <a:avLst/>
              </a:prstGeom>
              <a:blipFill>
                <a:blip r:embed="rId2"/>
                <a:stretch>
                  <a:fillRect l="-4167" r="-2451" b="-10204"/>
                </a:stretch>
              </a:blipFill>
            </p:spPr>
            <p:txBody>
              <a:bodyPr/>
              <a:lstStyle/>
              <a:p>
                <a:r>
                  <a:rPr lang="en-US">
                    <a:noFill/>
                  </a:rPr>
                  <a:t> </a:t>
                </a:r>
              </a:p>
            </p:txBody>
          </p:sp>
        </mc:Fallback>
      </mc:AlternateContent>
      <p:sp>
        <p:nvSpPr>
          <p:cNvPr id="5" name="Rectangle 4"/>
          <p:cNvSpPr/>
          <p:nvPr/>
        </p:nvSpPr>
        <p:spPr>
          <a:xfrm>
            <a:off x="1278670" y="435399"/>
            <a:ext cx="3681003"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او ابتدا مهرهاش را 3خانه به سمت راست، </a:t>
            </a:r>
            <a:endParaRPr lang="en-US" sz="2000" dirty="0"/>
          </a:p>
        </p:txBody>
      </p:sp>
      <p:sp>
        <p:nvSpPr>
          <p:cNvPr id="6" name="Rectangle 5"/>
          <p:cNvSpPr/>
          <p:nvPr/>
        </p:nvSpPr>
        <p:spPr>
          <a:xfrm>
            <a:off x="9497473" y="835509"/>
            <a:ext cx="2301966"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سپس 4خانه به سمت بالا </a:t>
            </a:r>
            <a:endParaRPr lang="en-US" sz="2000" dirty="0"/>
          </a:p>
        </p:txBody>
      </p:sp>
      <p:sp>
        <p:nvSpPr>
          <p:cNvPr id="7" name="Rectangle 6"/>
          <p:cNvSpPr/>
          <p:nvPr/>
        </p:nvSpPr>
        <p:spPr>
          <a:xfrm>
            <a:off x="6235207" y="835509"/>
            <a:ext cx="3439477"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و در انتها 2خانه به سمت چپ آورد. </a:t>
            </a:r>
            <a:endParaRPr lang="en-US" sz="2000" dirty="0"/>
          </a:p>
        </p:txBody>
      </p:sp>
      <p:sp>
        <p:nvSpPr>
          <p:cNvPr id="8" name="Rectangle 7"/>
          <p:cNvSpPr/>
          <p:nvPr/>
        </p:nvSpPr>
        <p:spPr>
          <a:xfrm>
            <a:off x="1659940" y="854257"/>
            <a:ext cx="5006340"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در حال حاضر مهره سارا روی کدام خانه قرار دارد؟</a:t>
            </a:r>
            <a:endParaRPr lang="en-US" sz="2000" dirty="0"/>
          </a:p>
        </p:txBody>
      </p:sp>
      <p:sp>
        <p:nvSpPr>
          <p:cNvPr id="36" name="Arc 35"/>
          <p:cNvSpPr/>
          <p:nvPr/>
        </p:nvSpPr>
        <p:spPr>
          <a:xfrm>
            <a:off x="383484" y="6165360"/>
            <a:ext cx="509174" cy="692640"/>
          </a:xfrm>
          <a:prstGeom prst="arc">
            <a:avLst>
              <a:gd name="adj1" fmla="val 13428632"/>
              <a:gd name="adj2" fmla="val 20094988"/>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7" name="Arc 36"/>
          <p:cNvSpPr/>
          <p:nvPr/>
        </p:nvSpPr>
        <p:spPr>
          <a:xfrm>
            <a:off x="841250" y="6147167"/>
            <a:ext cx="509174" cy="692640"/>
          </a:xfrm>
          <a:prstGeom prst="arc">
            <a:avLst>
              <a:gd name="adj1" fmla="val 13428632"/>
              <a:gd name="adj2" fmla="val 20094988"/>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8" name="Arc 37"/>
          <p:cNvSpPr/>
          <p:nvPr/>
        </p:nvSpPr>
        <p:spPr>
          <a:xfrm rot="6217383" flipH="1">
            <a:off x="940772" y="5772298"/>
            <a:ext cx="509174" cy="692640"/>
          </a:xfrm>
          <a:prstGeom prst="arc">
            <a:avLst>
              <a:gd name="adj1" fmla="val 13428632"/>
              <a:gd name="adj2" fmla="val 20094988"/>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9" name="Arc 38"/>
          <p:cNvSpPr/>
          <p:nvPr/>
        </p:nvSpPr>
        <p:spPr>
          <a:xfrm rot="6217383" flipH="1">
            <a:off x="940772" y="5323936"/>
            <a:ext cx="509174" cy="692640"/>
          </a:xfrm>
          <a:prstGeom prst="arc">
            <a:avLst>
              <a:gd name="adj1" fmla="val 13428632"/>
              <a:gd name="adj2" fmla="val 20094988"/>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0" name="Arc 39"/>
          <p:cNvSpPr/>
          <p:nvPr/>
        </p:nvSpPr>
        <p:spPr>
          <a:xfrm rot="6217383" flipH="1">
            <a:off x="955529" y="4880876"/>
            <a:ext cx="509174" cy="692640"/>
          </a:xfrm>
          <a:prstGeom prst="arc">
            <a:avLst>
              <a:gd name="adj1" fmla="val 13428632"/>
              <a:gd name="adj2" fmla="val 20094988"/>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1" name="Oval 40"/>
          <p:cNvSpPr/>
          <p:nvPr/>
        </p:nvSpPr>
        <p:spPr>
          <a:xfrm>
            <a:off x="1242597" y="4887263"/>
            <a:ext cx="219166" cy="242933"/>
          </a:xfrm>
          <a:prstGeom prst="ellipse">
            <a:avLst/>
          </a:prstGeom>
          <a:solidFill>
            <a:srgbClr val="E834E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Rectangle 57"/>
              <p:cNvSpPr/>
              <p:nvPr/>
            </p:nvSpPr>
            <p:spPr>
              <a:xfrm>
                <a:off x="4309332" y="1554685"/>
                <a:ext cx="646716" cy="695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5">
                                  <a:lumMod val="50000"/>
                                </a:schemeClr>
                              </a:solidFill>
                              <a:latin typeface="Cambria Math" panose="02040503050406030204" pitchFamily="18" charset="0"/>
                              <a:cs typeface="B Koodak" panose="00000700000000000000" pitchFamily="2" charset="-78"/>
                            </a:rPr>
                          </m:ctrlPr>
                        </m:dPr>
                        <m:e>
                          <m:m>
                            <m:mPr>
                              <m:mcs>
                                <m:mc>
                                  <m:mcPr>
                                    <m:count m:val="1"/>
                                    <m:mcJc m:val="center"/>
                                  </m:mcPr>
                                </m:mc>
                              </m:mcs>
                              <m:ctrlPr>
                                <a:rPr lang="en-US" sz="2400" i="1">
                                  <a:solidFill>
                                    <a:schemeClr val="accent5">
                                      <a:lumMod val="50000"/>
                                    </a:schemeClr>
                                  </a:solidFill>
                                  <a:latin typeface="Cambria Math" panose="02040503050406030204" pitchFamily="18" charset="0"/>
                                  <a:cs typeface="B Koodak" panose="00000700000000000000" pitchFamily="2" charset="-78"/>
                                </a:rPr>
                              </m:ctrlPr>
                            </m:mPr>
                            <m:mr>
                              <m:e>
                                <m:r>
                                  <m:rPr>
                                    <m:nor/>
                                    <m:brk m:alnAt="7"/>
                                  </m:rPr>
                                  <a:rPr lang="fa-IR" sz="2400">
                                    <a:solidFill>
                                      <a:schemeClr val="accent5">
                                        <a:lumMod val="50000"/>
                                      </a:schemeClr>
                                    </a:solidFill>
                                    <a:latin typeface="Cambria Math" panose="02040503050406030204" pitchFamily="18" charset="0"/>
                                    <a:cs typeface="B Koodak" panose="00000700000000000000" pitchFamily="2" charset="-78"/>
                                  </a:rPr>
                                  <m:t>2</m:t>
                                </m:r>
                              </m:e>
                            </m:mr>
                            <m:mr>
                              <m:e>
                                <m:r>
                                  <m:rPr>
                                    <m:nor/>
                                  </m:rPr>
                                  <a:rPr lang="fa-IR" sz="2400">
                                    <a:solidFill>
                                      <a:schemeClr val="accent5">
                                        <a:lumMod val="50000"/>
                                      </a:schemeClr>
                                    </a:solidFill>
                                    <a:latin typeface="Cambria Math" panose="02040503050406030204" pitchFamily="18" charset="0"/>
                                    <a:cs typeface="B Koodak" panose="00000700000000000000" pitchFamily="2" charset="-78"/>
                                  </a:rPr>
                                  <m:t>3</m:t>
                                </m:r>
                              </m:e>
                            </m:mr>
                          </m:m>
                        </m:e>
                      </m:d>
                    </m:oMath>
                  </m:oMathPara>
                </a14:m>
                <a:endParaRPr lang="en-US" sz="2400" dirty="0">
                  <a:solidFill>
                    <a:schemeClr val="accent5">
                      <a:lumMod val="50000"/>
                    </a:schemeClr>
                  </a:solidFill>
                </a:endParaRPr>
              </a:p>
            </p:txBody>
          </p:sp>
        </mc:Choice>
        <mc:Fallback xmlns="">
          <p:sp>
            <p:nvSpPr>
              <p:cNvPr id="58" name="Rectangle 57"/>
              <p:cNvSpPr>
                <a:spLocks noRot="1" noChangeAspect="1" noMove="1" noResize="1" noEditPoints="1" noAdjustHandles="1" noChangeArrowheads="1" noChangeShapeType="1" noTextEdit="1"/>
              </p:cNvSpPr>
              <p:nvPr/>
            </p:nvSpPr>
            <p:spPr>
              <a:xfrm>
                <a:off x="4309332" y="1554685"/>
                <a:ext cx="646716" cy="695383"/>
              </a:xfrm>
              <a:prstGeom prst="rect">
                <a:avLst/>
              </a:prstGeom>
              <a:blipFill>
                <a:blip r:embed="rId3"/>
                <a:stretch>
                  <a:fillRect/>
                </a:stretch>
              </a:blipFill>
            </p:spPr>
            <p:txBody>
              <a:bodyPr/>
              <a:lstStyle/>
              <a:p>
                <a:r>
                  <a:rPr lang="en-US">
                    <a:noFill/>
                  </a:rPr>
                  <a:t> </a:t>
                </a:r>
              </a:p>
            </p:txBody>
          </p:sp>
        </mc:Fallback>
      </mc:AlternateContent>
      <p:cxnSp>
        <p:nvCxnSpPr>
          <p:cNvPr id="60" name="Straight Arrow Connector 59"/>
          <p:cNvCxnSpPr/>
          <p:nvPr/>
        </p:nvCxnSpPr>
        <p:spPr>
          <a:xfrm flipV="1">
            <a:off x="4912777" y="1902376"/>
            <a:ext cx="1169769" cy="1"/>
          </a:xfrm>
          <a:prstGeom prst="straightConnector1">
            <a:avLst/>
          </a:prstGeom>
          <a:ln w="28575" cap="flat" cmpd="sng" algn="ctr">
            <a:solidFill>
              <a:schemeClr val="accent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1" name="TextBox 60"/>
          <p:cNvSpPr txBox="1"/>
          <p:nvPr/>
        </p:nvSpPr>
        <p:spPr>
          <a:xfrm>
            <a:off x="5238489" y="1554685"/>
            <a:ext cx="469900" cy="369332"/>
          </a:xfrm>
          <a:prstGeom prst="rect">
            <a:avLst/>
          </a:prstGeom>
          <a:noFill/>
        </p:spPr>
        <p:txBody>
          <a:bodyPr wrap="square" rtlCol="0">
            <a:spAutoFit/>
          </a:bodyPr>
          <a:lstStyle/>
          <a:p>
            <a:pPr algn="ctr"/>
            <a:r>
              <a:rPr lang="fa-IR" dirty="0">
                <a:solidFill>
                  <a:schemeClr val="accent2">
                    <a:lumMod val="50000"/>
                  </a:schemeClr>
                </a:solidFill>
                <a:cs typeface="B Koodak" panose="00000700000000000000" pitchFamily="2" charset="-78"/>
              </a:rPr>
              <a:t>3+</a:t>
            </a:r>
            <a:endParaRPr lang="en-US" dirty="0">
              <a:solidFill>
                <a:schemeClr val="accent2">
                  <a:lumMod val="50000"/>
                </a:schemeClr>
              </a:solidFill>
              <a:cs typeface="B Koodak" panose="00000700000000000000" pitchFamily="2" charset="-78"/>
            </a:endParaRPr>
          </a:p>
        </p:txBody>
      </p:sp>
      <p:sp>
        <p:nvSpPr>
          <p:cNvPr id="62" name="TextBox 61"/>
          <p:cNvSpPr txBox="1"/>
          <p:nvPr/>
        </p:nvSpPr>
        <p:spPr>
          <a:xfrm>
            <a:off x="4757296" y="1933154"/>
            <a:ext cx="1480729" cy="338554"/>
          </a:xfrm>
          <a:prstGeom prst="rect">
            <a:avLst/>
          </a:prstGeom>
          <a:noFill/>
        </p:spPr>
        <p:txBody>
          <a:bodyPr wrap="square" rtlCol="0">
            <a:spAutoFit/>
          </a:bodyPr>
          <a:lstStyle/>
          <a:p>
            <a:pPr algn="ctr"/>
            <a:r>
              <a:rPr lang="fa-IR" sz="1600" dirty="0">
                <a:solidFill>
                  <a:schemeClr val="accent2">
                    <a:lumMod val="50000"/>
                  </a:schemeClr>
                </a:solidFill>
                <a:cs typeface="B Koodak" panose="00000700000000000000" pitchFamily="2" charset="-78"/>
              </a:rPr>
              <a:t>حرکت طولی</a:t>
            </a:r>
            <a:endParaRPr lang="en-US" sz="1600" dirty="0">
              <a:solidFill>
                <a:schemeClr val="accent2">
                  <a:lumMod val="50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63" name="Rectangle 62"/>
              <p:cNvSpPr/>
              <p:nvPr/>
            </p:nvSpPr>
            <p:spPr>
              <a:xfrm>
                <a:off x="6101746" y="1554685"/>
                <a:ext cx="646716" cy="695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5">
                                  <a:lumMod val="50000"/>
                                </a:schemeClr>
                              </a:solidFill>
                              <a:latin typeface="Cambria Math" panose="02040503050406030204" pitchFamily="18" charset="0"/>
                              <a:cs typeface="B Koodak" panose="00000700000000000000" pitchFamily="2" charset="-78"/>
                            </a:rPr>
                          </m:ctrlPr>
                        </m:dPr>
                        <m:e>
                          <m:m>
                            <m:mPr>
                              <m:mcs>
                                <m:mc>
                                  <m:mcPr>
                                    <m:count m:val="1"/>
                                    <m:mcJc m:val="center"/>
                                  </m:mcPr>
                                </m:mc>
                              </m:mcs>
                              <m:ctrlPr>
                                <a:rPr lang="en-US" sz="2400" i="1">
                                  <a:solidFill>
                                    <a:schemeClr val="accent5">
                                      <a:lumMod val="50000"/>
                                    </a:schemeClr>
                                  </a:solidFill>
                                  <a:latin typeface="Cambria Math" panose="02040503050406030204" pitchFamily="18" charset="0"/>
                                  <a:cs typeface="B Koodak" panose="00000700000000000000" pitchFamily="2" charset="-78"/>
                                </a:rPr>
                              </m:ctrlPr>
                            </m:mPr>
                            <m:mr>
                              <m:e>
                                <m:r>
                                  <m:rPr>
                                    <m:nor/>
                                    <m:brk m:alnAt="7"/>
                                  </m:rPr>
                                  <a:rPr lang="fa-IR" sz="2400" b="0" i="0" smtClean="0">
                                    <a:solidFill>
                                      <a:schemeClr val="accent5">
                                        <a:lumMod val="50000"/>
                                      </a:schemeClr>
                                    </a:solidFill>
                                    <a:latin typeface="Cambria Math" panose="02040503050406030204" pitchFamily="18" charset="0"/>
                                    <a:cs typeface="B Koodak" panose="00000700000000000000" pitchFamily="2" charset="-78"/>
                                  </a:rPr>
                                  <m:t>5</m:t>
                                </m:r>
                              </m:e>
                            </m:mr>
                            <m:mr>
                              <m:e>
                                <m:r>
                                  <m:rPr>
                                    <m:nor/>
                                  </m:rPr>
                                  <a:rPr lang="fa-IR" sz="2400">
                                    <a:solidFill>
                                      <a:schemeClr val="accent5">
                                        <a:lumMod val="50000"/>
                                      </a:schemeClr>
                                    </a:solidFill>
                                    <a:latin typeface="Cambria Math" panose="02040503050406030204" pitchFamily="18" charset="0"/>
                                    <a:cs typeface="B Koodak" panose="00000700000000000000" pitchFamily="2" charset="-78"/>
                                  </a:rPr>
                                  <m:t>3</m:t>
                                </m:r>
                              </m:e>
                            </m:mr>
                          </m:m>
                        </m:e>
                      </m:d>
                    </m:oMath>
                  </m:oMathPara>
                </a14:m>
                <a:endParaRPr lang="en-US" sz="2400" dirty="0">
                  <a:solidFill>
                    <a:schemeClr val="accent5">
                      <a:lumMod val="50000"/>
                    </a:schemeClr>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6101746" y="1554685"/>
                <a:ext cx="646716" cy="695383"/>
              </a:xfrm>
              <a:prstGeom prst="rect">
                <a:avLst/>
              </a:prstGeom>
              <a:blipFill>
                <a:blip r:embed="rId4"/>
                <a:stretch>
                  <a:fillRect/>
                </a:stretch>
              </a:blipFill>
            </p:spPr>
            <p:txBody>
              <a:bodyPr/>
              <a:lstStyle/>
              <a:p>
                <a:r>
                  <a:rPr lang="en-US">
                    <a:noFill/>
                  </a:rPr>
                  <a:t> </a:t>
                </a:r>
              </a:p>
            </p:txBody>
          </p:sp>
        </mc:Fallback>
      </mc:AlternateContent>
      <p:cxnSp>
        <p:nvCxnSpPr>
          <p:cNvPr id="64" name="Straight Arrow Connector 63"/>
          <p:cNvCxnSpPr/>
          <p:nvPr/>
        </p:nvCxnSpPr>
        <p:spPr>
          <a:xfrm flipV="1">
            <a:off x="6841470" y="1902376"/>
            <a:ext cx="1169769" cy="1"/>
          </a:xfrm>
          <a:prstGeom prst="straightConnector1">
            <a:avLst/>
          </a:prstGeom>
          <a:ln w="28575" cap="flat" cmpd="sng" algn="ctr">
            <a:solidFill>
              <a:schemeClr val="accent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5" name="TextBox 64"/>
          <p:cNvSpPr txBox="1"/>
          <p:nvPr/>
        </p:nvSpPr>
        <p:spPr>
          <a:xfrm>
            <a:off x="7167182" y="1554685"/>
            <a:ext cx="469900" cy="369332"/>
          </a:xfrm>
          <a:prstGeom prst="rect">
            <a:avLst/>
          </a:prstGeom>
          <a:noFill/>
        </p:spPr>
        <p:txBody>
          <a:bodyPr wrap="square" rtlCol="0">
            <a:spAutoFit/>
          </a:bodyPr>
          <a:lstStyle/>
          <a:p>
            <a:pPr algn="ctr"/>
            <a:r>
              <a:rPr lang="fa-IR" dirty="0">
                <a:solidFill>
                  <a:schemeClr val="accent2">
                    <a:lumMod val="50000"/>
                  </a:schemeClr>
                </a:solidFill>
                <a:cs typeface="B Koodak" panose="00000700000000000000" pitchFamily="2" charset="-78"/>
              </a:rPr>
              <a:t>4+</a:t>
            </a:r>
            <a:endParaRPr lang="en-US" dirty="0">
              <a:solidFill>
                <a:schemeClr val="accent2">
                  <a:lumMod val="50000"/>
                </a:schemeClr>
              </a:solidFill>
              <a:cs typeface="B Koodak" panose="00000700000000000000" pitchFamily="2" charset="-78"/>
            </a:endParaRPr>
          </a:p>
        </p:txBody>
      </p:sp>
      <p:sp>
        <p:nvSpPr>
          <p:cNvPr id="66" name="TextBox 65"/>
          <p:cNvSpPr txBox="1"/>
          <p:nvPr/>
        </p:nvSpPr>
        <p:spPr>
          <a:xfrm>
            <a:off x="6685989" y="1933154"/>
            <a:ext cx="1480729" cy="338554"/>
          </a:xfrm>
          <a:prstGeom prst="rect">
            <a:avLst/>
          </a:prstGeom>
          <a:noFill/>
        </p:spPr>
        <p:txBody>
          <a:bodyPr wrap="square" rtlCol="0">
            <a:spAutoFit/>
          </a:bodyPr>
          <a:lstStyle/>
          <a:p>
            <a:pPr algn="ctr"/>
            <a:r>
              <a:rPr lang="fa-IR" sz="1600" dirty="0">
                <a:solidFill>
                  <a:schemeClr val="accent2">
                    <a:lumMod val="50000"/>
                  </a:schemeClr>
                </a:solidFill>
                <a:cs typeface="B Koodak" panose="00000700000000000000" pitchFamily="2" charset="-78"/>
              </a:rPr>
              <a:t>حرکت عرضی</a:t>
            </a:r>
            <a:endParaRPr lang="en-US" sz="1600" dirty="0">
              <a:solidFill>
                <a:schemeClr val="accent2">
                  <a:lumMod val="50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67" name="Rectangle 66"/>
              <p:cNvSpPr/>
              <p:nvPr/>
            </p:nvSpPr>
            <p:spPr>
              <a:xfrm>
                <a:off x="8062647" y="1554685"/>
                <a:ext cx="646716" cy="695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5">
                                  <a:lumMod val="50000"/>
                                </a:schemeClr>
                              </a:solidFill>
                              <a:latin typeface="Cambria Math" panose="02040503050406030204" pitchFamily="18" charset="0"/>
                              <a:cs typeface="B Koodak" panose="00000700000000000000" pitchFamily="2" charset="-78"/>
                            </a:rPr>
                          </m:ctrlPr>
                        </m:dPr>
                        <m:e>
                          <m:m>
                            <m:mPr>
                              <m:mcs>
                                <m:mc>
                                  <m:mcPr>
                                    <m:count m:val="1"/>
                                    <m:mcJc m:val="center"/>
                                  </m:mcPr>
                                </m:mc>
                              </m:mcs>
                              <m:ctrlPr>
                                <a:rPr lang="en-US" sz="2400" i="1">
                                  <a:solidFill>
                                    <a:schemeClr val="accent5">
                                      <a:lumMod val="50000"/>
                                    </a:schemeClr>
                                  </a:solidFill>
                                  <a:latin typeface="Cambria Math" panose="02040503050406030204" pitchFamily="18" charset="0"/>
                                  <a:cs typeface="B Koodak" panose="00000700000000000000" pitchFamily="2" charset="-78"/>
                                </a:rPr>
                              </m:ctrlPr>
                            </m:mPr>
                            <m:mr>
                              <m:e>
                                <m:r>
                                  <m:rPr>
                                    <m:nor/>
                                    <m:brk m:alnAt="7"/>
                                  </m:rPr>
                                  <a:rPr lang="fa-IR" sz="2400" b="0" i="0" smtClean="0">
                                    <a:solidFill>
                                      <a:schemeClr val="accent5">
                                        <a:lumMod val="50000"/>
                                      </a:schemeClr>
                                    </a:solidFill>
                                    <a:latin typeface="Cambria Math" panose="02040503050406030204" pitchFamily="18" charset="0"/>
                                    <a:cs typeface="B Koodak" panose="00000700000000000000" pitchFamily="2" charset="-78"/>
                                  </a:rPr>
                                  <m:t>5</m:t>
                                </m:r>
                              </m:e>
                            </m:mr>
                            <m:mr>
                              <m:e>
                                <m:r>
                                  <m:rPr>
                                    <m:nor/>
                                  </m:rPr>
                                  <a:rPr lang="fa-IR" sz="2400" b="0" i="0" smtClean="0">
                                    <a:solidFill>
                                      <a:schemeClr val="accent5">
                                        <a:lumMod val="50000"/>
                                      </a:schemeClr>
                                    </a:solidFill>
                                    <a:latin typeface="Cambria Math" panose="02040503050406030204" pitchFamily="18" charset="0"/>
                                    <a:cs typeface="B Koodak" panose="00000700000000000000" pitchFamily="2" charset="-78"/>
                                  </a:rPr>
                                  <m:t>7</m:t>
                                </m:r>
                              </m:e>
                            </m:mr>
                          </m:m>
                        </m:e>
                      </m:d>
                    </m:oMath>
                  </m:oMathPara>
                </a14:m>
                <a:endParaRPr lang="en-US" sz="2400" dirty="0">
                  <a:solidFill>
                    <a:schemeClr val="accent5">
                      <a:lumMod val="50000"/>
                    </a:schemeClr>
                  </a:solidFill>
                </a:endParaRPr>
              </a:p>
            </p:txBody>
          </p:sp>
        </mc:Choice>
        <mc:Fallback xmlns="">
          <p:sp>
            <p:nvSpPr>
              <p:cNvPr id="67" name="Rectangle 66"/>
              <p:cNvSpPr>
                <a:spLocks noRot="1" noChangeAspect="1" noMove="1" noResize="1" noEditPoints="1" noAdjustHandles="1" noChangeArrowheads="1" noChangeShapeType="1" noTextEdit="1"/>
              </p:cNvSpPr>
              <p:nvPr/>
            </p:nvSpPr>
            <p:spPr>
              <a:xfrm>
                <a:off x="8062647" y="1554685"/>
                <a:ext cx="646716" cy="695383"/>
              </a:xfrm>
              <a:prstGeom prst="rect">
                <a:avLst/>
              </a:prstGeom>
              <a:blipFill>
                <a:blip r:embed="rId5"/>
                <a:stretch>
                  <a:fillRect/>
                </a:stretch>
              </a:blipFill>
            </p:spPr>
            <p:txBody>
              <a:bodyPr/>
              <a:lstStyle/>
              <a:p>
                <a:r>
                  <a:rPr lang="en-US">
                    <a:noFill/>
                  </a:rPr>
                  <a:t> </a:t>
                </a:r>
              </a:p>
            </p:txBody>
          </p:sp>
        </mc:Fallback>
      </mc:AlternateContent>
      <p:cxnSp>
        <p:nvCxnSpPr>
          <p:cNvPr id="69" name="Straight Arrow Connector 68"/>
          <p:cNvCxnSpPr/>
          <p:nvPr/>
        </p:nvCxnSpPr>
        <p:spPr>
          <a:xfrm flipV="1">
            <a:off x="8916252" y="1902376"/>
            <a:ext cx="1169769" cy="1"/>
          </a:xfrm>
          <a:prstGeom prst="straightConnector1">
            <a:avLst/>
          </a:prstGeom>
          <a:ln w="28575" cap="flat" cmpd="sng" algn="ctr">
            <a:solidFill>
              <a:schemeClr val="accent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0" name="TextBox 69"/>
          <p:cNvSpPr txBox="1"/>
          <p:nvPr/>
        </p:nvSpPr>
        <p:spPr>
          <a:xfrm>
            <a:off x="9241964" y="1554685"/>
            <a:ext cx="469900" cy="369332"/>
          </a:xfrm>
          <a:prstGeom prst="rect">
            <a:avLst/>
          </a:prstGeom>
          <a:noFill/>
        </p:spPr>
        <p:txBody>
          <a:bodyPr wrap="square" rtlCol="0">
            <a:spAutoFit/>
          </a:bodyPr>
          <a:lstStyle/>
          <a:p>
            <a:pPr algn="ctr"/>
            <a:r>
              <a:rPr lang="fa-IR" dirty="0">
                <a:solidFill>
                  <a:schemeClr val="accent2">
                    <a:lumMod val="50000"/>
                  </a:schemeClr>
                </a:solidFill>
                <a:cs typeface="B Koodak" panose="00000700000000000000" pitchFamily="2" charset="-78"/>
              </a:rPr>
              <a:t>2-</a:t>
            </a:r>
            <a:endParaRPr lang="en-US" dirty="0">
              <a:solidFill>
                <a:schemeClr val="accent2">
                  <a:lumMod val="50000"/>
                </a:schemeClr>
              </a:solidFill>
              <a:cs typeface="B Koodak" panose="00000700000000000000" pitchFamily="2" charset="-78"/>
            </a:endParaRPr>
          </a:p>
        </p:txBody>
      </p:sp>
      <p:sp>
        <p:nvSpPr>
          <p:cNvPr id="71" name="TextBox 70"/>
          <p:cNvSpPr txBox="1"/>
          <p:nvPr/>
        </p:nvSpPr>
        <p:spPr>
          <a:xfrm>
            <a:off x="8760771" y="1933154"/>
            <a:ext cx="1480729" cy="338554"/>
          </a:xfrm>
          <a:prstGeom prst="rect">
            <a:avLst/>
          </a:prstGeom>
          <a:noFill/>
        </p:spPr>
        <p:txBody>
          <a:bodyPr wrap="square" rtlCol="0">
            <a:spAutoFit/>
          </a:bodyPr>
          <a:lstStyle/>
          <a:p>
            <a:pPr algn="ctr"/>
            <a:r>
              <a:rPr lang="fa-IR" sz="1600" dirty="0">
                <a:solidFill>
                  <a:schemeClr val="accent2">
                    <a:lumMod val="50000"/>
                  </a:schemeClr>
                </a:solidFill>
                <a:cs typeface="B Koodak" panose="00000700000000000000" pitchFamily="2" charset="-78"/>
              </a:rPr>
              <a:t>حرکت طولی</a:t>
            </a:r>
            <a:endParaRPr lang="en-US" sz="1600" dirty="0">
              <a:solidFill>
                <a:schemeClr val="accent2">
                  <a:lumMod val="50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72" name="Rectangle 71"/>
              <p:cNvSpPr/>
              <p:nvPr/>
            </p:nvSpPr>
            <p:spPr>
              <a:xfrm>
                <a:off x="10137203" y="1554684"/>
                <a:ext cx="646716" cy="695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5">
                                  <a:lumMod val="50000"/>
                                </a:schemeClr>
                              </a:solidFill>
                              <a:latin typeface="Cambria Math" panose="02040503050406030204" pitchFamily="18" charset="0"/>
                              <a:cs typeface="B Koodak" panose="00000700000000000000" pitchFamily="2" charset="-78"/>
                            </a:rPr>
                          </m:ctrlPr>
                        </m:dPr>
                        <m:e>
                          <m:m>
                            <m:mPr>
                              <m:mcs>
                                <m:mc>
                                  <m:mcPr>
                                    <m:count m:val="1"/>
                                    <m:mcJc m:val="center"/>
                                  </m:mcPr>
                                </m:mc>
                              </m:mcs>
                              <m:ctrlPr>
                                <a:rPr lang="en-US" sz="2400" i="1">
                                  <a:solidFill>
                                    <a:schemeClr val="accent5">
                                      <a:lumMod val="50000"/>
                                    </a:schemeClr>
                                  </a:solidFill>
                                  <a:latin typeface="Cambria Math" panose="02040503050406030204" pitchFamily="18" charset="0"/>
                                  <a:cs typeface="B Koodak" panose="00000700000000000000" pitchFamily="2" charset="-78"/>
                                </a:rPr>
                              </m:ctrlPr>
                            </m:mPr>
                            <m:mr>
                              <m:e>
                                <m:r>
                                  <m:rPr>
                                    <m:nor/>
                                    <m:brk m:alnAt="7"/>
                                  </m:rPr>
                                  <a:rPr lang="fa-IR" sz="2400" b="0" i="0" smtClean="0">
                                    <a:solidFill>
                                      <a:schemeClr val="accent5">
                                        <a:lumMod val="50000"/>
                                      </a:schemeClr>
                                    </a:solidFill>
                                    <a:latin typeface="Cambria Math" panose="02040503050406030204" pitchFamily="18" charset="0"/>
                                    <a:cs typeface="B Koodak" panose="00000700000000000000" pitchFamily="2" charset="-78"/>
                                  </a:rPr>
                                  <m:t>3</m:t>
                                </m:r>
                              </m:e>
                            </m:mr>
                            <m:mr>
                              <m:e>
                                <m:r>
                                  <m:rPr>
                                    <m:nor/>
                                  </m:rPr>
                                  <a:rPr lang="fa-IR" sz="2400" b="0" i="0" smtClean="0">
                                    <a:solidFill>
                                      <a:schemeClr val="accent5">
                                        <a:lumMod val="50000"/>
                                      </a:schemeClr>
                                    </a:solidFill>
                                    <a:latin typeface="Cambria Math" panose="02040503050406030204" pitchFamily="18" charset="0"/>
                                    <a:cs typeface="B Koodak" panose="00000700000000000000" pitchFamily="2" charset="-78"/>
                                  </a:rPr>
                                  <m:t>7</m:t>
                                </m:r>
                              </m:e>
                            </m:mr>
                          </m:m>
                        </m:e>
                      </m:d>
                    </m:oMath>
                  </m:oMathPara>
                </a14:m>
                <a:endParaRPr lang="en-US" sz="2400" dirty="0">
                  <a:solidFill>
                    <a:schemeClr val="accent5">
                      <a:lumMod val="50000"/>
                    </a:schemeClr>
                  </a:solidFill>
                </a:endParaRPr>
              </a:p>
            </p:txBody>
          </p:sp>
        </mc:Choice>
        <mc:Fallback xmlns="">
          <p:sp>
            <p:nvSpPr>
              <p:cNvPr id="72" name="Rectangle 71"/>
              <p:cNvSpPr>
                <a:spLocks noRot="1" noChangeAspect="1" noMove="1" noResize="1" noEditPoints="1" noAdjustHandles="1" noChangeArrowheads="1" noChangeShapeType="1" noTextEdit="1"/>
              </p:cNvSpPr>
              <p:nvPr/>
            </p:nvSpPr>
            <p:spPr>
              <a:xfrm>
                <a:off x="10137203" y="1554684"/>
                <a:ext cx="646716" cy="695383"/>
              </a:xfrm>
              <a:prstGeom prst="rect">
                <a:avLst/>
              </a:prstGeom>
              <a:blipFill>
                <a:blip r:embed="rId6"/>
                <a:stretch>
                  <a:fillRect/>
                </a:stretch>
              </a:blipFill>
            </p:spPr>
            <p:txBody>
              <a:bodyPr/>
              <a:lstStyle/>
              <a:p>
                <a:r>
                  <a:rPr lang="en-US">
                    <a:noFill/>
                  </a:rPr>
                  <a:t> </a:t>
                </a:r>
              </a:p>
            </p:txBody>
          </p:sp>
        </mc:Fallback>
      </mc:AlternateContent>
      <p:cxnSp>
        <p:nvCxnSpPr>
          <p:cNvPr id="12" name="Straight Arrow Connector 11"/>
          <p:cNvCxnSpPr/>
          <p:nvPr/>
        </p:nvCxnSpPr>
        <p:spPr>
          <a:xfrm>
            <a:off x="383484" y="6379653"/>
            <a:ext cx="1416746" cy="9098"/>
          </a:xfrm>
          <a:prstGeom prst="straightConnector1">
            <a:avLst/>
          </a:prstGeom>
          <a:ln w="38100" cap="flat" cmpd="sng" algn="ctr">
            <a:solidFill>
              <a:srgbClr val="E834E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Oval 56"/>
          <p:cNvSpPr/>
          <p:nvPr/>
        </p:nvSpPr>
        <p:spPr>
          <a:xfrm>
            <a:off x="772321" y="6256942"/>
            <a:ext cx="219166" cy="242933"/>
          </a:xfrm>
          <a:prstGeom prst="ellipse">
            <a:avLst/>
          </a:prstGeom>
          <a:solidFill>
            <a:schemeClr val="accent1">
              <a:lumMod val="60000"/>
              <a:lumOff val="40000"/>
              <a:alpha val="83000"/>
            </a:schemeClr>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1</a:t>
            </a:r>
            <a:endParaRPr lang="en-US" dirty="0">
              <a:solidFill>
                <a:schemeClr val="tx1"/>
              </a:solidFill>
              <a:cs typeface="B Koodak" panose="00000700000000000000" pitchFamily="2" charset="-78"/>
            </a:endParaRPr>
          </a:p>
        </p:txBody>
      </p:sp>
      <p:sp>
        <p:nvSpPr>
          <p:cNvPr id="59" name="Oval 58"/>
          <p:cNvSpPr/>
          <p:nvPr/>
        </p:nvSpPr>
        <p:spPr>
          <a:xfrm>
            <a:off x="1230047" y="6263928"/>
            <a:ext cx="219166" cy="242933"/>
          </a:xfrm>
          <a:prstGeom prst="ellipse">
            <a:avLst/>
          </a:prstGeom>
          <a:solidFill>
            <a:schemeClr val="accent1">
              <a:lumMod val="60000"/>
              <a:lumOff val="40000"/>
              <a:alpha val="83000"/>
            </a:schemeClr>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2</a:t>
            </a:r>
            <a:endParaRPr lang="en-US" dirty="0">
              <a:solidFill>
                <a:schemeClr val="tx1"/>
              </a:solidFill>
              <a:cs typeface="B Koodak" panose="00000700000000000000" pitchFamily="2" charset="-78"/>
            </a:endParaRPr>
          </a:p>
        </p:txBody>
      </p:sp>
      <p:cxnSp>
        <p:nvCxnSpPr>
          <p:cNvPr id="73" name="Straight Arrow Connector 72"/>
          <p:cNvCxnSpPr>
            <a:stCxn id="68" idx="5"/>
          </p:cNvCxnSpPr>
          <p:nvPr/>
        </p:nvCxnSpPr>
        <p:spPr>
          <a:xfrm flipH="1" flipV="1">
            <a:off x="1792439" y="3147241"/>
            <a:ext cx="0" cy="3324043"/>
          </a:xfrm>
          <a:prstGeom prst="straightConnector1">
            <a:avLst/>
          </a:prstGeom>
          <a:ln w="38100" cap="flat" cmpd="sng" algn="ctr">
            <a:solidFill>
              <a:srgbClr val="E834E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8" name="Oval 67"/>
          <p:cNvSpPr/>
          <p:nvPr/>
        </p:nvSpPr>
        <p:spPr>
          <a:xfrm>
            <a:off x="1687773" y="6263928"/>
            <a:ext cx="219166" cy="242933"/>
          </a:xfrm>
          <a:prstGeom prst="ellipse">
            <a:avLst/>
          </a:prstGeom>
          <a:solidFill>
            <a:schemeClr val="accent1">
              <a:lumMod val="60000"/>
              <a:lumOff val="40000"/>
              <a:alpha val="83000"/>
            </a:schemeClr>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3</a:t>
            </a:r>
            <a:endParaRPr lang="en-US" dirty="0">
              <a:solidFill>
                <a:schemeClr val="tx1"/>
              </a:solidFill>
              <a:cs typeface="B Koodak" panose="00000700000000000000" pitchFamily="2" charset="-78"/>
            </a:endParaRPr>
          </a:p>
        </p:txBody>
      </p:sp>
      <p:sp>
        <p:nvSpPr>
          <p:cNvPr id="74" name="Oval 73"/>
          <p:cNvSpPr/>
          <p:nvPr/>
        </p:nvSpPr>
        <p:spPr>
          <a:xfrm>
            <a:off x="1679524" y="5791926"/>
            <a:ext cx="219166" cy="242933"/>
          </a:xfrm>
          <a:prstGeom prst="ellipse">
            <a:avLst/>
          </a:prstGeom>
          <a:solidFill>
            <a:schemeClr val="accent4">
              <a:lumMod val="60000"/>
              <a:lumOff val="40000"/>
              <a:alpha val="83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1</a:t>
            </a:r>
            <a:endParaRPr lang="en-US" dirty="0">
              <a:solidFill>
                <a:schemeClr val="tx1"/>
              </a:solidFill>
              <a:cs typeface="B Koodak" panose="00000700000000000000" pitchFamily="2" charset="-78"/>
            </a:endParaRPr>
          </a:p>
        </p:txBody>
      </p:sp>
      <p:sp>
        <p:nvSpPr>
          <p:cNvPr id="75" name="Oval 74"/>
          <p:cNvSpPr/>
          <p:nvPr/>
        </p:nvSpPr>
        <p:spPr>
          <a:xfrm>
            <a:off x="1687773" y="5344112"/>
            <a:ext cx="219166" cy="242933"/>
          </a:xfrm>
          <a:prstGeom prst="ellipse">
            <a:avLst/>
          </a:prstGeom>
          <a:solidFill>
            <a:schemeClr val="accent4">
              <a:lumMod val="60000"/>
              <a:lumOff val="40000"/>
              <a:alpha val="83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2</a:t>
            </a:r>
            <a:endParaRPr lang="en-US" dirty="0">
              <a:solidFill>
                <a:schemeClr val="tx1"/>
              </a:solidFill>
              <a:cs typeface="B Koodak" panose="00000700000000000000" pitchFamily="2" charset="-78"/>
            </a:endParaRPr>
          </a:p>
        </p:txBody>
      </p:sp>
      <p:sp>
        <p:nvSpPr>
          <p:cNvPr id="76" name="Oval 75"/>
          <p:cNvSpPr/>
          <p:nvPr/>
        </p:nvSpPr>
        <p:spPr>
          <a:xfrm>
            <a:off x="1676026" y="4901977"/>
            <a:ext cx="219166" cy="242933"/>
          </a:xfrm>
          <a:prstGeom prst="ellipse">
            <a:avLst/>
          </a:prstGeom>
          <a:solidFill>
            <a:schemeClr val="accent4">
              <a:lumMod val="60000"/>
              <a:lumOff val="40000"/>
              <a:alpha val="83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3</a:t>
            </a:r>
            <a:endParaRPr lang="en-US" dirty="0">
              <a:solidFill>
                <a:schemeClr val="tx1"/>
              </a:solidFill>
              <a:cs typeface="B Koodak" panose="00000700000000000000" pitchFamily="2" charset="-78"/>
            </a:endParaRPr>
          </a:p>
        </p:txBody>
      </p:sp>
      <p:sp>
        <p:nvSpPr>
          <p:cNvPr id="77" name="Oval 76"/>
          <p:cNvSpPr/>
          <p:nvPr/>
        </p:nvSpPr>
        <p:spPr>
          <a:xfrm>
            <a:off x="1676026" y="4429131"/>
            <a:ext cx="219166" cy="242933"/>
          </a:xfrm>
          <a:prstGeom prst="ellipse">
            <a:avLst/>
          </a:prstGeom>
          <a:solidFill>
            <a:schemeClr val="accent4">
              <a:lumMod val="60000"/>
              <a:lumOff val="40000"/>
              <a:alpha val="83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4</a:t>
            </a:r>
            <a:endParaRPr lang="en-US" dirty="0">
              <a:solidFill>
                <a:schemeClr val="tx1"/>
              </a:solidFill>
              <a:cs typeface="B Koodak" panose="00000700000000000000" pitchFamily="2" charset="-78"/>
            </a:endParaRPr>
          </a:p>
        </p:txBody>
      </p:sp>
      <p:sp>
        <p:nvSpPr>
          <p:cNvPr id="78" name="Oval 77"/>
          <p:cNvSpPr/>
          <p:nvPr/>
        </p:nvSpPr>
        <p:spPr>
          <a:xfrm>
            <a:off x="1664676" y="3971361"/>
            <a:ext cx="219166" cy="242933"/>
          </a:xfrm>
          <a:prstGeom prst="ellipse">
            <a:avLst/>
          </a:prstGeom>
          <a:solidFill>
            <a:schemeClr val="accent4">
              <a:lumMod val="60000"/>
              <a:lumOff val="40000"/>
              <a:alpha val="83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5</a:t>
            </a:r>
            <a:endParaRPr lang="en-US" dirty="0">
              <a:solidFill>
                <a:schemeClr val="tx1"/>
              </a:solidFill>
              <a:cs typeface="B Koodak" panose="00000700000000000000" pitchFamily="2" charset="-78"/>
            </a:endParaRPr>
          </a:p>
        </p:txBody>
      </p:sp>
      <p:sp>
        <p:nvSpPr>
          <p:cNvPr id="79" name="Oval 78"/>
          <p:cNvSpPr/>
          <p:nvPr/>
        </p:nvSpPr>
        <p:spPr>
          <a:xfrm>
            <a:off x="1676026" y="3513300"/>
            <a:ext cx="219166" cy="242933"/>
          </a:xfrm>
          <a:prstGeom prst="ellipse">
            <a:avLst/>
          </a:prstGeom>
          <a:solidFill>
            <a:schemeClr val="accent4">
              <a:lumMod val="60000"/>
              <a:lumOff val="40000"/>
              <a:alpha val="83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6</a:t>
            </a:r>
            <a:endParaRPr lang="en-US" dirty="0">
              <a:solidFill>
                <a:schemeClr val="tx1"/>
              </a:solidFill>
              <a:cs typeface="B Koodak" panose="00000700000000000000" pitchFamily="2" charset="-78"/>
            </a:endParaRPr>
          </a:p>
        </p:txBody>
      </p:sp>
      <p:sp>
        <p:nvSpPr>
          <p:cNvPr id="80" name="Oval 79"/>
          <p:cNvSpPr/>
          <p:nvPr/>
        </p:nvSpPr>
        <p:spPr>
          <a:xfrm>
            <a:off x="1664676" y="3055795"/>
            <a:ext cx="219166" cy="242933"/>
          </a:xfrm>
          <a:prstGeom prst="ellipse">
            <a:avLst/>
          </a:prstGeom>
          <a:solidFill>
            <a:schemeClr val="accent4">
              <a:lumMod val="60000"/>
              <a:lumOff val="40000"/>
              <a:alpha val="83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Koodak" panose="00000700000000000000" pitchFamily="2" charset="-78"/>
              </a:rPr>
              <a:t>7</a:t>
            </a:r>
            <a:endParaRPr lang="en-US" dirty="0">
              <a:solidFill>
                <a:schemeClr val="tx1"/>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81" name="Rectangle 80"/>
              <p:cNvSpPr/>
              <p:nvPr/>
            </p:nvSpPr>
            <p:spPr>
              <a:xfrm>
                <a:off x="743051" y="2905186"/>
                <a:ext cx="760528" cy="6423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5">
                                  <a:lumMod val="50000"/>
                                </a:schemeClr>
                              </a:solidFill>
                              <a:latin typeface="Cambria Math" panose="02040503050406030204" pitchFamily="18" charset="0"/>
                              <a:cs typeface="B Koodak" panose="00000700000000000000" pitchFamily="2" charset="-78"/>
                            </a:rPr>
                          </m:ctrlPr>
                        </m:dPr>
                        <m:e>
                          <m:m>
                            <m:mPr>
                              <m:mcs>
                                <m:mc>
                                  <m:mcPr>
                                    <m:count m:val="1"/>
                                    <m:mcJc m:val="center"/>
                                  </m:mcPr>
                                </m:mc>
                              </m:mcs>
                              <m:ctrlPr>
                                <a:rPr lang="en-US" sz="2400" i="1">
                                  <a:solidFill>
                                    <a:schemeClr val="accent5">
                                      <a:lumMod val="50000"/>
                                    </a:schemeClr>
                                  </a:solidFill>
                                  <a:latin typeface="Cambria Math" panose="02040503050406030204" pitchFamily="18" charset="0"/>
                                  <a:cs typeface="B Koodak" panose="00000700000000000000" pitchFamily="2" charset="-78"/>
                                </a:rPr>
                              </m:ctrlPr>
                            </m:mPr>
                            <m:mr>
                              <m:e>
                                <m:r>
                                  <m:rPr>
                                    <m:nor/>
                                    <m:brk m:alnAt="7"/>
                                  </m:rPr>
                                  <a:rPr lang="fa-IR" sz="2400" b="0" i="0" smtClean="0">
                                    <a:solidFill>
                                      <a:schemeClr val="accent5">
                                        <a:lumMod val="50000"/>
                                      </a:schemeClr>
                                    </a:solidFill>
                                    <a:latin typeface="Cambria Math" panose="02040503050406030204" pitchFamily="18" charset="0"/>
                                    <a:cs typeface="B Koodak" panose="00000700000000000000" pitchFamily="2" charset="-78"/>
                                  </a:rPr>
                                  <m:t> </m:t>
                                </m:r>
                                <m:r>
                                  <m:rPr>
                                    <m:nor/>
                                  </m:rPr>
                                  <a:rPr lang="fa-IR" sz="2400" b="0" i="0" smtClean="0">
                                    <a:solidFill>
                                      <a:schemeClr val="accent5">
                                        <a:lumMod val="50000"/>
                                      </a:schemeClr>
                                    </a:solidFill>
                                    <a:latin typeface="Cambria Math" panose="02040503050406030204" pitchFamily="18" charset="0"/>
                                    <a:cs typeface="B Koodak" panose="00000700000000000000" pitchFamily="2" charset="-78"/>
                                  </a:rPr>
                                  <m:t>   </m:t>
                                </m:r>
                              </m:e>
                            </m:mr>
                            <m:mr>
                              <m:e>
                                <m:eqArr>
                                  <m:eqArrPr>
                                    <m:ctrlPr>
                                      <a:rPr lang="fa-IR" sz="2400" b="0" i="1" smtClean="0">
                                        <a:solidFill>
                                          <a:schemeClr val="accent5">
                                            <a:lumMod val="50000"/>
                                          </a:schemeClr>
                                        </a:solidFill>
                                        <a:latin typeface="Cambria Math" panose="02040503050406030204" pitchFamily="18" charset="0"/>
                                        <a:cs typeface="B Koodak" panose="00000700000000000000" pitchFamily="2" charset="-78"/>
                                      </a:rPr>
                                    </m:ctrlPr>
                                  </m:eqArrPr>
                                  <m:e>
                                    <m:r>
                                      <m:rPr>
                                        <m:nor/>
                                      </m:rPr>
                                      <a:rPr lang="fa-IR" sz="2400" b="0" i="0" smtClean="0">
                                        <a:solidFill>
                                          <a:schemeClr val="accent5">
                                            <a:lumMod val="50000"/>
                                          </a:schemeClr>
                                        </a:solidFill>
                                        <a:latin typeface="Cambria Math" panose="02040503050406030204" pitchFamily="18" charset="0"/>
                                        <a:cs typeface="B Koodak" panose="00000700000000000000" pitchFamily="2" charset="-78"/>
                                      </a:rPr>
                                      <m:t>   </m:t>
                                    </m:r>
                                  </m:e>
                                  <m:e>
                                    <m:r>
                                      <a:rPr lang="fa-IR" sz="2400" b="0" i="1" smtClean="0">
                                        <a:solidFill>
                                          <a:schemeClr val="accent5">
                                            <a:lumMod val="50000"/>
                                          </a:schemeClr>
                                        </a:solidFill>
                                        <a:latin typeface="Cambria Math" panose="02040503050406030204" pitchFamily="18" charset="0"/>
                                        <a:cs typeface="B Koodak" panose="00000700000000000000" pitchFamily="2" charset="-78"/>
                                      </a:rPr>
                                      <m:t>   </m:t>
                                    </m:r>
                                  </m:e>
                                </m:eqArr>
                              </m:e>
                            </m:mr>
                          </m:m>
                        </m:e>
                      </m:d>
                    </m:oMath>
                  </m:oMathPara>
                </a14:m>
                <a:endParaRPr lang="en-US" sz="2400" dirty="0">
                  <a:solidFill>
                    <a:schemeClr val="accent5">
                      <a:lumMod val="50000"/>
                    </a:schemeClr>
                  </a:solidFill>
                </a:endParaRPr>
              </a:p>
            </p:txBody>
          </p:sp>
        </mc:Choice>
        <mc:Fallback xmlns="">
          <p:sp>
            <p:nvSpPr>
              <p:cNvPr id="81" name="Rectangle 80"/>
              <p:cNvSpPr>
                <a:spLocks noRot="1" noChangeAspect="1" noMove="1" noResize="1" noEditPoints="1" noAdjustHandles="1" noChangeArrowheads="1" noChangeShapeType="1" noTextEdit="1"/>
              </p:cNvSpPr>
              <p:nvPr/>
            </p:nvSpPr>
            <p:spPr>
              <a:xfrm>
                <a:off x="743051" y="2905186"/>
                <a:ext cx="760528" cy="642355"/>
              </a:xfrm>
              <a:prstGeom prst="rect">
                <a:avLst/>
              </a:prstGeom>
              <a:blipFill>
                <a:blip r:embed="rId7"/>
                <a:stretch>
                  <a:fillRect/>
                </a:stretch>
              </a:blipFill>
            </p:spPr>
            <p:txBody>
              <a:bodyPr/>
              <a:lstStyle/>
              <a:p>
                <a:r>
                  <a:rPr lang="en-US">
                    <a:noFill/>
                  </a:rPr>
                  <a:t> </a:t>
                </a:r>
              </a:p>
            </p:txBody>
          </p:sp>
        </mc:Fallback>
      </mc:AlternateContent>
      <p:sp>
        <p:nvSpPr>
          <p:cNvPr id="44" name="TextBox 43"/>
          <p:cNvSpPr txBox="1"/>
          <p:nvPr/>
        </p:nvSpPr>
        <p:spPr>
          <a:xfrm>
            <a:off x="970789" y="2870049"/>
            <a:ext cx="352982" cy="461665"/>
          </a:xfrm>
          <a:prstGeom prst="rect">
            <a:avLst/>
          </a:prstGeom>
          <a:noFill/>
        </p:spPr>
        <p:txBody>
          <a:bodyPr wrap="none" rtlCol="0">
            <a:spAutoFit/>
          </a:bodyPr>
          <a:lstStyle/>
          <a:p>
            <a:r>
              <a:rPr lang="fa-IR" sz="2400" dirty="0">
                <a:cs typeface="B Koodak" panose="00000700000000000000" pitchFamily="2" charset="-78"/>
              </a:rPr>
              <a:t>3</a:t>
            </a:r>
            <a:endParaRPr lang="en-US" sz="2400" dirty="0">
              <a:cs typeface="B Koodak" panose="00000700000000000000" pitchFamily="2" charset="-78"/>
            </a:endParaRPr>
          </a:p>
        </p:txBody>
      </p:sp>
      <p:sp>
        <p:nvSpPr>
          <p:cNvPr id="82" name="TextBox 81"/>
          <p:cNvSpPr txBox="1"/>
          <p:nvPr/>
        </p:nvSpPr>
        <p:spPr>
          <a:xfrm>
            <a:off x="946824" y="3213025"/>
            <a:ext cx="352982" cy="461665"/>
          </a:xfrm>
          <a:prstGeom prst="rect">
            <a:avLst/>
          </a:prstGeom>
          <a:noFill/>
        </p:spPr>
        <p:txBody>
          <a:bodyPr wrap="none" rtlCol="0">
            <a:spAutoFit/>
          </a:bodyPr>
          <a:lstStyle/>
          <a:p>
            <a:r>
              <a:rPr lang="fa-IR" sz="2400" dirty="0">
                <a:cs typeface="B Koodak" panose="00000700000000000000" pitchFamily="2" charset="-78"/>
              </a:rPr>
              <a:t>7</a:t>
            </a:r>
            <a:endParaRPr lang="en-US" sz="2400" dirty="0">
              <a:cs typeface="B Koodak" panose="00000700000000000000" pitchFamily="2" charset="-78"/>
            </a:endParaRPr>
          </a:p>
        </p:txBody>
      </p:sp>
    </p:spTree>
    <p:extLst>
      <p:ext uri="{BB962C8B-B14F-4D97-AF65-F5344CB8AC3E}">
        <p14:creationId xmlns:p14="http://schemas.microsoft.com/office/powerpoint/2010/main" val="159902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par>
                                <p:cTn id="18" presetID="22" presetClass="exit" presetSubtype="8" fill="hold" grpId="1" nodeType="withEffect">
                                  <p:stCondLst>
                                    <p:cond delay="0"/>
                                  </p:stCondLst>
                                  <p:childTnLst>
                                    <p:animEffect transition="out" filter="wipe(left)">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xit" presetSubtype="8" fill="hold" grpId="1" nodeType="withEffect">
                                  <p:stCondLst>
                                    <p:cond delay="0"/>
                                  </p:stCondLst>
                                  <p:childTnLst>
                                    <p:animEffect transition="out" filter="wipe(left)">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22" presetClass="exit" presetSubtype="4" fill="hold" grpId="1" nodeType="withEffect">
                                  <p:stCondLst>
                                    <p:cond delay="0"/>
                                  </p:stCondLst>
                                  <p:childTnLst>
                                    <p:animEffect transition="out" filter="wipe(down)">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down)">
                                      <p:cBhvr>
                                        <p:cTn id="41" dur="500"/>
                                        <p:tgtEl>
                                          <p:spTgt spid="40"/>
                                        </p:tgtEl>
                                      </p:cBhvr>
                                    </p:animEffect>
                                  </p:childTnLst>
                                </p:cTn>
                              </p:par>
                              <p:par>
                                <p:cTn id="42" presetID="22" presetClass="exit" presetSubtype="4" fill="hold" grpId="1" nodeType="withEffect">
                                  <p:stCondLst>
                                    <p:cond delay="0"/>
                                  </p:stCondLst>
                                  <p:childTnLst>
                                    <p:animEffect transition="out" filter="wipe(down)">
                                      <p:cBhvr>
                                        <p:cTn id="43" dur="500"/>
                                        <p:tgtEl>
                                          <p:spTgt spid="39"/>
                                        </p:tgtEl>
                                      </p:cBhvr>
                                    </p:animEffect>
                                    <p:set>
                                      <p:cBhvr>
                                        <p:cTn id="44" dur="1" fill="hold">
                                          <p:stCondLst>
                                            <p:cond delay="499"/>
                                          </p:stCondLst>
                                        </p:cTn>
                                        <p:tgtEl>
                                          <p:spTgt spid="3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par>
                                <p:cTn id="52" presetID="22" presetClass="exit" presetSubtype="4" fill="hold" grpId="1" nodeType="withEffect">
                                  <p:stCondLst>
                                    <p:cond delay="0"/>
                                  </p:stCondLst>
                                  <p:childTnLst>
                                    <p:animEffect transition="out" filter="wipe(down)">
                                      <p:cBhvr>
                                        <p:cTn id="53" dur="500"/>
                                        <p:tgtEl>
                                          <p:spTgt spid="40"/>
                                        </p:tgtEl>
                                      </p:cBhvr>
                                    </p:animEffect>
                                    <p:set>
                                      <p:cBhvr>
                                        <p:cTn id="54" dur="1" fill="hold">
                                          <p:stCondLst>
                                            <p:cond delay="499"/>
                                          </p:stCondLst>
                                        </p:cTn>
                                        <p:tgtEl>
                                          <p:spTgt spid="40"/>
                                        </p:tgtEl>
                                        <p:attrNameLst>
                                          <p:attrName>style.visibility</p:attrName>
                                        </p:attrNameLst>
                                      </p:cBhvr>
                                      <p:to>
                                        <p:strVal val="hidden"/>
                                      </p:to>
                                    </p:set>
                                  </p:childTnLst>
                                </p:cTn>
                              </p:par>
                              <p:par>
                                <p:cTn id="55" presetID="53" presetClass="entr" presetSubtype="16"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dissolve">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down)">
                                      <p:cBhvr>
                                        <p:cTn id="69" dur="500"/>
                                        <p:tgtEl>
                                          <p:spTgt spid="43"/>
                                        </p:tgtEl>
                                      </p:cBhvr>
                                    </p:animEffect>
                                  </p:childTnLst>
                                </p:cTn>
                              </p:par>
                              <p:par>
                                <p:cTn id="70" presetID="22" presetClass="entr" presetSubtype="8"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left)">
                                      <p:cBhvr>
                                        <p:cTn id="72" dur="500"/>
                                        <p:tgtEl>
                                          <p:spTgt spid="6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left)">
                                      <p:cBhvr>
                                        <p:cTn id="75" dur="500"/>
                                        <p:tgtEl>
                                          <p:spTgt spid="6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grpId="1" nodeType="clickEffect">
                                  <p:stCondLst>
                                    <p:cond delay="0"/>
                                  </p:stCondLst>
                                  <p:childTnLst>
                                    <p:animMotion origin="layout" path="M -3.54167E-6 -3.7037E-6 L 0.11159 0.00024 " pathEditMode="relative" rAng="0" ptsTypes="AA">
                                      <p:cBhvr>
                                        <p:cTn id="82" dur="2000" fill="hold"/>
                                        <p:tgtEl>
                                          <p:spTgt spid="41"/>
                                        </p:tgtEl>
                                        <p:attrNameLst>
                                          <p:attrName>ppt_x</p:attrName>
                                          <p:attrName>ppt_y</p:attrName>
                                        </p:attrNameLst>
                                      </p:cBhvr>
                                      <p:rCtr x="5573" y="0"/>
                                    </p:animMotion>
                                  </p:childTnLst>
                                </p:cTn>
                              </p:par>
                              <p:par>
                                <p:cTn id="83" presetID="10" presetClass="exit" presetSubtype="0" fill="hold" nodeType="withEffect">
                                  <p:stCondLst>
                                    <p:cond delay="1500"/>
                                  </p:stCondLst>
                                  <p:childTnLst>
                                    <p:animEffect transition="out" filter="fade">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par>
                                <p:cTn id="86" presetID="53" presetClass="entr" presetSubtype="16" fill="hold" grpId="0" nodeType="withEffect">
                                  <p:stCondLst>
                                    <p:cond delay="150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dissolve">
                                      <p:cBhvr>
                                        <p:cTn id="95" dur="500"/>
                                        <p:tgtEl>
                                          <p:spTgt spid="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down)">
                                      <p:cBhvr>
                                        <p:cTn id="100" dur="500"/>
                                        <p:tgtEl>
                                          <p:spTgt spid="54"/>
                                        </p:tgtEl>
                                      </p:cBhvr>
                                    </p:animEffect>
                                  </p:childTnLst>
                                </p:cTn>
                              </p:par>
                              <p:par>
                                <p:cTn id="101" presetID="22" presetClass="entr" presetSubtype="8"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left)">
                                      <p:cBhvr>
                                        <p:cTn id="103" dur="500"/>
                                        <p:tgtEl>
                                          <p:spTgt spid="64"/>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wipe(left)">
                                      <p:cBhvr>
                                        <p:cTn id="106" dur="500"/>
                                        <p:tgtEl>
                                          <p:spTgt spid="65"/>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wipe(left)">
                                      <p:cBhvr>
                                        <p:cTn id="109" dur="500"/>
                                        <p:tgtEl>
                                          <p:spTgt spid="66"/>
                                        </p:tgtEl>
                                      </p:cBhvr>
                                    </p:animEffect>
                                  </p:childTnLst>
                                </p:cTn>
                              </p:par>
                            </p:childTnLst>
                          </p:cTn>
                        </p:par>
                      </p:childTnLst>
                    </p:cTn>
                  </p:par>
                  <p:par>
                    <p:cTn id="110" fill="hold">
                      <p:stCondLst>
                        <p:cond delay="indefinite"/>
                      </p:stCondLst>
                      <p:childTnLst>
                        <p:par>
                          <p:cTn id="111" fill="hold">
                            <p:stCondLst>
                              <p:cond delay="0"/>
                            </p:stCondLst>
                            <p:childTnLst>
                              <p:par>
                                <p:cTn id="112" presetID="64" presetClass="path" presetSubtype="0" accel="50000" decel="50000" fill="hold" grpId="2" nodeType="clickEffect">
                                  <p:stCondLst>
                                    <p:cond delay="0"/>
                                  </p:stCondLst>
                                  <p:childTnLst>
                                    <p:animMotion origin="layout" path="M 0.11159 0.00024 L 0.11185 -0.26689 " pathEditMode="relative" rAng="0" ptsTypes="AA">
                                      <p:cBhvr>
                                        <p:cTn id="113" dur="2000" fill="hold"/>
                                        <p:tgtEl>
                                          <p:spTgt spid="41"/>
                                        </p:tgtEl>
                                        <p:attrNameLst>
                                          <p:attrName>ppt_x</p:attrName>
                                          <p:attrName>ppt_y</p:attrName>
                                        </p:attrNameLst>
                                      </p:cBhvr>
                                      <p:rCtr x="13" y="-13356"/>
                                    </p:animMotion>
                                  </p:childTnLst>
                                </p:cTn>
                              </p:par>
                              <p:par>
                                <p:cTn id="114" presetID="10" presetClass="exit" presetSubtype="0" fill="hold" nodeType="withEffect">
                                  <p:stCondLst>
                                    <p:cond delay="2000"/>
                                  </p:stCondLst>
                                  <p:childTnLst>
                                    <p:animEffect transition="out" filter="fade">
                                      <p:cBhvr>
                                        <p:cTn id="115" dur="500"/>
                                        <p:tgtEl>
                                          <p:spTgt spid="54"/>
                                        </p:tgtEl>
                                      </p:cBhvr>
                                    </p:animEffect>
                                    <p:set>
                                      <p:cBhvr>
                                        <p:cTn id="116" dur="1" fill="hold">
                                          <p:stCondLst>
                                            <p:cond delay="499"/>
                                          </p:stCondLst>
                                        </p:cTn>
                                        <p:tgtEl>
                                          <p:spTgt spid="54"/>
                                        </p:tgtEl>
                                        <p:attrNameLst>
                                          <p:attrName>style.visibility</p:attrName>
                                        </p:attrNameLst>
                                      </p:cBhvr>
                                      <p:to>
                                        <p:strVal val="hidden"/>
                                      </p:to>
                                    </p:set>
                                  </p:childTnLst>
                                </p:cTn>
                              </p:par>
                              <p:par>
                                <p:cTn id="117" presetID="53" presetClass="entr" presetSubtype="16" fill="hold" grpId="0" nodeType="withEffect">
                                  <p:stCondLst>
                                    <p:cond delay="2000"/>
                                  </p:stCondLst>
                                  <p:childTnLst>
                                    <p:set>
                                      <p:cBhvr>
                                        <p:cTn id="118" dur="1" fill="hold">
                                          <p:stCondLst>
                                            <p:cond delay="0"/>
                                          </p:stCondLst>
                                        </p:cTn>
                                        <p:tgtEl>
                                          <p:spTgt spid="67"/>
                                        </p:tgtEl>
                                        <p:attrNameLst>
                                          <p:attrName>style.visibility</p:attrName>
                                        </p:attrNameLst>
                                      </p:cBhvr>
                                      <p:to>
                                        <p:strVal val="visible"/>
                                      </p:to>
                                    </p:set>
                                    <p:anim calcmode="lin" valueType="num">
                                      <p:cBhvr>
                                        <p:cTn id="119" dur="500" fill="hold"/>
                                        <p:tgtEl>
                                          <p:spTgt spid="67"/>
                                        </p:tgtEl>
                                        <p:attrNameLst>
                                          <p:attrName>ppt_w</p:attrName>
                                        </p:attrNameLst>
                                      </p:cBhvr>
                                      <p:tavLst>
                                        <p:tav tm="0">
                                          <p:val>
                                            <p:fltVal val="0"/>
                                          </p:val>
                                        </p:tav>
                                        <p:tav tm="100000">
                                          <p:val>
                                            <p:strVal val="#ppt_w"/>
                                          </p:val>
                                        </p:tav>
                                      </p:tavLst>
                                    </p:anim>
                                    <p:anim calcmode="lin" valueType="num">
                                      <p:cBhvr>
                                        <p:cTn id="120" dur="500" fill="hold"/>
                                        <p:tgtEl>
                                          <p:spTgt spid="67"/>
                                        </p:tgtEl>
                                        <p:attrNameLst>
                                          <p:attrName>ppt_h</p:attrName>
                                        </p:attrNameLst>
                                      </p:cBhvr>
                                      <p:tavLst>
                                        <p:tav tm="0">
                                          <p:val>
                                            <p:fltVal val="0"/>
                                          </p:val>
                                        </p:tav>
                                        <p:tav tm="100000">
                                          <p:val>
                                            <p:strVal val="#ppt_h"/>
                                          </p:val>
                                        </p:tav>
                                      </p:tavLst>
                                    </p:anim>
                                    <p:animEffect transition="in" filter="fade">
                                      <p:cBhvr>
                                        <p:cTn id="121" dur="500"/>
                                        <p:tgtEl>
                                          <p:spTgt spid="67"/>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dissolve">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wipe(right)">
                                      <p:cBhvr>
                                        <p:cTn id="131" dur="500"/>
                                        <p:tgtEl>
                                          <p:spTgt spid="56"/>
                                        </p:tgtEl>
                                      </p:cBhvr>
                                    </p:animEffect>
                                  </p:childTnLst>
                                </p:cTn>
                              </p:par>
                              <p:par>
                                <p:cTn id="132" presetID="22" presetClass="entr" presetSubtype="8" fill="hold" nodeType="with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wipe(left)">
                                      <p:cBhvr>
                                        <p:cTn id="134" dur="500"/>
                                        <p:tgtEl>
                                          <p:spTgt spid="69"/>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wipe(left)">
                                      <p:cBhvr>
                                        <p:cTn id="137" dur="500"/>
                                        <p:tgtEl>
                                          <p:spTgt spid="70"/>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71"/>
                                        </p:tgtEl>
                                        <p:attrNameLst>
                                          <p:attrName>style.visibility</p:attrName>
                                        </p:attrNameLst>
                                      </p:cBhvr>
                                      <p:to>
                                        <p:strVal val="visible"/>
                                      </p:to>
                                    </p:set>
                                    <p:animEffect transition="in" filter="wipe(left)">
                                      <p:cBhvr>
                                        <p:cTn id="140" dur="500"/>
                                        <p:tgtEl>
                                          <p:spTgt spid="71"/>
                                        </p:tgtEl>
                                      </p:cBhvr>
                                    </p:animEffect>
                                  </p:childTnLst>
                                </p:cTn>
                              </p:par>
                            </p:childTnLst>
                          </p:cTn>
                        </p:par>
                      </p:childTnLst>
                    </p:cTn>
                  </p:par>
                  <p:par>
                    <p:cTn id="141" fill="hold">
                      <p:stCondLst>
                        <p:cond delay="indefinite"/>
                      </p:stCondLst>
                      <p:childTnLst>
                        <p:par>
                          <p:cTn id="142" fill="hold">
                            <p:stCondLst>
                              <p:cond delay="0"/>
                            </p:stCondLst>
                            <p:childTnLst>
                              <p:par>
                                <p:cTn id="143" presetID="35" presetClass="path" presetSubtype="0" accel="50000" decel="50000" fill="hold" grpId="3" nodeType="clickEffect">
                                  <p:stCondLst>
                                    <p:cond delay="0"/>
                                  </p:stCondLst>
                                  <p:childTnLst>
                                    <p:animMotion origin="layout" path="M 0.11185 -0.26689 L 0.03607 -0.26689 " pathEditMode="relative" rAng="0" ptsTypes="AA">
                                      <p:cBhvr>
                                        <p:cTn id="144" dur="2000" fill="hold"/>
                                        <p:tgtEl>
                                          <p:spTgt spid="41"/>
                                        </p:tgtEl>
                                        <p:attrNameLst>
                                          <p:attrName>ppt_x</p:attrName>
                                          <p:attrName>ppt_y</p:attrName>
                                        </p:attrNameLst>
                                      </p:cBhvr>
                                      <p:rCtr x="-3789" y="0"/>
                                    </p:animMotion>
                                  </p:childTnLst>
                                </p:cTn>
                              </p:par>
                              <p:par>
                                <p:cTn id="145" presetID="10" presetClass="exit" presetSubtype="0" fill="hold" nodeType="withEffect">
                                  <p:stCondLst>
                                    <p:cond delay="1500"/>
                                  </p:stCondLst>
                                  <p:childTnLst>
                                    <p:animEffect transition="out" filter="fade">
                                      <p:cBhvr>
                                        <p:cTn id="146" dur="500"/>
                                        <p:tgtEl>
                                          <p:spTgt spid="56"/>
                                        </p:tgtEl>
                                      </p:cBhvr>
                                    </p:animEffect>
                                    <p:set>
                                      <p:cBhvr>
                                        <p:cTn id="147" dur="1" fill="hold">
                                          <p:stCondLst>
                                            <p:cond delay="499"/>
                                          </p:stCondLst>
                                        </p:cTn>
                                        <p:tgtEl>
                                          <p:spTgt spid="56"/>
                                        </p:tgtEl>
                                        <p:attrNameLst>
                                          <p:attrName>style.visibility</p:attrName>
                                        </p:attrNameLst>
                                      </p:cBhvr>
                                      <p:to>
                                        <p:strVal val="hidden"/>
                                      </p:to>
                                    </p:set>
                                  </p:childTnLst>
                                </p:cTn>
                              </p:par>
                              <p:par>
                                <p:cTn id="148" presetID="53" presetClass="entr" presetSubtype="16" fill="hold" grpId="0" nodeType="withEffect">
                                  <p:stCondLst>
                                    <p:cond delay="1500"/>
                                  </p:stCondLst>
                                  <p:childTnLst>
                                    <p:set>
                                      <p:cBhvr>
                                        <p:cTn id="149" dur="1" fill="hold">
                                          <p:stCondLst>
                                            <p:cond delay="0"/>
                                          </p:stCondLst>
                                        </p:cTn>
                                        <p:tgtEl>
                                          <p:spTgt spid="72"/>
                                        </p:tgtEl>
                                        <p:attrNameLst>
                                          <p:attrName>style.visibility</p:attrName>
                                        </p:attrNameLst>
                                      </p:cBhvr>
                                      <p:to>
                                        <p:strVal val="visible"/>
                                      </p:to>
                                    </p:set>
                                    <p:anim calcmode="lin" valueType="num">
                                      <p:cBhvr>
                                        <p:cTn id="150" dur="500" fill="hold"/>
                                        <p:tgtEl>
                                          <p:spTgt spid="72"/>
                                        </p:tgtEl>
                                        <p:attrNameLst>
                                          <p:attrName>ppt_w</p:attrName>
                                        </p:attrNameLst>
                                      </p:cBhvr>
                                      <p:tavLst>
                                        <p:tav tm="0">
                                          <p:val>
                                            <p:fltVal val="0"/>
                                          </p:val>
                                        </p:tav>
                                        <p:tav tm="100000">
                                          <p:val>
                                            <p:strVal val="#ppt_w"/>
                                          </p:val>
                                        </p:tav>
                                      </p:tavLst>
                                    </p:anim>
                                    <p:anim calcmode="lin" valueType="num">
                                      <p:cBhvr>
                                        <p:cTn id="151" dur="500" fill="hold"/>
                                        <p:tgtEl>
                                          <p:spTgt spid="72"/>
                                        </p:tgtEl>
                                        <p:attrNameLst>
                                          <p:attrName>ppt_h</p:attrName>
                                        </p:attrNameLst>
                                      </p:cBhvr>
                                      <p:tavLst>
                                        <p:tav tm="0">
                                          <p:val>
                                            <p:fltVal val="0"/>
                                          </p:val>
                                        </p:tav>
                                        <p:tav tm="100000">
                                          <p:val>
                                            <p:strVal val="#ppt_h"/>
                                          </p:val>
                                        </p:tav>
                                      </p:tavLst>
                                    </p:anim>
                                    <p:animEffect transition="in" filter="fade">
                                      <p:cBhvr>
                                        <p:cTn id="152" dur="500"/>
                                        <p:tgtEl>
                                          <p:spTgt spid="72"/>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8"/>
                                        </p:tgtEl>
                                        <p:attrNameLst>
                                          <p:attrName>style.visibility</p:attrName>
                                        </p:attrNameLst>
                                      </p:cBhvr>
                                      <p:to>
                                        <p:strVal val="visible"/>
                                      </p:to>
                                    </p:set>
                                    <p:animEffect transition="in" filter="dissolve">
                                      <p:cBhvr>
                                        <p:cTn id="157" dur="500"/>
                                        <p:tgtEl>
                                          <p:spTgt spid="8"/>
                                        </p:tgtEl>
                                      </p:cBhvr>
                                    </p:animEffect>
                                  </p:childTnLst>
                                </p:cTn>
                              </p:par>
                            </p:childTnLst>
                          </p:cTn>
                        </p:par>
                      </p:childTnLst>
                    </p:cTn>
                  </p:par>
                  <p:par>
                    <p:cTn id="158" fill="hold">
                      <p:stCondLst>
                        <p:cond delay="indefinite"/>
                      </p:stCondLst>
                      <p:childTnLst>
                        <p:par>
                          <p:cTn id="159" fill="hold">
                            <p:stCondLst>
                              <p:cond delay="0"/>
                            </p:stCondLst>
                            <p:childTnLst>
                              <p:par>
                                <p:cTn id="160" presetID="17" presetClass="entr" presetSubtype="8" fill="hold" nodeType="clickEffect">
                                  <p:stCondLst>
                                    <p:cond delay="0"/>
                                  </p:stCondLst>
                                  <p:childTnLst>
                                    <p:set>
                                      <p:cBhvr>
                                        <p:cTn id="161" dur="1" fill="hold">
                                          <p:stCondLst>
                                            <p:cond delay="0"/>
                                          </p:stCondLst>
                                        </p:cTn>
                                        <p:tgtEl>
                                          <p:spTgt spid="12"/>
                                        </p:tgtEl>
                                        <p:attrNameLst>
                                          <p:attrName>style.visibility</p:attrName>
                                        </p:attrNameLst>
                                      </p:cBhvr>
                                      <p:to>
                                        <p:strVal val="visible"/>
                                      </p:to>
                                    </p:set>
                                    <p:anim calcmode="lin" valueType="num">
                                      <p:cBhvr>
                                        <p:cTn id="162" dur="1500" fill="hold"/>
                                        <p:tgtEl>
                                          <p:spTgt spid="12"/>
                                        </p:tgtEl>
                                        <p:attrNameLst>
                                          <p:attrName>ppt_x</p:attrName>
                                        </p:attrNameLst>
                                      </p:cBhvr>
                                      <p:tavLst>
                                        <p:tav tm="0">
                                          <p:val>
                                            <p:strVal val="#ppt_x-#ppt_w/2"/>
                                          </p:val>
                                        </p:tav>
                                        <p:tav tm="100000">
                                          <p:val>
                                            <p:strVal val="#ppt_x"/>
                                          </p:val>
                                        </p:tav>
                                      </p:tavLst>
                                    </p:anim>
                                    <p:anim calcmode="lin" valueType="num">
                                      <p:cBhvr>
                                        <p:cTn id="163" dur="1500" fill="hold"/>
                                        <p:tgtEl>
                                          <p:spTgt spid="12"/>
                                        </p:tgtEl>
                                        <p:attrNameLst>
                                          <p:attrName>ppt_y</p:attrName>
                                        </p:attrNameLst>
                                      </p:cBhvr>
                                      <p:tavLst>
                                        <p:tav tm="0">
                                          <p:val>
                                            <p:strVal val="#ppt_y"/>
                                          </p:val>
                                        </p:tav>
                                        <p:tav tm="100000">
                                          <p:val>
                                            <p:strVal val="#ppt_y"/>
                                          </p:val>
                                        </p:tav>
                                      </p:tavLst>
                                    </p:anim>
                                    <p:anim calcmode="lin" valueType="num">
                                      <p:cBhvr>
                                        <p:cTn id="164" dur="1500" fill="hold"/>
                                        <p:tgtEl>
                                          <p:spTgt spid="12"/>
                                        </p:tgtEl>
                                        <p:attrNameLst>
                                          <p:attrName>ppt_w</p:attrName>
                                        </p:attrNameLst>
                                      </p:cBhvr>
                                      <p:tavLst>
                                        <p:tav tm="0">
                                          <p:val>
                                            <p:fltVal val="0"/>
                                          </p:val>
                                        </p:tav>
                                        <p:tav tm="100000">
                                          <p:val>
                                            <p:strVal val="#ppt_w"/>
                                          </p:val>
                                        </p:tav>
                                      </p:tavLst>
                                    </p:anim>
                                    <p:anim calcmode="lin" valueType="num">
                                      <p:cBhvr>
                                        <p:cTn id="165" dur="1500" fill="hold"/>
                                        <p:tgtEl>
                                          <p:spTgt spid="12"/>
                                        </p:tgtEl>
                                        <p:attrNameLst>
                                          <p:attrName>ppt_h</p:attrName>
                                        </p:attrNameLst>
                                      </p:cBhvr>
                                      <p:tavLst>
                                        <p:tav tm="0">
                                          <p:val>
                                            <p:strVal val="#ppt_h"/>
                                          </p:val>
                                        </p:tav>
                                        <p:tav tm="100000">
                                          <p:val>
                                            <p:strVal val="#ppt_h"/>
                                          </p:val>
                                        </p:tav>
                                      </p:tavLst>
                                    </p:anim>
                                  </p:childTnLst>
                                </p:cTn>
                              </p:par>
                              <p:par>
                                <p:cTn id="166" presetID="53" presetClass="entr" presetSubtype="16" fill="hold" grpId="0" nodeType="withEffect">
                                  <p:stCondLst>
                                    <p:cond delay="50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par>
                                <p:cTn id="171" presetID="53" presetClass="entr" presetSubtype="16" fill="hold" grpId="0" nodeType="withEffect">
                                  <p:stCondLst>
                                    <p:cond delay="1000"/>
                                  </p:stCondLst>
                                  <p:childTnLst>
                                    <p:set>
                                      <p:cBhvr>
                                        <p:cTn id="172" dur="1" fill="hold">
                                          <p:stCondLst>
                                            <p:cond delay="0"/>
                                          </p:stCondLst>
                                        </p:cTn>
                                        <p:tgtEl>
                                          <p:spTgt spid="59"/>
                                        </p:tgtEl>
                                        <p:attrNameLst>
                                          <p:attrName>style.visibility</p:attrName>
                                        </p:attrNameLst>
                                      </p:cBhvr>
                                      <p:to>
                                        <p:strVal val="visible"/>
                                      </p:to>
                                    </p:set>
                                    <p:anim calcmode="lin" valueType="num">
                                      <p:cBhvr>
                                        <p:cTn id="173" dur="500" fill="hold"/>
                                        <p:tgtEl>
                                          <p:spTgt spid="59"/>
                                        </p:tgtEl>
                                        <p:attrNameLst>
                                          <p:attrName>ppt_w</p:attrName>
                                        </p:attrNameLst>
                                      </p:cBhvr>
                                      <p:tavLst>
                                        <p:tav tm="0">
                                          <p:val>
                                            <p:fltVal val="0"/>
                                          </p:val>
                                        </p:tav>
                                        <p:tav tm="100000">
                                          <p:val>
                                            <p:strVal val="#ppt_w"/>
                                          </p:val>
                                        </p:tav>
                                      </p:tavLst>
                                    </p:anim>
                                    <p:anim calcmode="lin" valueType="num">
                                      <p:cBhvr>
                                        <p:cTn id="174" dur="500" fill="hold"/>
                                        <p:tgtEl>
                                          <p:spTgt spid="59"/>
                                        </p:tgtEl>
                                        <p:attrNameLst>
                                          <p:attrName>ppt_h</p:attrName>
                                        </p:attrNameLst>
                                      </p:cBhvr>
                                      <p:tavLst>
                                        <p:tav tm="0">
                                          <p:val>
                                            <p:fltVal val="0"/>
                                          </p:val>
                                        </p:tav>
                                        <p:tav tm="100000">
                                          <p:val>
                                            <p:strVal val="#ppt_h"/>
                                          </p:val>
                                        </p:tav>
                                      </p:tavLst>
                                    </p:anim>
                                    <p:animEffect transition="in" filter="fade">
                                      <p:cBhvr>
                                        <p:cTn id="175" dur="500"/>
                                        <p:tgtEl>
                                          <p:spTgt spid="59"/>
                                        </p:tgtEl>
                                      </p:cBhvr>
                                    </p:animEffect>
                                  </p:childTnLst>
                                </p:cTn>
                              </p:par>
                              <p:par>
                                <p:cTn id="176" presetID="53" presetClass="entr" presetSubtype="16" fill="hold" grpId="0" nodeType="withEffect">
                                  <p:stCondLst>
                                    <p:cond delay="1500"/>
                                  </p:stCondLst>
                                  <p:childTnLst>
                                    <p:set>
                                      <p:cBhvr>
                                        <p:cTn id="177" dur="1" fill="hold">
                                          <p:stCondLst>
                                            <p:cond delay="0"/>
                                          </p:stCondLst>
                                        </p:cTn>
                                        <p:tgtEl>
                                          <p:spTgt spid="68"/>
                                        </p:tgtEl>
                                        <p:attrNameLst>
                                          <p:attrName>style.visibility</p:attrName>
                                        </p:attrNameLst>
                                      </p:cBhvr>
                                      <p:to>
                                        <p:strVal val="visible"/>
                                      </p:to>
                                    </p:set>
                                    <p:anim calcmode="lin" valueType="num">
                                      <p:cBhvr>
                                        <p:cTn id="178" dur="500" fill="hold"/>
                                        <p:tgtEl>
                                          <p:spTgt spid="68"/>
                                        </p:tgtEl>
                                        <p:attrNameLst>
                                          <p:attrName>ppt_w</p:attrName>
                                        </p:attrNameLst>
                                      </p:cBhvr>
                                      <p:tavLst>
                                        <p:tav tm="0">
                                          <p:val>
                                            <p:fltVal val="0"/>
                                          </p:val>
                                        </p:tav>
                                        <p:tav tm="100000">
                                          <p:val>
                                            <p:strVal val="#ppt_w"/>
                                          </p:val>
                                        </p:tav>
                                      </p:tavLst>
                                    </p:anim>
                                    <p:anim calcmode="lin" valueType="num">
                                      <p:cBhvr>
                                        <p:cTn id="179" dur="500" fill="hold"/>
                                        <p:tgtEl>
                                          <p:spTgt spid="68"/>
                                        </p:tgtEl>
                                        <p:attrNameLst>
                                          <p:attrName>ppt_h</p:attrName>
                                        </p:attrNameLst>
                                      </p:cBhvr>
                                      <p:tavLst>
                                        <p:tav tm="0">
                                          <p:val>
                                            <p:fltVal val="0"/>
                                          </p:val>
                                        </p:tav>
                                        <p:tav tm="100000">
                                          <p:val>
                                            <p:strVal val="#ppt_h"/>
                                          </p:val>
                                        </p:tav>
                                      </p:tavLst>
                                    </p:anim>
                                    <p:animEffect transition="in" filter="fade">
                                      <p:cBhvr>
                                        <p:cTn id="180" dur="500"/>
                                        <p:tgtEl>
                                          <p:spTgt spid="68"/>
                                        </p:tgtEl>
                                      </p:cBhvr>
                                    </p:animEffect>
                                  </p:childTnLst>
                                </p:cTn>
                              </p:par>
                              <p:par>
                                <p:cTn id="181" presetID="53" presetClass="entr" presetSubtype="16" fill="hold" grpId="0" nodeType="withEffect">
                                  <p:stCondLst>
                                    <p:cond delay="1500"/>
                                  </p:stCondLst>
                                  <p:childTnLst>
                                    <p:set>
                                      <p:cBhvr>
                                        <p:cTn id="182" dur="1" fill="hold">
                                          <p:stCondLst>
                                            <p:cond delay="0"/>
                                          </p:stCondLst>
                                        </p:cTn>
                                        <p:tgtEl>
                                          <p:spTgt spid="81"/>
                                        </p:tgtEl>
                                        <p:attrNameLst>
                                          <p:attrName>style.visibility</p:attrName>
                                        </p:attrNameLst>
                                      </p:cBhvr>
                                      <p:to>
                                        <p:strVal val="visible"/>
                                      </p:to>
                                    </p:set>
                                    <p:anim calcmode="lin" valueType="num">
                                      <p:cBhvr>
                                        <p:cTn id="183" dur="500" fill="hold"/>
                                        <p:tgtEl>
                                          <p:spTgt spid="81"/>
                                        </p:tgtEl>
                                        <p:attrNameLst>
                                          <p:attrName>ppt_w</p:attrName>
                                        </p:attrNameLst>
                                      </p:cBhvr>
                                      <p:tavLst>
                                        <p:tav tm="0">
                                          <p:val>
                                            <p:fltVal val="0"/>
                                          </p:val>
                                        </p:tav>
                                        <p:tav tm="100000">
                                          <p:val>
                                            <p:strVal val="#ppt_w"/>
                                          </p:val>
                                        </p:tav>
                                      </p:tavLst>
                                    </p:anim>
                                    <p:anim calcmode="lin" valueType="num">
                                      <p:cBhvr>
                                        <p:cTn id="184" dur="500" fill="hold"/>
                                        <p:tgtEl>
                                          <p:spTgt spid="81"/>
                                        </p:tgtEl>
                                        <p:attrNameLst>
                                          <p:attrName>ppt_h</p:attrName>
                                        </p:attrNameLst>
                                      </p:cBhvr>
                                      <p:tavLst>
                                        <p:tav tm="0">
                                          <p:val>
                                            <p:fltVal val="0"/>
                                          </p:val>
                                        </p:tav>
                                        <p:tav tm="100000">
                                          <p:val>
                                            <p:strVal val="#ppt_h"/>
                                          </p:val>
                                        </p:tav>
                                      </p:tavLst>
                                    </p:anim>
                                    <p:animEffect transition="in" filter="fade">
                                      <p:cBhvr>
                                        <p:cTn id="185" dur="500"/>
                                        <p:tgtEl>
                                          <p:spTgt spid="81"/>
                                        </p:tgtEl>
                                      </p:cBhvr>
                                    </p:animEffect>
                                  </p:childTnLst>
                                </p:cTn>
                              </p:par>
                              <p:par>
                                <p:cTn id="186" presetID="53" presetClass="entr" presetSubtype="16" fill="hold" grpId="0" nodeType="withEffect">
                                  <p:stCondLst>
                                    <p:cond delay="1500"/>
                                  </p:stCondLst>
                                  <p:childTnLst>
                                    <p:set>
                                      <p:cBhvr>
                                        <p:cTn id="187" dur="1" fill="hold">
                                          <p:stCondLst>
                                            <p:cond delay="0"/>
                                          </p:stCondLst>
                                        </p:cTn>
                                        <p:tgtEl>
                                          <p:spTgt spid="44"/>
                                        </p:tgtEl>
                                        <p:attrNameLst>
                                          <p:attrName>style.visibility</p:attrName>
                                        </p:attrNameLst>
                                      </p:cBhvr>
                                      <p:to>
                                        <p:strVal val="visible"/>
                                      </p:to>
                                    </p:set>
                                    <p:anim calcmode="lin" valueType="num">
                                      <p:cBhvr>
                                        <p:cTn id="188" dur="500" fill="hold"/>
                                        <p:tgtEl>
                                          <p:spTgt spid="44"/>
                                        </p:tgtEl>
                                        <p:attrNameLst>
                                          <p:attrName>ppt_w</p:attrName>
                                        </p:attrNameLst>
                                      </p:cBhvr>
                                      <p:tavLst>
                                        <p:tav tm="0">
                                          <p:val>
                                            <p:fltVal val="0"/>
                                          </p:val>
                                        </p:tav>
                                        <p:tav tm="100000">
                                          <p:val>
                                            <p:strVal val="#ppt_w"/>
                                          </p:val>
                                        </p:tav>
                                      </p:tavLst>
                                    </p:anim>
                                    <p:anim calcmode="lin" valueType="num">
                                      <p:cBhvr>
                                        <p:cTn id="189" dur="500" fill="hold"/>
                                        <p:tgtEl>
                                          <p:spTgt spid="44"/>
                                        </p:tgtEl>
                                        <p:attrNameLst>
                                          <p:attrName>ppt_h</p:attrName>
                                        </p:attrNameLst>
                                      </p:cBhvr>
                                      <p:tavLst>
                                        <p:tav tm="0">
                                          <p:val>
                                            <p:fltVal val="0"/>
                                          </p:val>
                                        </p:tav>
                                        <p:tav tm="100000">
                                          <p:val>
                                            <p:strVal val="#ppt_h"/>
                                          </p:val>
                                        </p:tav>
                                      </p:tavLst>
                                    </p:anim>
                                    <p:animEffect transition="in" filter="fade">
                                      <p:cBhvr>
                                        <p:cTn id="190" dur="500"/>
                                        <p:tgtEl>
                                          <p:spTgt spid="44"/>
                                        </p:tgtEl>
                                      </p:cBhvr>
                                    </p:animEffect>
                                  </p:childTnLst>
                                </p:cTn>
                              </p:par>
                            </p:childTnLst>
                          </p:cTn>
                        </p:par>
                      </p:childTnLst>
                    </p:cTn>
                  </p:par>
                  <p:par>
                    <p:cTn id="191" fill="hold">
                      <p:stCondLst>
                        <p:cond delay="indefinite"/>
                      </p:stCondLst>
                      <p:childTnLst>
                        <p:par>
                          <p:cTn id="192" fill="hold">
                            <p:stCondLst>
                              <p:cond delay="0"/>
                            </p:stCondLst>
                            <p:childTnLst>
                              <p:par>
                                <p:cTn id="193" presetID="17" presetClass="entr" presetSubtype="4" fill="hold" nodeType="clickEffect">
                                  <p:stCondLst>
                                    <p:cond delay="0"/>
                                  </p:stCondLst>
                                  <p:childTnLst>
                                    <p:set>
                                      <p:cBhvr>
                                        <p:cTn id="194" dur="1" fill="hold">
                                          <p:stCondLst>
                                            <p:cond delay="0"/>
                                          </p:stCondLst>
                                        </p:cTn>
                                        <p:tgtEl>
                                          <p:spTgt spid="73"/>
                                        </p:tgtEl>
                                        <p:attrNameLst>
                                          <p:attrName>style.visibility</p:attrName>
                                        </p:attrNameLst>
                                      </p:cBhvr>
                                      <p:to>
                                        <p:strVal val="visible"/>
                                      </p:to>
                                    </p:set>
                                    <p:anim calcmode="lin" valueType="num">
                                      <p:cBhvr>
                                        <p:cTn id="195" dur="3500" fill="hold"/>
                                        <p:tgtEl>
                                          <p:spTgt spid="73"/>
                                        </p:tgtEl>
                                        <p:attrNameLst>
                                          <p:attrName>ppt_x</p:attrName>
                                        </p:attrNameLst>
                                      </p:cBhvr>
                                      <p:tavLst>
                                        <p:tav tm="0">
                                          <p:val>
                                            <p:strVal val="#ppt_x"/>
                                          </p:val>
                                        </p:tav>
                                        <p:tav tm="100000">
                                          <p:val>
                                            <p:strVal val="#ppt_x"/>
                                          </p:val>
                                        </p:tav>
                                      </p:tavLst>
                                    </p:anim>
                                    <p:anim calcmode="lin" valueType="num">
                                      <p:cBhvr>
                                        <p:cTn id="196" dur="3500" fill="hold"/>
                                        <p:tgtEl>
                                          <p:spTgt spid="73"/>
                                        </p:tgtEl>
                                        <p:attrNameLst>
                                          <p:attrName>ppt_y</p:attrName>
                                        </p:attrNameLst>
                                      </p:cBhvr>
                                      <p:tavLst>
                                        <p:tav tm="0">
                                          <p:val>
                                            <p:strVal val="#ppt_y+#ppt_h/2"/>
                                          </p:val>
                                        </p:tav>
                                        <p:tav tm="100000">
                                          <p:val>
                                            <p:strVal val="#ppt_y"/>
                                          </p:val>
                                        </p:tav>
                                      </p:tavLst>
                                    </p:anim>
                                    <p:anim calcmode="lin" valueType="num">
                                      <p:cBhvr>
                                        <p:cTn id="197" dur="3500" fill="hold"/>
                                        <p:tgtEl>
                                          <p:spTgt spid="73"/>
                                        </p:tgtEl>
                                        <p:attrNameLst>
                                          <p:attrName>ppt_w</p:attrName>
                                        </p:attrNameLst>
                                      </p:cBhvr>
                                      <p:tavLst>
                                        <p:tav tm="0">
                                          <p:val>
                                            <p:strVal val="#ppt_w"/>
                                          </p:val>
                                        </p:tav>
                                        <p:tav tm="100000">
                                          <p:val>
                                            <p:strVal val="#ppt_w"/>
                                          </p:val>
                                        </p:tav>
                                      </p:tavLst>
                                    </p:anim>
                                    <p:anim calcmode="lin" valueType="num">
                                      <p:cBhvr>
                                        <p:cTn id="198" dur="3500" fill="hold"/>
                                        <p:tgtEl>
                                          <p:spTgt spid="73"/>
                                        </p:tgtEl>
                                        <p:attrNameLst>
                                          <p:attrName>ppt_h</p:attrName>
                                        </p:attrNameLst>
                                      </p:cBhvr>
                                      <p:tavLst>
                                        <p:tav tm="0">
                                          <p:val>
                                            <p:fltVal val="0"/>
                                          </p:val>
                                        </p:tav>
                                        <p:tav tm="100000">
                                          <p:val>
                                            <p:strVal val="#ppt_h"/>
                                          </p:val>
                                        </p:tav>
                                      </p:tavLst>
                                    </p:anim>
                                  </p:childTnLst>
                                </p:cTn>
                              </p:par>
                              <p:par>
                                <p:cTn id="199" presetID="53" presetClass="entr" presetSubtype="16" fill="hold" grpId="0" nodeType="withEffect">
                                  <p:stCondLst>
                                    <p:cond delay="500"/>
                                  </p:stCondLst>
                                  <p:childTnLst>
                                    <p:set>
                                      <p:cBhvr>
                                        <p:cTn id="200" dur="1" fill="hold">
                                          <p:stCondLst>
                                            <p:cond delay="0"/>
                                          </p:stCondLst>
                                        </p:cTn>
                                        <p:tgtEl>
                                          <p:spTgt spid="74"/>
                                        </p:tgtEl>
                                        <p:attrNameLst>
                                          <p:attrName>style.visibility</p:attrName>
                                        </p:attrNameLst>
                                      </p:cBhvr>
                                      <p:to>
                                        <p:strVal val="visible"/>
                                      </p:to>
                                    </p:set>
                                    <p:anim calcmode="lin" valueType="num">
                                      <p:cBhvr>
                                        <p:cTn id="201" dur="500" fill="hold"/>
                                        <p:tgtEl>
                                          <p:spTgt spid="74"/>
                                        </p:tgtEl>
                                        <p:attrNameLst>
                                          <p:attrName>ppt_w</p:attrName>
                                        </p:attrNameLst>
                                      </p:cBhvr>
                                      <p:tavLst>
                                        <p:tav tm="0">
                                          <p:val>
                                            <p:fltVal val="0"/>
                                          </p:val>
                                        </p:tav>
                                        <p:tav tm="100000">
                                          <p:val>
                                            <p:strVal val="#ppt_w"/>
                                          </p:val>
                                        </p:tav>
                                      </p:tavLst>
                                    </p:anim>
                                    <p:anim calcmode="lin" valueType="num">
                                      <p:cBhvr>
                                        <p:cTn id="202" dur="500" fill="hold"/>
                                        <p:tgtEl>
                                          <p:spTgt spid="74"/>
                                        </p:tgtEl>
                                        <p:attrNameLst>
                                          <p:attrName>ppt_h</p:attrName>
                                        </p:attrNameLst>
                                      </p:cBhvr>
                                      <p:tavLst>
                                        <p:tav tm="0">
                                          <p:val>
                                            <p:fltVal val="0"/>
                                          </p:val>
                                        </p:tav>
                                        <p:tav tm="100000">
                                          <p:val>
                                            <p:strVal val="#ppt_h"/>
                                          </p:val>
                                        </p:tav>
                                      </p:tavLst>
                                    </p:anim>
                                    <p:animEffect transition="in" filter="fade">
                                      <p:cBhvr>
                                        <p:cTn id="203" dur="500"/>
                                        <p:tgtEl>
                                          <p:spTgt spid="74"/>
                                        </p:tgtEl>
                                      </p:cBhvr>
                                    </p:animEffect>
                                  </p:childTnLst>
                                </p:cTn>
                              </p:par>
                              <p:par>
                                <p:cTn id="204" presetID="53" presetClass="entr" presetSubtype="16" fill="hold" grpId="0" nodeType="withEffect">
                                  <p:stCondLst>
                                    <p:cond delay="1000"/>
                                  </p:stCondLst>
                                  <p:childTnLst>
                                    <p:set>
                                      <p:cBhvr>
                                        <p:cTn id="205" dur="1" fill="hold">
                                          <p:stCondLst>
                                            <p:cond delay="0"/>
                                          </p:stCondLst>
                                        </p:cTn>
                                        <p:tgtEl>
                                          <p:spTgt spid="75"/>
                                        </p:tgtEl>
                                        <p:attrNameLst>
                                          <p:attrName>style.visibility</p:attrName>
                                        </p:attrNameLst>
                                      </p:cBhvr>
                                      <p:to>
                                        <p:strVal val="visible"/>
                                      </p:to>
                                    </p:set>
                                    <p:anim calcmode="lin" valueType="num">
                                      <p:cBhvr>
                                        <p:cTn id="206" dur="500" fill="hold"/>
                                        <p:tgtEl>
                                          <p:spTgt spid="75"/>
                                        </p:tgtEl>
                                        <p:attrNameLst>
                                          <p:attrName>ppt_w</p:attrName>
                                        </p:attrNameLst>
                                      </p:cBhvr>
                                      <p:tavLst>
                                        <p:tav tm="0">
                                          <p:val>
                                            <p:fltVal val="0"/>
                                          </p:val>
                                        </p:tav>
                                        <p:tav tm="100000">
                                          <p:val>
                                            <p:strVal val="#ppt_w"/>
                                          </p:val>
                                        </p:tav>
                                      </p:tavLst>
                                    </p:anim>
                                    <p:anim calcmode="lin" valueType="num">
                                      <p:cBhvr>
                                        <p:cTn id="207" dur="500" fill="hold"/>
                                        <p:tgtEl>
                                          <p:spTgt spid="75"/>
                                        </p:tgtEl>
                                        <p:attrNameLst>
                                          <p:attrName>ppt_h</p:attrName>
                                        </p:attrNameLst>
                                      </p:cBhvr>
                                      <p:tavLst>
                                        <p:tav tm="0">
                                          <p:val>
                                            <p:fltVal val="0"/>
                                          </p:val>
                                        </p:tav>
                                        <p:tav tm="100000">
                                          <p:val>
                                            <p:strVal val="#ppt_h"/>
                                          </p:val>
                                        </p:tav>
                                      </p:tavLst>
                                    </p:anim>
                                    <p:animEffect transition="in" filter="fade">
                                      <p:cBhvr>
                                        <p:cTn id="208" dur="500"/>
                                        <p:tgtEl>
                                          <p:spTgt spid="75"/>
                                        </p:tgtEl>
                                      </p:cBhvr>
                                    </p:animEffect>
                                  </p:childTnLst>
                                </p:cTn>
                              </p:par>
                              <p:par>
                                <p:cTn id="209" presetID="53" presetClass="entr" presetSubtype="16" fill="hold" grpId="0" nodeType="withEffect">
                                  <p:stCondLst>
                                    <p:cond delay="1500"/>
                                  </p:stCondLst>
                                  <p:childTnLst>
                                    <p:set>
                                      <p:cBhvr>
                                        <p:cTn id="210" dur="1" fill="hold">
                                          <p:stCondLst>
                                            <p:cond delay="0"/>
                                          </p:stCondLst>
                                        </p:cTn>
                                        <p:tgtEl>
                                          <p:spTgt spid="76"/>
                                        </p:tgtEl>
                                        <p:attrNameLst>
                                          <p:attrName>style.visibility</p:attrName>
                                        </p:attrNameLst>
                                      </p:cBhvr>
                                      <p:to>
                                        <p:strVal val="visible"/>
                                      </p:to>
                                    </p:set>
                                    <p:anim calcmode="lin" valueType="num">
                                      <p:cBhvr>
                                        <p:cTn id="211" dur="500" fill="hold"/>
                                        <p:tgtEl>
                                          <p:spTgt spid="76"/>
                                        </p:tgtEl>
                                        <p:attrNameLst>
                                          <p:attrName>ppt_w</p:attrName>
                                        </p:attrNameLst>
                                      </p:cBhvr>
                                      <p:tavLst>
                                        <p:tav tm="0">
                                          <p:val>
                                            <p:fltVal val="0"/>
                                          </p:val>
                                        </p:tav>
                                        <p:tav tm="100000">
                                          <p:val>
                                            <p:strVal val="#ppt_w"/>
                                          </p:val>
                                        </p:tav>
                                      </p:tavLst>
                                    </p:anim>
                                    <p:anim calcmode="lin" valueType="num">
                                      <p:cBhvr>
                                        <p:cTn id="212" dur="500" fill="hold"/>
                                        <p:tgtEl>
                                          <p:spTgt spid="76"/>
                                        </p:tgtEl>
                                        <p:attrNameLst>
                                          <p:attrName>ppt_h</p:attrName>
                                        </p:attrNameLst>
                                      </p:cBhvr>
                                      <p:tavLst>
                                        <p:tav tm="0">
                                          <p:val>
                                            <p:fltVal val="0"/>
                                          </p:val>
                                        </p:tav>
                                        <p:tav tm="100000">
                                          <p:val>
                                            <p:strVal val="#ppt_h"/>
                                          </p:val>
                                        </p:tav>
                                      </p:tavLst>
                                    </p:anim>
                                    <p:animEffect transition="in" filter="fade">
                                      <p:cBhvr>
                                        <p:cTn id="213" dur="500"/>
                                        <p:tgtEl>
                                          <p:spTgt spid="76"/>
                                        </p:tgtEl>
                                      </p:cBhvr>
                                    </p:animEffect>
                                  </p:childTnLst>
                                </p:cTn>
                              </p:par>
                              <p:par>
                                <p:cTn id="214" presetID="53" presetClass="entr" presetSubtype="16" fill="hold" grpId="0" nodeType="withEffect">
                                  <p:stCondLst>
                                    <p:cond delay="2000"/>
                                  </p:stCondLst>
                                  <p:childTnLst>
                                    <p:set>
                                      <p:cBhvr>
                                        <p:cTn id="215" dur="1" fill="hold">
                                          <p:stCondLst>
                                            <p:cond delay="0"/>
                                          </p:stCondLst>
                                        </p:cTn>
                                        <p:tgtEl>
                                          <p:spTgt spid="77"/>
                                        </p:tgtEl>
                                        <p:attrNameLst>
                                          <p:attrName>style.visibility</p:attrName>
                                        </p:attrNameLst>
                                      </p:cBhvr>
                                      <p:to>
                                        <p:strVal val="visible"/>
                                      </p:to>
                                    </p:set>
                                    <p:anim calcmode="lin" valueType="num">
                                      <p:cBhvr>
                                        <p:cTn id="216" dur="500" fill="hold"/>
                                        <p:tgtEl>
                                          <p:spTgt spid="77"/>
                                        </p:tgtEl>
                                        <p:attrNameLst>
                                          <p:attrName>ppt_w</p:attrName>
                                        </p:attrNameLst>
                                      </p:cBhvr>
                                      <p:tavLst>
                                        <p:tav tm="0">
                                          <p:val>
                                            <p:fltVal val="0"/>
                                          </p:val>
                                        </p:tav>
                                        <p:tav tm="100000">
                                          <p:val>
                                            <p:strVal val="#ppt_w"/>
                                          </p:val>
                                        </p:tav>
                                      </p:tavLst>
                                    </p:anim>
                                    <p:anim calcmode="lin" valueType="num">
                                      <p:cBhvr>
                                        <p:cTn id="217" dur="500" fill="hold"/>
                                        <p:tgtEl>
                                          <p:spTgt spid="77"/>
                                        </p:tgtEl>
                                        <p:attrNameLst>
                                          <p:attrName>ppt_h</p:attrName>
                                        </p:attrNameLst>
                                      </p:cBhvr>
                                      <p:tavLst>
                                        <p:tav tm="0">
                                          <p:val>
                                            <p:fltVal val="0"/>
                                          </p:val>
                                        </p:tav>
                                        <p:tav tm="100000">
                                          <p:val>
                                            <p:strVal val="#ppt_h"/>
                                          </p:val>
                                        </p:tav>
                                      </p:tavLst>
                                    </p:anim>
                                    <p:animEffect transition="in" filter="fade">
                                      <p:cBhvr>
                                        <p:cTn id="218" dur="500"/>
                                        <p:tgtEl>
                                          <p:spTgt spid="77"/>
                                        </p:tgtEl>
                                      </p:cBhvr>
                                    </p:animEffect>
                                  </p:childTnLst>
                                </p:cTn>
                              </p:par>
                              <p:par>
                                <p:cTn id="219" presetID="53" presetClass="entr" presetSubtype="16" fill="hold" grpId="0" nodeType="withEffect">
                                  <p:stCondLst>
                                    <p:cond delay="2500"/>
                                  </p:stCondLst>
                                  <p:childTnLst>
                                    <p:set>
                                      <p:cBhvr>
                                        <p:cTn id="220" dur="1" fill="hold">
                                          <p:stCondLst>
                                            <p:cond delay="0"/>
                                          </p:stCondLst>
                                        </p:cTn>
                                        <p:tgtEl>
                                          <p:spTgt spid="78"/>
                                        </p:tgtEl>
                                        <p:attrNameLst>
                                          <p:attrName>style.visibility</p:attrName>
                                        </p:attrNameLst>
                                      </p:cBhvr>
                                      <p:to>
                                        <p:strVal val="visible"/>
                                      </p:to>
                                    </p:set>
                                    <p:anim calcmode="lin" valueType="num">
                                      <p:cBhvr>
                                        <p:cTn id="221" dur="500" fill="hold"/>
                                        <p:tgtEl>
                                          <p:spTgt spid="78"/>
                                        </p:tgtEl>
                                        <p:attrNameLst>
                                          <p:attrName>ppt_w</p:attrName>
                                        </p:attrNameLst>
                                      </p:cBhvr>
                                      <p:tavLst>
                                        <p:tav tm="0">
                                          <p:val>
                                            <p:fltVal val="0"/>
                                          </p:val>
                                        </p:tav>
                                        <p:tav tm="100000">
                                          <p:val>
                                            <p:strVal val="#ppt_w"/>
                                          </p:val>
                                        </p:tav>
                                      </p:tavLst>
                                    </p:anim>
                                    <p:anim calcmode="lin" valueType="num">
                                      <p:cBhvr>
                                        <p:cTn id="222" dur="500" fill="hold"/>
                                        <p:tgtEl>
                                          <p:spTgt spid="78"/>
                                        </p:tgtEl>
                                        <p:attrNameLst>
                                          <p:attrName>ppt_h</p:attrName>
                                        </p:attrNameLst>
                                      </p:cBhvr>
                                      <p:tavLst>
                                        <p:tav tm="0">
                                          <p:val>
                                            <p:fltVal val="0"/>
                                          </p:val>
                                        </p:tav>
                                        <p:tav tm="100000">
                                          <p:val>
                                            <p:strVal val="#ppt_h"/>
                                          </p:val>
                                        </p:tav>
                                      </p:tavLst>
                                    </p:anim>
                                    <p:animEffect transition="in" filter="fade">
                                      <p:cBhvr>
                                        <p:cTn id="223" dur="500"/>
                                        <p:tgtEl>
                                          <p:spTgt spid="78"/>
                                        </p:tgtEl>
                                      </p:cBhvr>
                                    </p:animEffect>
                                  </p:childTnLst>
                                </p:cTn>
                              </p:par>
                              <p:par>
                                <p:cTn id="224" presetID="53" presetClass="entr" presetSubtype="16" fill="hold" grpId="0" nodeType="withEffect">
                                  <p:stCondLst>
                                    <p:cond delay="3000"/>
                                  </p:stCondLst>
                                  <p:childTnLst>
                                    <p:set>
                                      <p:cBhvr>
                                        <p:cTn id="225" dur="1" fill="hold">
                                          <p:stCondLst>
                                            <p:cond delay="0"/>
                                          </p:stCondLst>
                                        </p:cTn>
                                        <p:tgtEl>
                                          <p:spTgt spid="79"/>
                                        </p:tgtEl>
                                        <p:attrNameLst>
                                          <p:attrName>style.visibility</p:attrName>
                                        </p:attrNameLst>
                                      </p:cBhvr>
                                      <p:to>
                                        <p:strVal val="visible"/>
                                      </p:to>
                                    </p:set>
                                    <p:anim calcmode="lin" valueType="num">
                                      <p:cBhvr>
                                        <p:cTn id="226" dur="500" fill="hold"/>
                                        <p:tgtEl>
                                          <p:spTgt spid="79"/>
                                        </p:tgtEl>
                                        <p:attrNameLst>
                                          <p:attrName>ppt_w</p:attrName>
                                        </p:attrNameLst>
                                      </p:cBhvr>
                                      <p:tavLst>
                                        <p:tav tm="0">
                                          <p:val>
                                            <p:fltVal val="0"/>
                                          </p:val>
                                        </p:tav>
                                        <p:tav tm="100000">
                                          <p:val>
                                            <p:strVal val="#ppt_w"/>
                                          </p:val>
                                        </p:tav>
                                      </p:tavLst>
                                    </p:anim>
                                    <p:anim calcmode="lin" valueType="num">
                                      <p:cBhvr>
                                        <p:cTn id="227" dur="500" fill="hold"/>
                                        <p:tgtEl>
                                          <p:spTgt spid="79"/>
                                        </p:tgtEl>
                                        <p:attrNameLst>
                                          <p:attrName>ppt_h</p:attrName>
                                        </p:attrNameLst>
                                      </p:cBhvr>
                                      <p:tavLst>
                                        <p:tav tm="0">
                                          <p:val>
                                            <p:fltVal val="0"/>
                                          </p:val>
                                        </p:tav>
                                        <p:tav tm="100000">
                                          <p:val>
                                            <p:strVal val="#ppt_h"/>
                                          </p:val>
                                        </p:tav>
                                      </p:tavLst>
                                    </p:anim>
                                    <p:animEffect transition="in" filter="fade">
                                      <p:cBhvr>
                                        <p:cTn id="228" dur="500"/>
                                        <p:tgtEl>
                                          <p:spTgt spid="79"/>
                                        </p:tgtEl>
                                      </p:cBhvr>
                                    </p:animEffect>
                                  </p:childTnLst>
                                </p:cTn>
                              </p:par>
                              <p:par>
                                <p:cTn id="229" presetID="53" presetClass="entr" presetSubtype="16" fill="hold" grpId="0" nodeType="withEffect">
                                  <p:stCondLst>
                                    <p:cond delay="3500"/>
                                  </p:stCondLst>
                                  <p:childTnLst>
                                    <p:set>
                                      <p:cBhvr>
                                        <p:cTn id="230" dur="1" fill="hold">
                                          <p:stCondLst>
                                            <p:cond delay="0"/>
                                          </p:stCondLst>
                                        </p:cTn>
                                        <p:tgtEl>
                                          <p:spTgt spid="80"/>
                                        </p:tgtEl>
                                        <p:attrNameLst>
                                          <p:attrName>style.visibility</p:attrName>
                                        </p:attrNameLst>
                                      </p:cBhvr>
                                      <p:to>
                                        <p:strVal val="visible"/>
                                      </p:to>
                                    </p:set>
                                    <p:anim calcmode="lin" valueType="num">
                                      <p:cBhvr>
                                        <p:cTn id="231" dur="500" fill="hold"/>
                                        <p:tgtEl>
                                          <p:spTgt spid="80"/>
                                        </p:tgtEl>
                                        <p:attrNameLst>
                                          <p:attrName>ppt_w</p:attrName>
                                        </p:attrNameLst>
                                      </p:cBhvr>
                                      <p:tavLst>
                                        <p:tav tm="0">
                                          <p:val>
                                            <p:fltVal val="0"/>
                                          </p:val>
                                        </p:tav>
                                        <p:tav tm="100000">
                                          <p:val>
                                            <p:strVal val="#ppt_w"/>
                                          </p:val>
                                        </p:tav>
                                      </p:tavLst>
                                    </p:anim>
                                    <p:anim calcmode="lin" valueType="num">
                                      <p:cBhvr>
                                        <p:cTn id="232" dur="500" fill="hold"/>
                                        <p:tgtEl>
                                          <p:spTgt spid="80"/>
                                        </p:tgtEl>
                                        <p:attrNameLst>
                                          <p:attrName>ppt_h</p:attrName>
                                        </p:attrNameLst>
                                      </p:cBhvr>
                                      <p:tavLst>
                                        <p:tav tm="0">
                                          <p:val>
                                            <p:fltVal val="0"/>
                                          </p:val>
                                        </p:tav>
                                        <p:tav tm="100000">
                                          <p:val>
                                            <p:strVal val="#ppt_h"/>
                                          </p:val>
                                        </p:tav>
                                      </p:tavLst>
                                    </p:anim>
                                    <p:animEffect transition="in" filter="fade">
                                      <p:cBhvr>
                                        <p:cTn id="233" dur="500"/>
                                        <p:tgtEl>
                                          <p:spTgt spid="80"/>
                                        </p:tgtEl>
                                      </p:cBhvr>
                                    </p:animEffect>
                                  </p:childTnLst>
                                </p:cTn>
                              </p:par>
                              <p:par>
                                <p:cTn id="234" presetID="53" presetClass="entr" presetSubtype="16" fill="hold" grpId="0" nodeType="withEffect">
                                  <p:stCondLst>
                                    <p:cond delay="3500"/>
                                  </p:stCondLst>
                                  <p:childTnLst>
                                    <p:set>
                                      <p:cBhvr>
                                        <p:cTn id="235" dur="1" fill="hold">
                                          <p:stCondLst>
                                            <p:cond delay="0"/>
                                          </p:stCondLst>
                                        </p:cTn>
                                        <p:tgtEl>
                                          <p:spTgt spid="82"/>
                                        </p:tgtEl>
                                        <p:attrNameLst>
                                          <p:attrName>style.visibility</p:attrName>
                                        </p:attrNameLst>
                                      </p:cBhvr>
                                      <p:to>
                                        <p:strVal val="visible"/>
                                      </p:to>
                                    </p:set>
                                    <p:anim calcmode="lin" valueType="num">
                                      <p:cBhvr>
                                        <p:cTn id="236" dur="500" fill="hold"/>
                                        <p:tgtEl>
                                          <p:spTgt spid="82"/>
                                        </p:tgtEl>
                                        <p:attrNameLst>
                                          <p:attrName>ppt_w</p:attrName>
                                        </p:attrNameLst>
                                      </p:cBhvr>
                                      <p:tavLst>
                                        <p:tav tm="0">
                                          <p:val>
                                            <p:fltVal val="0"/>
                                          </p:val>
                                        </p:tav>
                                        <p:tav tm="100000">
                                          <p:val>
                                            <p:strVal val="#ppt_w"/>
                                          </p:val>
                                        </p:tav>
                                      </p:tavLst>
                                    </p:anim>
                                    <p:anim calcmode="lin" valueType="num">
                                      <p:cBhvr>
                                        <p:cTn id="237" dur="500" fill="hold"/>
                                        <p:tgtEl>
                                          <p:spTgt spid="82"/>
                                        </p:tgtEl>
                                        <p:attrNameLst>
                                          <p:attrName>ppt_h</p:attrName>
                                        </p:attrNameLst>
                                      </p:cBhvr>
                                      <p:tavLst>
                                        <p:tav tm="0">
                                          <p:val>
                                            <p:fltVal val="0"/>
                                          </p:val>
                                        </p:tav>
                                        <p:tav tm="100000">
                                          <p:val>
                                            <p:strVal val="#ppt_h"/>
                                          </p:val>
                                        </p:tav>
                                      </p:tavLst>
                                    </p:anim>
                                    <p:animEffect transition="in" filter="fade">
                                      <p:cBhvr>
                                        <p:cTn id="23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1" grpId="2" animBg="1"/>
      <p:bldP spid="41" grpId="3" animBg="1"/>
      <p:bldP spid="58" grpId="0"/>
      <p:bldP spid="61" grpId="0"/>
      <p:bldP spid="62" grpId="0"/>
      <p:bldP spid="63" grpId="0"/>
      <p:bldP spid="65" grpId="0"/>
      <p:bldP spid="66" grpId="0"/>
      <p:bldP spid="67" grpId="0"/>
      <p:bldP spid="70" grpId="0"/>
      <p:bldP spid="71" grpId="0"/>
      <p:bldP spid="72" grpId="0"/>
      <p:bldP spid="57" grpId="0" animBg="1"/>
      <p:bldP spid="59" grpId="0" animBg="1"/>
      <p:bldP spid="68" grpId="0" animBg="1"/>
      <p:bldP spid="74" grpId="0" animBg="1"/>
      <p:bldP spid="75" grpId="0" animBg="1"/>
      <p:bldP spid="76" grpId="0" animBg="1"/>
      <p:bldP spid="77" grpId="0" animBg="1"/>
      <p:bldP spid="78" grpId="0" animBg="1"/>
      <p:bldP spid="79" grpId="0" animBg="1"/>
      <p:bldP spid="80" grpId="0" animBg="1"/>
      <p:bldP spid="81" grpId="0"/>
      <p:bldP spid="44"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321796620"/>
              </p:ext>
            </p:extLst>
          </p:nvPr>
        </p:nvGraphicFramePr>
        <p:xfrm>
          <a:off x="8824686" y="4661904"/>
          <a:ext cx="2235200" cy="14992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617492727"/>
                    </a:ext>
                  </a:extLst>
                </a:gridCol>
                <a:gridCol w="558800">
                  <a:extLst>
                    <a:ext uri="{9D8B030D-6E8A-4147-A177-3AD203B41FA5}">
                      <a16:colId xmlns:a16="http://schemas.microsoft.com/office/drawing/2014/main" val="3560561574"/>
                    </a:ext>
                  </a:extLst>
                </a:gridCol>
                <a:gridCol w="558800">
                  <a:extLst>
                    <a:ext uri="{9D8B030D-6E8A-4147-A177-3AD203B41FA5}">
                      <a16:colId xmlns:a16="http://schemas.microsoft.com/office/drawing/2014/main" val="2906066735"/>
                    </a:ext>
                  </a:extLst>
                </a:gridCol>
              </a:tblGrid>
              <a:tr h="749603">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167858098"/>
                  </a:ext>
                </a:extLst>
              </a:tr>
              <a:tr h="374802">
                <a:tc rowSpan="2">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929608"/>
                  </a:ext>
                </a:extLst>
              </a:tr>
              <a:tr h="374802">
                <a:tc vMerge="1">
                  <a:txBody>
                    <a:bodyPr/>
                    <a:lstStyle/>
                    <a:p>
                      <a:endParaRPr lang="en-US"/>
                    </a:p>
                  </a:txBody>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79540894"/>
                  </a:ext>
                </a:extLst>
              </a:tr>
            </a:tbl>
          </a:graphicData>
        </a:graphic>
      </p:graphicFrame>
      <p:grpSp>
        <p:nvGrpSpPr>
          <p:cNvPr id="34" name="Group 33"/>
          <p:cNvGrpSpPr/>
          <p:nvPr/>
        </p:nvGrpSpPr>
        <p:grpSpPr>
          <a:xfrm>
            <a:off x="8819581" y="4657671"/>
            <a:ext cx="2271485" cy="1503440"/>
            <a:chOff x="1825171" y="256850"/>
            <a:chExt cx="2271485" cy="1503440"/>
          </a:xfrm>
        </p:grpSpPr>
        <p:cxnSp>
          <p:nvCxnSpPr>
            <p:cNvPr id="22" name="Straight Connector 21"/>
            <p:cNvCxnSpPr/>
            <p:nvPr/>
          </p:nvCxnSpPr>
          <p:spPr>
            <a:xfrm flipV="1">
              <a:off x="3516085" y="256850"/>
              <a:ext cx="0" cy="7547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398485" y="256851"/>
              <a:ext cx="0" cy="15034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846942" y="1374450"/>
              <a:ext cx="11103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825171" y="641479"/>
              <a:ext cx="22714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744029" y="667229"/>
            <a:ext cx="6096000" cy="830997"/>
          </a:xfrm>
          <a:prstGeom prst="rect">
            <a:avLst/>
          </a:prstGeom>
        </p:spPr>
        <p:txBody>
          <a:bodyPr>
            <a:spAutoFit/>
          </a:bodyPr>
          <a:lstStyle/>
          <a:p>
            <a:pPr algn="r" rtl="1"/>
            <a:r>
              <a:rPr lang="fa-IR" sz="2400" dirty="0">
                <a:solidFill>
                  <a:srgbClr val="231F20"/>
                </a:solidFill>
                <a:latin typeface="AmuzehNewNormalPS"/>
                <a:cs typeface="B Koodak" panose="00000700000000000000" pitchFamily="2" charset="-78"/>
              </a:rPr>
              <a:t>7ــ چه کسری از شکل زیر رنگی است؟ توضیح دهید.</a:t>
            </a:r>
            <a:br>
              <a:rPr lang="fa-IR" sz="2400" dirty="0">
                <a:solidFill>
                  <a:srgbClr val="231F20"/>
                </a:solidFill>
                <a:latin typeface="AmuzehNewNormalPS"/>
                <a:cs typeface="B Koodak" panose="00000700000000000000" pitchFamily="2" charset="-78"/>
              </a:rPr>
            </a:br>
            <a:endParaRPr lang="en-US" sz="2400" dirty="0">
              <a:cs typeface="B Koodak" panose="000007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02462551"/>
              </p:ext>
            </p:extLst>
          </p:nvPr>
        </p:nvGraphicFramePr>
        <p:xfrm>
          <a:off x="6589486" y="3161793"/>
          <a:ext cx="4470400" cy="2998412"/>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3718754553"/>
                    </a:ext>
                  </a:extLst>
                </a:gridCol>
                <a:gridCol w="1117600">
                  <a:extLst>
                    <a:ext uri="{9D8B030D-6E8A-4147-A177-3AD203B41FA5}">
                      <a16:colId xmlns:a16="http://schemas.microsoft.com/office/drawing/2014/main" val="120459695"/>
                    </a:ext>
                  </a:extLst>
                </a:gridCol>
                <a:gridCol w="558800">
                  <a:extLst>
                    <a:ext uri="{9D8B030D-6E8A-4147-A177-3AD203B41FA5}">
                      <a16:colId xmlns:a16="http://schemas.microsoft.com/office/drawing/2014/main" val="2734350098"/>
                    </a:ext>
                  </a:extLst>
                </a:gridCol>
                <a:gridCol w="558800">
                  <a:extLst>
                    <a:ext uri="{9D8B030D-6E8A-4147-A177-3AD203B41FA5}">
                      <a16:colId xmlns:a16="http://schemas.microsoft.com/office/drawing/2014/main" val="841282900"/>
                    </a:ext>
                  </a:extLst>
                </a:gridCol>
              </a:tblGrid>
              <a:tr h="149920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3">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925190108"/>
                  </a:ext>
                </a:extLst>
              </a:tr>
              <a:tr h="749603">
                <a:tc rowSpan="3">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635785471"/>
                  </a:ext>
                </a:extLst>
              </a:tr>
              <a:tr h="374802">
                <a:tc vMerge="1">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0854143"/>
                  </a:ext>
                </a:extLst>
              </a:tr>
              <a:tr h="374802">
                <a:tc vMerge="1">
                  <a:txBody>
                    <a:bodyPr/>
                    <a:lstStyle/>
                    <a:p>
                      <a:endParaRPr lang="en-US"/>
                    </a:p>
                  </a:txBody>
                  <a:tcPr/>
                </a:tc>
                <a:tc vMerge="1">
                  <a:txBody>
                    <a:bodyPr/>
                    <a:lstStyle/>
                    <a:p>
                      <a:endParaRPr lang="en-US"/>
                    </a:p>
                  </a:txBody>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31686979"/>
                  </a:ext>
                </a:extLst>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1354556" y="1861490"/>
                <a:ext cx="315791" cy="903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m:rPr>
                              <m:nor/>
                            </m:rPr>
                            <a:rPr lang="fa-IR" sz="3200" b="0" i="0" smtClean="0">
                              <a:latin typeface="Cambria Math" panose="02040503050406030204" pitchFamily="18" charset="0"/>
                              <a:cs typeface="B Koodak" panose="00000700000000000000" pitchFamily="2" charset="-78"/>
                            </a:rPr>
                            <m:t>1</m:t>
                          </m:r>
                        </m:num>
                        <m:den>
                          <m:r>
                            <m:rPr>
                              <m:nor/>
                            </m:rPr>
                            <a:rPr lang="fa-IR" sz="3200" b="0" i="0" smtClean="0">
                              <a:latin typeface="Cambria Math" panose="02040503050406030204" pitchFamily="18" charset="0"/>
                              <a:cs typeface="B Koodak" panose="00000700000000000000" pitchFamily="2" charset="-78"/>
                            </a:rPr>
                            <m:t>4</m:t>
                          </m:r>
                        </m:den>
                      </m:f>
                    </m:oMath>
                  </m:oMathPara>
                </a14:m>
                <a:endParaRPr lang="en-US" sz="3200" dirty="0">
                  <a:cs typeface="B Koodak" panose="00000700000000000000" pitchFamily="2" charset="-7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54556" y="1861490"/>
                <a:ext cx="315791" cy="903902"/>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p:cNvCxnSpPr/>
          <p:nvPr/>
        </p:nvCxnSpPr>
        <p:spPr>
          <a:xfrm>
            <a:off x="1800765" y="2342469"/>
            <a:ext cx="197294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572047" y="1907883"/>
                <a:ext cx="538609" cy="915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m:rPr>
                              <m:nor/>
                            </m:rPr>
                            <a:rPr lang="fa-IR" sz="3200" b="0" i="0" smtClean="0">
                              <a:latin typeface="Cambria Math" panose="02040503050406030204" pitchFamily="18" charset="0"/>
                              <a:cs typeface="B Koodak" panose="00000700000000000000" pitchFamily="2" charset="-78"/>
                            </a:rPr>
                            <m:t>1</m:t>
                          </m:r>
                        </m:num>
                        <m:den>
                          <m:r>
                            <m:rPr>
                              <m:nor/>
                            </m:rPr>
                            <a:rPr lang="fa-IR" sz="3200" b="0" i="0" smtClean="0">
                              <a:latin typeface="Cambria Math" panose="02040503050406030204" pitchFamily="18" charset="0"/>
                              <a:cs typeface="B Koodak" panose="00000700000000000000" pitchFamily="2" charset="-78"/>
                            </a:rPr>
                            <m:t>64</m:t>
                          </m:r>
                        </m:den>
                      </m:f>
                    </m:oMath>
                  </m:oMathPara>
                </a14:m>
                <a:endParaRPr lang="en-US" sz="3200" dirty="0">
                  <a:cs typeface="B Koodak" panose="000007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572047" y="1907883"/>
                <a:ext cx="538609" cy="91595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08566" y="1884491"/>
                <a:ext cx="538609" cy="915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m:rPr>
                              <m:nor/>
                            </m:rPr>
                            <a:rPr lang="fa-IR" sz="3200" b="0" i="0" smtClean="0">
                              <a:latin typeface="Cambria Math" panose="02040503050406030204" pitchFamily="18" charset="0"/>
                              <a:cs typeface="B Koodak" panose="00000700000000000000" pitchFamily="2" charset="-78"/>
                            </a:rPr>
                            <m:t>1</m:t>
                          </m:r>
                        </m:num>
                        <m:den>
                          <m:r>
                            <m:rPr>
                              <m:nor/>
                            </m:rPr>
                            <a:rPr lang="fa-IR" sz="3200" b="0" i="0" smtClean="0">
                              <a:latin typeface="Cambria Math" panose="02040503050406030204" pitchFamily="18" charset="0"/>
                              <a:cs typeface="B Koodak" panose="00000700000000000000" pitchFamily="2" charset="-78"/>
                            </a:rPr>
                            <m:t>16</m:t>
                          </m:r>
                        </m:den>
                      </m:f>
                    </m:oMath>
                  </m:oMathPara>
                </a14:m>
                <a:endParaRPr lang="en-US" sz="3200" dirty="0">
                  <a:cs typeface="B Koodak" panose="00000700000000000000" pitchFamily="2" charset="-7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908566" y="1884491"/>
                <a:ext cx="538609" cy="915956"/>
              </a:xfrm>
              <a:prstGeom prst="rect">
                <a:avLst/>
              </a:prstGeom>
              <a:blipFill>
                <a:blip r:embed="rId6"/>
                <a:stretch>
                  <a:fillRect/>
                </a:stretch>
              </a:blipFill>
            </p:spPr>
            <p:txBody>
              <a:bodyPr/>
              <a:lstStyle/>
              <a:p>
                <a:r>
                  <a:rPr lang="en-US">
                    <a:noFill/>
                  </a:rPr>
                  <a:t> </a:t>
                </a:r>
              </a:p>
            </p:txBody>
          </p:sp>
        </mc:Fallback>
      </mc:AlternateContent>
      <p:cxnSp>
        <p:nvCxnSpPr>
          <p:cNvPr id="11" name="Straight Arrow Connector 10"/>
          <p:cNvCxnSpPr/>
          <p:nvPr/>
        </p:nvCxnSpPr>
        <p:spPr>
          <a:xfrm>
            <a:off x="4659086" y="2342469"/>
            <a:ext cx="3592285" cy="233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138283830"/>
              </p:ext>
            </p:extLst>
          </p:nvPr>
        </p:nvGraphicFramePr>
        <p:xfrm>
          <a:off x="9927772" y="5399563"/>
          <a:ext cx="1117600" cy="749604"/>
        </p:xfrm>
        <a:graphic>
          <a:graphicData uri="http://schemas.openxmlformats.org/drawingml/2006/table">
            <a:tbl>
              <a:tblPr firstRow="1" bandRow="1">
                <a:tableStyleId>{5C22544A-7EE6-4342-B048-85BDC9FD1C3A}</a:tableStyleId>
              </a:tblPr>
              <a:tblGrid>
                <a:gridCol w="558800">
                  <a:extLst>
                    <a:ext uri="{9D8B030D-6E8A-4147-A177-3AD203B41FA5}">
                      <a16:colId xmlns:a16="http://schemas.microsoft.com/office/drawing/2014/main" val="2454726524"/>
                    </a:ext>
                  </a:extLst>
                </a:gridCol>
                <a:gridCol w="558800">
                  <a:extLst>
                    <a:ext uri="{9D8B030D-6E8A-4147-A177-3AD203B41FA5}">
                      <a16:colId xmlns:a16="http://schemas.microsoft.com/office/drawing/2014/main" val="170742745"/>
                    </a:ext>
                  </a:extLst>
                </a:gridCol>
              </a:tblGrid>
              <a:tr h="374802">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264768"/>
                  </a:ext>
                </a:extLst>
              </a:tr>
              <a:tr h="374802">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67753105"/>
                  </a:ext>
                </a:extLst>
              </a:tr>
            </a:tbl>
          </a:graphicData>
        </a:graphic>
      </p:graphicFrame>
      <p:cxnSp>
        <p:nvCxnSpPr>
          <p:cNvPr id="14" name="Straight Connector 13"/>
          <p:cNvCxnSpPr/>
          <p:nvPr/>
        </p:nvCxnSpPr>
        <p:spPr>
          <a:xfrm flipV="1">
            <a:off x="10493829" y="4656765"/>
            <a:ext cx="0" cy="75474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376229" y="4656766"/>
            <a:ext cx="0" cy="15034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8824686" y="5774365"/>
            <a:ext cx="111034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802915" y="5041394"/>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0501086" y="3161792"/>
            <a:ext cx="0" cy="14949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937181" y="3176305"/>
            <a:ext cx="0" cy="14949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9376229" y="3161791"/>
            <a:ext cx="0" cy="14949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799286" y="3894763"/>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8792029" y="3524648"/>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8813800" y="4315676"/>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707086" y="4652076"/>
            <a:ext cx="0" cy="14949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251371" y="4652075"/>
            <a:ext cx="0" cy="14949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160061" y="4660998"/>
            <a:ext cx="0" cy="14949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6571343" y="5422998"/>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571343" y="5774365"/>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6589486" y="5048651"/>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710714" y="3147276"/>
            <a:ext cx="0" cy="14949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236857" y="3157102"/>
            <a:ext cx="0" cy="14949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160061" y="3176305"/>
            <a:ext cx="0" cy="14949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6589486" y="3524648"/>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6589486" y="3894762"/>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589485" y="4315676"/>
            <a:ext cx="22714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22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6" presetClass="path" presetSubtype="0" accel="50000" decel="50000" fill="hold" nodeType="withEffect">
                                  <p:stCondLst>
                                    <p:cond delay="0"/>
                                  </p:stCondLst>
                                  <p:childTnLst>
                                    <p:animMotion origin="layout" path="M 3.75E-6 1.85185E-6 L -0.73164 -0.24931 " pathEditMode="relative" rAng="0" ptsTypes="AA">
                                      <p:cBhvr>
                                        <p:cTn id="11" dur="2000" fill="hold"/>
                                        <p:tgtEl>
                                          <p:spTgt spid="12"/>
                                        </p:tgtEl>
                                        <p:attrNameLst>
                                          <p:attrName>ppt_x</p:attrName>
                                          <p:attrName>ppt_y</p:attrName>
                                        </p:attrNameLst>
                                      </p:cBhvr>
                                      <p:rCtr x="-36589" y="-12477"/>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6" presetClass="path" presetSubtype="0" accel="50000" decel="50000" fill="hold" nodeType="clickEffect">
                                  <p:stCondLst>
                                    <p:cond delay="0"/>
                                  </p:stCondLst>
                                  <p:childTnLst>
                                    <p:animMotion origin="layout" path="M -4.79167E-6 -3.7037E-7 L -0.47981 -0.19028 " pathEditMode="relative" rAng="0" ptsTypes="AA">
                                      <p:cBhvr>
                                        <p:cTn id="45" dur="2000" fill="hold"/>
                                        <p:tgtEl>
                                          <p:spTgt spid="21"/>
                                        </p:tgtEl>
                                        <p:attrNameLst>
                                          <p:attrName>ppt_x</p:attrName>
                                          <p:attrName>ppt_y</p:attrName>
                                        </p:attrNameLst>
                                      </p:cBhvr>
                                      <p:rCtr x="-23997" y="-9514"/>
                                    </p:animMotion>
                                  </p:childTnLst>
                                </p:cTn>
                              </p:par>
                              <p:par>
                                <p:cTn id="46" presetID="56" presetClass="path" presetSubtype="0" accel="50000" decel="50000" fill="hold" nodeType="withEffect">
                                  <p:stCondLst>
                                    <p:cond delay="0"/>
                                  </p:stCondLst>
                                  <p:childTnLst>
                                    <p:animMotion origin="layout" path="M 3.54167E-6 2.59259E-6 L -0.47969 -0.1919 " pathEditMode="relative" rAng="0" ptsTypes="AA">
                                      <p:cBhvr>
                                        <p:cTn id="47" dur="2000" fill="hold"/>
                                        <p:tgtEl>
                                          <p:spTgt spid="34"/>
                                        </p:tgtEl>
                                        <p:attrNameLst>
                                          <p:attrName>ppt_x</p:attrName>
                                          <p:attrName>ppt_y</p:attrName>
                                        </p:attrNameLst>
                                      </p:cBhvr>
                                      <p:rCtr x="-23984" y="-9606"/>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right)">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right)">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right)">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5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right)">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right)">
                                      <p:cBhvr>
                                        <p:cTn id="107" dur="5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50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down)">
                                      <p:cBhvr>
                                        <p:cTn id="122" dur="500"/>
                                        <p:tgtEl>
                                          <p:spTgt spid="5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right)">
                                      <p:cBhvr>
                                        <p:cTn id="127" dur="50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right)">
                                      <p:cBhvr>
                                        <p:cTn id="132" dur="50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nodeType="click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right)">
                                      <p:cBhvr>
                                        <p:cTn id="137" dur="500"/>
                                        <p:tgtEl>
                                          <p:spTgt spid="54"/>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wipe(left)">
                                      <p:cBhvr>
                                        <p:cTn id="142" dur="500"/>
                                        <p:tgtEl>
                                          <p:spTgt spid="11"/>
                                        </p:tgtEl>
                                      </p:cBhvr>
                                    </p:animEffect>
                                  </p:childTnLst>
                                </p:cTn>
                              </p:par>
                              <p:par>
                                <p:cTn id="143" presetID="42" presetClass="entr" presetSubtype="0" fill="hold" grpId="0" nodeType="with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1000"/>
                                        <p:tgtEl>
                                          <p:spTgt spid="8"/>
                                        </p:tgtEl>
                                      </p:cBhvr>
                                    </p:animEffect>
                                    <p:anim calcmode="lin" valueType="num">
                                      <p:cBhvr>
                                        <p:cTn id="146" dur="1000" fill="hold"/>
                                        <p:tgtEl>
                                          <p:spTgt spid="8"/>
                                        </p:tgtEl>
                                        <p:attrNameLst>
                                          <p:attrName>ppt_x</p:attrName>
                                        </p:attrNameLst>
                                      </p:cBhvr>
                                      <p:tavLst>
                                        <p:tav tm="0">
                                          <p:val>
                                            <p:strVal val="#ppt_x"/>
                                          </p:val>
                                        </p:tav>
                                        <p:tav tm="100000">
                                          <p:val>
                                            <p:strVal val="#ppt_x"/>
                                          </p:val>
                                        </p:tav>
                                      </p:tavLst>
                                    </p:anim>
                                    <p:anim calcmode="lin" valueType="num">
                                      <p:cBhvr>
                                        <p:cTn id="1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32" presetClass="emph" presetSubtype="0" fill="hold" nodeType="clickEffect">
                                  <p:stCondLst>
                                    <p:cond delay="0"/>
                                  </p:stCondLst>
                                  <p:childTnLst>
                                    <p:animRot by="120000">
                                      <p:cBhvr>
                                        <p:cTn id="151" dur="100" fill="hold">
                                          <p:stCondLst>
                                            <p:cond delay="0"/>
                                          </p:stCondLst>
                                        </p:cTn>
                                        <p:tgtEl>
                                          <p:spTgt spid="36"/>
                                        </p:tgtEl>
                                        <p:attrNameLst>
                                          <p:attrName>r</p:attrName>
                                        </p:attrNameLst>
                                      </p:cBhvr>
                                    </p:animRot>
                                    <p:animRot by="-240000">
                                      <p:cBhvr>
                                        <p:cTn id="152" dur="200" fill="hold">
                                          <p:stCondLst>
                                            <p:cond delay="200"/>
                                          </p:stCondLst>
                                        </p:cTn>
                                        <p:tgtEl>
                                          <p:spTgt spid="36"/>
                                        </p:tgtEl>
                                        <p:attrNameLst>
                                          <p:attrName>r</p:attrName>
                                        </p:attrNameLst>
                                      </p:cBhvr>
                                    </p:animRot>
                                    <p:animRot by="240000">
                                      <p:cBhvr>
                                        <p:cTn id="153" dur="200" fill="hold">
                                          <p:stCondLst>
                                            <p:cond delay="400"/>
                                          </p:stCondLst>
                                        </p:cTn>
                                        <p:tgtEl>
                                          <p:spTgt spid="36"/>
                                        </p:tgtEl>
                                        <p:attrNameLst>
                                          <p:attrName>r</p:attrName>
                                        </p:attrNameLst>
                                      </p:cBhvr>
                                    </p:animRot>
                                    <p:animRot by="-240000">
                                      <p:cBhvr>
                                        <p:cTn id="154" dur="200" fill="hold">
                                          <p:stCondLst>
                                            <p:cond delay="600"/>
                                          </p:stCondLst>
                                        </p:cTn>
                                        <p:tgtEl>
                                          <p:spTgt spid="36"/>
                                        </p:tgtEl>
                                        <p:attrNameLst>
                                          <p:attrName>r</p:attrName>
                                        </p:attrNameLst>
                                      </p:cBhvr>
                                    </p:animRot>
                                    <p:animRot by="120000">
                                      <p:cBhvr>
                                        <p:cTn id="155" dur="200" fill="hold">
                                          <p:stCondLst>
                                            <p:cond delay="800"/>
                                          </p:stCondLst>
                                        </p:cTn>
                                        <p:tgtEl>
                                          <p:spTgt spid="36"/>
                                        </p:tgtEl>
                                        <p:attrNameLst>
                                          <p:attrName>r</p:attrName>
                                        </p:attrNameLst>
                                      </p:cBhvr>
                                    </p:animRot>
                                  </p:childTnLst>
                                </p:cTn>
                              </p:par>
                              <p:par>
                                <p:cTn id="156" presetID="32" presetClass="emph" presetSubtype="0" fill="hold" nodeType="withEffect">
                                  <p:stCondLst>
                                    <p:cond delay="0"/>
                                  </p:stCondLst>
                                  <p:childTnLst>
                                    <p:animRot by="120000">
                                      <p:cBhvr>
                                        <p:cTn id="157" dur="100" fill="hold">
                                          <p:stCondLst>
                                            <p:cond delay="0"/>
                                          </p:stCondLst>
                                        </p:cTn>
                                        <p:tgtEl>
                                          <p:spTgt spid="38"/>
                                        </p:tgtEl>
                                        <p:attrNameLst>
                                          <p:attrName>r</p:attrName>
                                        </p:attrNameLst>
                                      </p:cBhvr>
                                    </p:animRot>
                                    <p:animRot by="-240000">
                                      <p:cBhvr>
                                        <p:cTn id="158" dur="200" fill="hold">
                                          <p:stCondLst>
                                            <p:cond delay="200"/>
                                          </p:stCondLst>
                                        </p:cTn>
                                        <p:tgtEl>
                                          <p:spTgt spid="38"/>
                                        </p:tgtEl>
                                        <p:attrNameLst>
                                          <p:attrName>r</p:attrName>
                                        </p:attrNameLst>
                                      </p:cBhvr>
                                    </p:animRot>
                                    <p:animRot by="240000">
                                      <p:cBhvr>
                                        <p:cTn id="159" dur="200" fill="hold">
                                          <p:stCondLst>
                                            <p:cond delay="400"/>
                                          </p:stCondLst>
                                        </p:cTn>
                                        <p:tgtEl>
                                          <p:spTgt spid="38"/>
                                        </p:tgtEl>
                                        <p:attrNameLst>
                                          <p:attrName>r</p:attrName>
                                        </p:attrNameLst>
                                      </p:cBhvr>
                                    </p:animRot>
                                    <p:animRot by="-240000">
                                      <p:cBhvr>
                                        <p:cTn id="160" dur="200" fill="hold">
                                          <p:stCondLst>
                                            <p:cond delay="600"/>
                                          </p:stCondLst>
                                        </p:cTn>
                                        <p:tgtEl>
                                          <p:spTgt spid="38"/>
                                        </p:tgtEl>
                                        <p:attrNameLst>
                                          <p:attrName>r</p:attrName>
                                        </p:attrNameLst>
                                      </p:cBhvr>
                                    </p:animRot>
                                    <p:animRot by="120000">
                                      <p:cBhvr>
                                        <p:cTn id="161" dur="200" fill="hold">
                                          <p:stCondLst>
                                            <p:cond delay="800"/>
                                          </p:stCondLst>
                                        </p:cTn>
                                        <p:tgtEl>
                                          <p:spTgt spid="38"/>
                                        </p:tgtEl>
                                        <p:attrNameLst>
                                          <p:attrName>r</p:attrName>
                                        </p:attrNameLst>
                                      </p:cBhvr>
                                    </p:animRot>
                                  </p:childTnLst>
                                </p:cTn>
                              </p:par>
                              <p:par>
                                <p:cTn id="162" presetID="32" presetClass="emph" presetSubtype="0" fill="hold" nodeType="withEffect">
                                  <p:stCondLst>
                                    <p:cond delay="0"/>
                                  </p:stCondLst>
                                  <p:childTnLst>
                                    <p:animRot by="120000">
                                      <p:cBhvr>
                                        <p:cTn id="163" dur="100" fill="hold">
                                          <p:stCondLst>
                                            <p:cond delay="0"/>
                                          </p:stCondLst>
                                        </p:cTn>
                                        <p:tgtEl>
                                          <p:spTgt spid="39"/>
                                        </p:tgtEl>
                                        <p:attrNameLst>
                                          <p:attrName>r</p:attrName>
                                        </p:attrNameLst>
                                      </p:cBhvr>
                                    </p:animRot>
                                    <p:animRot by="-240000">
                                      <p:cBhvr>
                                        <p:cTn id="164" dur="200" fill="hold">
                                          <p:stCondLst>
                                            <p:cond delay="200"/>
                                          </p:stCondLst>
                                        </p:cTn>
                                        <p:tgtEl>
                                          <p:spTgt spid="39"/>
                                        </p:tgtEl>
                                        <p:attrNameLst>
                                          <p:attrName>r</p:attrName>
                                        </p:attrNameLst>
                                      </p:cBhvr>
                                    </p:animRot>
                                    <p:animRot by="240000">
                                      <p:cBhvr>
                                        <p:cTn id="165" dur="200" fill="hold">
                                          <p:stCondLst>
                                            <p:cond delay="400"/>
                                          </p:stCondLst>
                                        </p:cTn>
                                        <p:tgtEl>
                                          <p:spTgt spid="39"/>
                                        </p:tgtEl>
                                        <p:attrNameLst>
                                          <p:attrName>r</p:attrName>
                                        </p:attrNameLst>
                                      </p:cBhvr>
                                    </p:animRot>
                                    <p:animRot by="-240000">
                                      <p:cBhvr>
                                        <p:cTn id="166" dur="200" fill="hold">
                                          <p:stCondLst>
                                            <p:cond delay="600"/>
                                          </p:stCondLst>
                                        </p:cTn>
                                        <p:tgtEl>
                                          <p:spTgt spid="39"/>
                                        </p:tgtEl>
                                        <p:attrNameLst>
                                          <p:attrName>r</p:attrName>
                                        </p:attrNameLst>
                                      </p:cBhvr>
                                    </p:animRot>
                                    <p:animRot by="120000">
                                      <p:cBhvr>
                                        <p:cTn id="167" dur="200" fill="hold">
                                          <p:stCondLst>
                                            <p:cond delay="800"/>
                                          </p:stCondLst>
                                        </p:cTn>
                                        <p:tgtEl>
                                          <p:spTgt spid="39"/>
                                        </p:tgtEl>
                                        <p:attrNameLst>
                                          <p:attrName>r</p:attrName>
                                        </p:attrNameLst>
                                      </p:cBhvr>
                                    </p:animRot>
                                  </p:childTnLst>
                                </p:cTn>
                              </p:par>
                              <p:par>
                                <p:cTn id="168" presetID="32" presetClass="emph" presetSubtype="0" fill="hold" nodeType="withEffect">
                                  <p:stCondLst>
                                    <p:cond delay="0"/>
                                  </p:stCondLst>
                                  <p:childTnLst>
                                    <p:animRot by="120000">
                                      <p:cBhvr>
                                        <p:cTn id="169" dur="100" fill="hold">
                                          <p:stCondLst>
                                            <p:cond delay="0"/>
                                          </p:stCondLst>
                                        </p:cTn>
                                        <p:tgtEl>
                                          <p:spTgt spid="40"/>
                                        </p:tgtEl>
                                        <p:attrNameLst>
                                          <p:attrName>r</p:attrName>
                                        </p:attrNameLst>
                                      </p:cBhvr>
                                    </p:animRot>
                                    <p:animRot by="-240000">
                                      <p:cBhvr>
                                        <p:cTn id="170" dur="200" fill="hold">
                                          <p:stCondLst>
                                            <p:cond delay="200"/>
                                          </p:stCondLst>
                                        </p:cTn>
                                        <p:tgtEl>
                                          <p:spTgt spid="40"/>
                                        </p:tgtEl>
                                        <p:attrNameLst>
                                          <p:attrName>r</p:attrName>
                                        </p:attrNameLst>
                                      </p:cBhvr>
                                    </p:animRot>
                                    <p:animRot by="240000">
                                      <p:cBhvr>
                                        <p:cTn id="171" dur="200" fill="hold">
                                          <p:stCondLst>
                                            <p:cond delay="400"/>
                                          </p:stCondLst>
                                        </p:cTn>
                                        <p:tgtEl>
                                          <p:spTgt spid="40"/>
                                        </p:tgtEl>
                                        <p:attrNameLst>
                                          <p:attrName>r</p:attrName>
                                        </p:attrNameLst>
                                      </p:cBhvr>
                                    </p:animRot>
                                    <p:animRot by="-240000">
                                      <p:cBhvr>
                                        <p:cTn id="172" dur="200" fill="hold">
                                          <p:stCondLst>
                                            <p:cond delay="600"/>
                                          </p:stCondLst>
                                        </p:cTn>
                                        <p:tgtEl>
                                          <p:spTgt spid="40"/>
                                        </p:tgtEl>
                                        <p:attrNameLst>
                                          <p:attrName>r</p:attrName>
                                        </p:attrNameLst>
                                      </p:cBhvr>
                                    </p:animRot>
                                    <p:animRot by="120000">
                                      <p:cBhvr>
                                        <p:cTn id="173" dur="200" fill="hold">
                                          <p:stCondLst>
                                            <p:cond delay="800"/>
                                          </p:stCondLst>
                                        </p:cTn>
                                        <p:tgtEl>
                                          <p:spTgt spid="40"/>
                                        </p:tgtEl>
                                        <p:attrNameLst>
                                          <p:attrName>r</p:attrName>
                                        </p:attrNameLst>
                                      </p:cBhvr>
                                    </p:animRot>
                                  </p:childTnLst>
                                </p:cTn>
                              </p:par>
                              <p:par>
                                <p:cTn id="174" presetID="32" presetClass="emph" presetSubtype="0" fill="hold" nodeType="withEffect">
                                  <p:stCondLst>
                                    <p:cond delay="0"/>
                                  </p:stCondLst>
                                  <p:childTnLst>
                                    <p:animRot by="120000">
                                      <p:cBhvr>
                                        <p:cTn id="175" dur="100" fill="hold">
                                          <p:stCondLst>
                                            <p:cond delay="0"/>
                                          </p:stCondLst>
                                        </p:cTn>
                                        <p:tgtEl>
                                          <p:spTgt spid="41"/>
                                        </p:tgtEl>
                                        <p:attrNameLst>
                                          <p:attrName>r</p:attrName>
                                        </p:attrNameLst>
                                      </p:cBhvr>
                                    </p:animRot>
                                    <p:animRot by="-240000">
                                      <p:cBhvr>
                                        <p:cTn id="176" dur="200" fill="hold">
                                          <p:stCondLst>
                                            <p:cond delay="200"/>
                                          </p:stCondLst>
                                        </p:cTn>
                                        <p:tgtEl>
                                          <p:spTgt spid="41"/>
                                        </p:tgtEl>
                                        <p:attrNameLst>
                                          <p:attrName>r</p:attrName>
                                        </p:attrNameLst>
                                      </p:cBhvr>
                                    </p:animRot>
                                    <p:animRot by="240000">
                                      <p:cBhvr>
                                        <p:cTn id="177" dur="200" fill="hold">
                                          <p:stCondLst>
                                            <p:cond delay="400"/>
                                          </p:stCondLst>
                                        </p:cTn>
                                        <p:tgtEl>
                                          <p:spTgt spid="41"/>
                                        </p:tgtEl>
                                        <p:attrNameLst>
                                          <p:attrName>r</p:attrName>
                                        </p:attrNameLst>
                                      </p:cBhvr>
                                    </p:animRot>
                                    <p:animRot by="-240000">
                                      <p:cBhvr>
                                        <p:cTn id="178" dur="200" fill="hold">
                                          <p:stCondLst>
                                            <p:cond delay="600"/>
                                          </p:stCondLst>
                                        </p:cTn>
                                        <p:tgtEl>
                                          <p:spTgt spid="41"/>
                                        </p:tgtEl>
                                        <p:attrNameLst>
                                          <p:attrName>r</p:attrName>
                                        </p:attrNameLst>
                                      </p:cBhvr>
                                    </p:animRot>
                                    <p:animRot by="120000">
                                      <p:cBhvr>
                                        <p:cTn id="179" dur="200" fill="hold">
                                          <p:stCondLst>
                                            <p:cond delay="800"/>
                                          </p:stCondLst>
                                        </p:cTn>
                                        <p:tgtEl>
                                          <p:spTgt spid="41"/>
                                        </p:tgtEl>
                                        <p:attrNameLst>
                                          <p:attrName>r</p:attrName>
                                        </p:attrNameLst>
                                      </p:cBhvr>
                                    </p:animRot>
                                  </p:childTnLst>
                                </p:cTn>
                              </p:par>
                              <p:par>
                                <p:cTn id="180" presetID="32" presetClass="emph" presetSubtype="0" fill="hold" nodeType="withEffect">
                                  <p:stCondLst>
                                    <p:cond delay="0"/>
                                  </p:stCondLst>
                                  <p:childTnLst>
                                    <p:animRot by="120000">
                                      <p:cBhvr>
                                        <p:cTn id="181" dur="100" fill="hold">
                                          <p:stCondLst>
                                            <p:cond delay="0"/>
                                          </p:stCondLst>
                                        </p:cTn>
                                        <p:tgtEl>
                                          <p:spTgt spid="42"/>
                                        </p:tgtEl>
                                        <p:attrNameLst>
                                          <p:attrName>r</p:attrName>
                                        </p:attrNameLst>
                                      </p:cBhvr>
                                    </p:animRot>
                                    <p:animRot by="-240000">
                                      <p:cBhvr>
                                        <p:cTn id="182" dur="200" fill="hold">
                                          <p:stCondLst>
                                            <p:cond delay="200"/>
                                          </p:stCondLst>
                                        </p:cTn>
                                        <p:tgtEl>
                                          <p:spTgt spid="42"/>
                                        </p:tgtEl>
                                        <p:attrNameLst>
                                          <p:attrName>r</p:attrName>
                                        </p:attrNameLst>
                                      </p:cBhvr>
                                    </p:animRot>
                                    <p:animRot by="240000">
                                      <p:cBhvr>
                                        <p:cTn id="183" dur="200" fill="hold">
                                          <p:stCondLst>
                                            <p:cond delay="400"/>
                                          </p:stCondLst>
                                        </p:cTn>
                                        <p:tgtEl>
                                          <p:spTgt spid="42"/>
                                        </p:tgtEl>
                                        <p:attrNameLst>
                                          <p:attrName>r</p:attrName>
                                        </p:attrNameLst>
                                      </p:cBhvr>
                                    </p:animRot>
                                    <p:animRot by="-240000">
                                      <p:cBhvr>
                                        <p:cTn id="184" dur="200" fill="hold">
                                          <p:stCondLst>
                                            <p:cond delay="600"/>
                                          </p:stCondLst>
                                        </p:cTn>
                                        <p:tgtEl>
                                          <p:spTgt spid="42"/>
                                        </p:tgtEl>
                                        <p:attrNameLst>
                                          <p:attrName>r</p:attrName>
                                        </p:attrNameLst>
                                      </p:cBhvr>
                                    </p:animRot>
                                    <p:animRot by="120000">
                                      <p:cBhvr>
                                        <p:cTn id="185" dur="200" fill="hold">
                                          <p:stCondLst>
                                            <p:cond delay="800"/>
                                          </p:stCondLst>
                                        </p:cTn>
                                        <p:tgtEl>
                                          <p:spTgt spid="42"/>
                                        </p:tgtEl>
                                        <p:attrNameLst>
                                          <p:attrName>r</p:attrName>
                                        </p:attrNameLst>
                                      </p:cBhvr>
                                    </p:animRot>
                                  </p:childTnLst>
                                </p:cTn>
                              </p:par>
                              <p:par>
                                <p:cTn id="186" presetID="32" presetClass="emph" presetSubtype="0" fill="hold" nodeType="withEffect">
                                  <p:stCondLst>
                                    <p:cond delay="0"/>
                                  </p:stCondLst>
                                  <p:childTnLst>
                                    <p:animRot by="120000">
                                      <p:cBhvr>
                                        <p:cTn id="187" dur="100" fill="hold">
                                          <p:stCondLst>
                                            <p:cond delay="0"/>
                                          </p:stCondLst>
                                        </p:cTn>
                                        <p:tgtEl>
                                          <p:spTgt spid="43"/>
                                        </p:tgtEl>
                                        <p:attrNameLst>
                                          <p:attrName>r</p:attrName>
                                        </p:attrNameLst>
                                      </p:cBhvr>
                                    </p:animRot>
                                    <p:animRot by="-240000">
                                      <p:cBhvr>
                                        <p:cTn id="188" dur="200" fill="hold">
                                          <p:stCondLst>
                                            <p:cond delay="200"/>
                                          </p:stCondLst>
                                        </p:cTn>
                                        <p:tgtEl>
                                          <p:spTgt spid="43"/>
                                        </p:tgtEl>
                                        <p:attrNameLst>
                                          <p:attrName>r</p:attrName>
                                        </p:attrNameLst>
                                      </p:cBhvr>
                                    </p:animRot>
                                    <p:animRot by="240000">
                                      <p:cBhvr>
                                        <p:cTn id="189" dur="200" fill="hold">
                                          <p:stCondLst>
                                            <p:cond delay="400"/>
                                          </p:stCondLst>
                                        </p:cTn>
                                        <p:tgtEl>
                                          <p:spTgt spid="43"/>
                                        </p:tgtEl>
                                        <p:attrNameLst>
                                          <p:attrName>r</p:attrName>
                                        </p:attrNameLst>
                                      </p:cBhvr>
                                    </p:animRot>
                                    <p:animRot by="-240000">
                                      <p:cBhvr>
                                        <p:cTn id="190" dur="200" fill="hold">
                                          <p:stCondLst>
                                            <p:cond delay="600"/>
                                          </p:stCondLst>
                                        </p:cTn>
                                        <p:tgtEl>
                                          <p:spTgt spid="43"/>
                                        </p:tgtEl>
                                        <p:attrNameLst>
                                          <p:attrName>r</p:attrName>
                                        </p:attrNameLst>
                                      </p:cBhvr>
                                    </p:animRot>
                                    <p:animRot by="120000">
                                      <p:cBhvr>
                                        <p:cTn id="191" dur="200" fill="hold">
                                          <p:stCondLst>
                                            <p:cond delay="800"/>
                                          </p:stCondLst>
                                        </p:cTn>
                                        <p:tgtEl>
                                          <p:spTgt spid="43"/>
                                        </p:tgtEl>
                                        <p:attrNameLst>
                                          <p:attrName>r</p:attrName>
                                        </p:attrNameLst>
                                      </p:cBhvr>
                                    </p:animRot>
                                  </p:childTnLst>
                                </p:cTn>
                              </p:par>
                              <p:par>
                                <p:cTn id="192" presetID="32" presetClass="emph" presetSubtype="0" fill="hold" nodeType="withEffect">
                                  <p:stCondLst>
                                    <p:cond delay="0"/>
                                  </p:stCondLst>
                                  <p:childTnLst>
                                    <p:animRot by="120000">
                                      <p:cBhvr>
                                        <p:cTn id="193" dur="100" fill="hold">
                                          <p:stCondLst>
                                            <p:cond delay="0"/>
                                          </p:stCondLst>
                                        </p:cTn>
                                        <p:tgtEl>
                                          <p:spTgt spid="44"/>
                                        </p:tgtEl>
                                        <p:attrNameLst>
                                          <p:attrName>r</p:attrName>
                                        </p:attrNameLst>
                                      </p:cBhvr>
                                    </p:animRot>
                                    <p:animRot by="-240000">
                                      <p:cBhvr>
                                        <p:cTn id="194" dur="200" fill="hold">
                                          <p:stCondLst>
                                            <p:cond delay="200"/>
                                          </p:stCondLst>
                                        </p:cTn>
                                        <p:tgtEl>
                                          <p:spTgt spid="44"/>
                                        </p:tgtEl>
                                        <p:attrNameLst>
                                          <p:attrName>r</p:attrName>
                                        </p:attrNameLst>
                                      </p:cBhvr>
                                    </p:animRot>
                                    <p:animRot by="240000">
                                      <p:cBhvr>
                                        <p:cTn id="195" dur="200" fill="hold">
                                          <p:stCondLst>
                                            <p:cond delay="400"/>
                                          </p:stCondLst>
                                        </p:cTn>
                                        <p:tgtEl>
                                          <p:spTgt spid="44"/>
                                        </p:tgtEl>
                                        <p:attrNameLst>
                                          <p:attrName>r</p:attrName>
                                        </p:attrNameLst>
                                      </p:cBhvr>
                                    </p:animRot>
                                    <p:animRot by="-240000">
                                      <p:cBhvr>
                                        <p:cTn id="196" dur="200" fill="hold">
                                          <p:stCondLst>
                                            <p:cond delay="600"/>
                                          </p:stCondLst>
                                        </p:cTn>
                                        <p:tgtEl>
                                          <p:spTgt spid="44"/>
                                        </p:tgtEl>
                                        <p:attrNameLst>
                                          <p:attrName>r</p:attrName>
                                        </p:attrNameLst>
                                      </p:cBhvr>
                                    </p:animRot>
                                    <p:animRot by="120000">
                                      <p:cBhvr>
                                        <p:cTn id="197" dur="200" fill="hold">
                                          <p:stCondLst>
                                            <p:cond delay="800"/>
                                          </p:stCondLst>
                                        </p:cTn>
                                        <p:tgtEl>
                                          <p:spTgt spid="44"/>
                                        </p:tgtEl>
                                        <p:attrNameLst>
                                          <p:attrName>r</p:attrName>
                                        </p:attrNameLst>
                                      </p:cBhvr>
                                    </p:animRot>
                                  </p:childTnLst>
                                </p:cTn>
                              </p:par>
                              <p:par>
                                <p:cTn id="198" presetID="32" presetClass="emph" presetSubtype="0" fill="hold" nodeType="withEffect">
                                  <p:stCondLst>
                                    <p:cond delay="0"/>
                                  </p:stCondLst>
                                  <p:childTnLst>
                                    <p:animRot by="120000">
                                      <p:cBhvr>
                                        <p:cTn id="199" dur="100" fill="hold">
                                          <p:stCondLst>
                                            <p:cond delay="0"/>
                                          </p:stCondLst>
                                        </p:cTn>
                                        <p:tgtEl>
                                          <p:spTgt spid="45"/>
                                        </p:tgtEl>
                                        <p:attrNameLst>
                                          <p:attrName>r</p:attrName>
                                        </p:attrNameLst>
                                      </p:cBhvr>
                                    </p:animRot>
                                    <p:animRot by="-240000">
                                      <p:cBhvr>
                                        <p:cTn id="200" dur="200" fill="hold">
                                          <p:stCondLst>
                                            <p:cond delay="200"/>
                                          </p:stCondLst>
                                        </p:cTn>
                                        <p:tgtEl>
                                          <p:spTgt spid="45"/>
                                        </p:tgtEl>
                                        <p:attrNameLst>
                                          <p:attrName>r</p:attrName>
                                        </p:attrNameLst>
                                      </p:cBhvr>
                                    </p:animRot>
                                    <p:animRot by="240000">
                                      <p:cBhvr>
                                        <p:cTn id="201" dur="200" fill="hold">
                                          <p:stCondLst>
                                            <p:cond delay="400"/>
                                          </p:stCondLst>
                                        </p:cTn>
                                        <p:tgtEl>
                                          <p:spTgt spid="45"/>
                                        </p:tgtEl>
                                        <p:attrNameLst>
                                          <p:attrName>r</p:attrName>
                                        </p:attrNameLst>
                                      </p:cBhvr>
                                    </p:animRot>
                                    <p:animRot by="-240000">
                                      <p:cBhvr>
                                        <p:cTn id="202" dur="200" fill="hold">
                                          <p:stCondLst>
                                            <p:cond delay="600"/>
                                          </p:stCondLst>
                                        </p:cTn>
                                        <p:tgtEl>
                                          <p:spTgt spid="45"/>
                                        </p:tgtEl>
                                        <p:attrNameLst>
                                          <p:attrName>r</p:attrName>
                                        </p:attrNameLst>
                                      </p:cBhvr>
                                    </p:animRot>
                                    <p:animRot by="120000">
                                      <p:cBhvr>
                                        <p:cTn id="203" dur="200" fill="hold">
                                          <p:stCondLst>
                                            <p:cond delay="800"/>
                                          </p:stCondLst>
                                        </p:cTn>
                                        <p:tgtEl>
                                          <p:spTgt spid="45"/>
                                        </p:tgtEl>
                                        <p:attrNameLst>
                                          <p:attrName>r</p:attrName>
                                        </p:attrNameLst>
                                      </p:cBhvr>
                                    </p:animRot>
                                  </p:childTnLst>
                                </p:cTn>
                              </p:par>
                              <p:par>
                                <p:cTn id="204" presetID="32" presetClass="emph" presetSubtype="0" fill="hold" nodeType="withEffect">
                                  <p:stCondLst>
                                    <p:cond delay="0"/>
                                  </p:stCondLst>
                                  <p:childTnLst>
                                    <p:animRot by="120000">
                                      <p:cBhvr>
                                        <p:cTn id="205" dur="100" fill="hold">
                                          <p:stCondLst>
                                            <p:cond delay="0"/>
                                          </p:stCondLst>
                                        </p:cTn>
                                        <p:tgtEl>
                                          <p:spTgt spid="46"/>
                                        </p:tgtEl>
                                        <p:attrNameLst>
                                          <p:attrName>r</p:attrName>
                                        </p:attrNameLst>
                                      </p:cBhvr>
                                    </p:animRot>
                                    <p:animRot by="-240000">
                                      <p:cBhvr>
                                        <p:cTn id="206" dur="200" fill="hold">
                                          <p:stCondLst>
                                            <p:cond delay="200"/>
                                          </p:stCondLst>
                                        </p:cTn>
                                        <p:tgtEl>
                                          <p:spTgt spid="46"/>
                                        </p:tgtEl>
                                        <p:attrNameLst>
                                          <p:attrName>r</p:attrName>
                                        </p:attrNameLst>
                                      </p:cBhvr>
                                    </p:animRot>
                                    <p:animRot by="240000">
                                      <p:cBhvr>
                                        <p:cTn id="207" dur="200" fill="hold">
                                          <p:stCondLst>
                                            <p:cond delay="400"/>
                                          </p:stCondLst>
                                        </p:cTn>
                                        <p:tgtEl>
                                          <p:spTgt spid="46"/>
                                        </p:tgtEl>
                                        <p:attrNameLst>
                                          <p:attrName>r</p:attrName>
                                        </p:attrNameLst>
                                      </p:cBhvr>
                                    </p:animRot>
                                    <p:animRot by="-240000">
                                      <p:cBhvr>
                                        <p:cTn id="208" dur="200" fill="hold">
                                          <p:stCondLst>
                                            <p:cond delay="600"/>
                                          </p:stCondLst>
                                        </p:cTn>
                                        <p:tgtEl>
                                          <p:spTgt spid="46"/>
                                        </p:tgtEl>
                                        <p:attrNameLst>
                                          <p:attrName>r</p:attrName>
                                        </p:attrNameLst>
                                      </p:cBhvr>
                                    </p:animRot>
                                    <p:animRot by="120000">
                                      <p:cBhvr>
                                        <p:cTn id="209" dur="200" fill="hold">
                                          <p:stCondLst>
                                            <p:cond delay="800"/>
                                          </p:stCondLst>
                                        </p:cTn>
                                        <p:tgtEl>
                                          <p:spTgt spid="46"/>
                                        </p:tgtEl>
                                        <p:attrNameLst>
                                          <p:attrName>r</p:attrName>
                                        </p:attrNameLst>
                                      </p:cBhvr>
                                    </p:animRot>
                                  </p:childTnLst>
                                </p:cTn>
                              </p:par>
                              <p:par>
                                <p:cTn id="210" presetID="32" presetClass="emph" presetSubtype="0" fill="hold" nodeType="withEffect">
                                  <p:stCondLst>
                                    <p:cond delay="0"/>
                                  </p:stCondLst>
                                  <p:childTnLst>
                                    <p:animRot by="120000">
                                      <p:cBhvr>
                                        <p:cTn id="211" dur="100" fill="hold">
                                          <p:stCondLst>
                                            <p:cond delay="0"/>
                                          </p:stCondLst>
                                        </p:cTn>
                                        <p:tgtEl>
                                          <p:spTgt spid="47"/>
                                        </p:tgtEl>
                                        <p:attrNameLst>
                                          <p:attrName>r</p:attrName>
                                        </p:attrNameLst>
                                      </p:cBhvr>
                                    </p:animRot>
                                    <p:animRot by="-240000">
                                      <p:cBhvr>
                                        <p:cTn id="212" dur="200" fill="hold">
                                          <p:stCondLst>
                                            <p:cond delay="200"/>
                                          </p:stCondLst>
                                        </p:cTn>
                                        <p:tgtEl>
                                          <p:spTgt spid="47"/>
                                        </p:tgtEl>
                                        <p:attrNameLst>
                                          <p:attrName>r</p:attrName>
                                        </p:attrNameLst>
                                      </p:cBhvr>
                                    </p:animRot>
                                    <p:animRot by="240000">
                                      <p:cBhvr>
                                        <p:cTn id="213" dur="200" fill="hold">
                                          <p:stCondLst>
                                            <p:cond delay="400"/>
                                          </p:stCondLst>
                                        </p:cTn>
                                        <p:tgtEl>
                                          <p:spTgt spid="47"/>
                                        </p:tgtEl>
                                        <p:attrNameLst>
                                          <p:attrName>r</p:attrName>
                                        </p:attrNameLst>
                                      </p:cBhvr>
                                    </p:animRot>
                                    <p:animRot by="-240000">
                                      <p:cBhvr>
                                        <p:cTn id="214" dur="200" fill="hold">
                                          <p:stCondLst>
                                            <p:cond delay="600"/>
                                          </p:stCondLst>
                                        </p:cTn>
                                        <p:tgtEl>
                                          <p:spTgt spid="47"/>
                                        </p:tgtEl>
                                        <p:attrNameLst>
                                          <p:attrName>r</p:attrName>
                                        </p:attrNameLst>
                                      </p:cBhvr>
                                    </p:animRot>
                                    <p:animRot by="120000">
                                      <p:cBhvr>
                                        <p:cTn id="215" dur="200" fill="hold">
                                          <p:stCondLst>
                                            <p:cond delay="800"/>
                                          </p:stCondLst>
                                        </p:cTn>
                                        <p:tgtEl>
                                          <p:spTgt spid="47"/>
                                        </p:tgtEl>
                                        <p:attrNameLst>
                                          <p:attrName>r</p:attrName>
                                        </p:attrNameLst>
                                      </p:cBhvr>
                                    </p:animRot>
                                  </p:childTnLst>
                                </p:cTn>
                              </p:par>
                              <p:par>
                                <p:cTn id="216" presetID="32" presetClass="emph" presetSubtype="0" fill="hold" nodeType="withEffect">
                                  <p:stCondLst>
                                    <p:cond delay="0"/>
                                  </p:stCondLst>
                                  <p:childTnLst>
                                    <p:animRot by="120000">
                                      <p:cBhvr>
                                        <p:cTn id="217" dur="100" fill="hold">
                                          <p:stCondLst>
                                            <p:cond delay="0"/>
                                          </p:stCondLst>
                                        </p:cTn>
                                        <p:tgtEl>
                                          <p:spTgt spid="48"/>
                                        </p:tgtEl>
                                        <p:attrNameLst>
                                          <p:attrName>r</p:attrName>
                                        </p:attrNameLst>
                                      </p:cBhvr>
                                    </p:animRot>
                                    <p:animRot by="-240000">
                                      <p:cBhvr>
                                        <p:cTn id="218" dur="200" fill="hold">
                                          <p:stCondLst>
                                            <p:cond delay="200"/>
                                          </p:stCondLst>
                                        </p:cTn>
                                        <p:tgtEl>
                                          <p:spTgt spid="48"/>
                                        </p:tgtEl>
                                        <p:attrNameLst>
                                          <p:attrName>r</p:attrName>
                                        </p:attrNameLst>
                                      </p:cBhvr>
                                    </p:animRot>
                                    <p:animRot by="240000">
                                      <p:cBhvr>
                                        <p:cTn id="219" dur="200" fill="hold">
                                          <p:stCondLst>
                                            <p:cond delay="400"/>
                                          </p:stCondLst>
                                        </p:cTn>
                                        <p:tgtEl>
                                          <p:spTgt spid="48"/>
                                        </p:tgtEl>
                                        <p:attrNameLst>
                                          <p:attrName>r</p:attrName>
                                        </p:attrNameLst>
                                      </p:cBhvr>
                                    </p:animRot>
                                    <p:animRot by="-240000">
                                      <p:cBhvr>
                                        <p:cTn id="220" dur="200" fill="hold">
                                          <p:stCondLst>
                                            <p:cond delay="600"/>
                                          </p:stCondLst>
                                        </p:cTn>
                                        <p:tgtEl>
                                          <p:spTgt spid="48"/>
                                        </p:tgtEl>
                                        <p:attrNameLst>
                                          <p:attrName>r</p:attrName>
                                        </p:attrNameLst>
                                      </p:cBhvr>
                                    </p:animRot>
                                    <p:animRot by="120000">
                                      <p:cBhvr>
                                        <p:cTn id="221" dur="200" fill="hold">
                                          <p:stCondLst>
                                            <p:cond delay="800"/>
                                          </p:stCondLst>
                                        </p:cTn>
                                        <p:tgtEl>
                                          <p:spTgt spid="48"/>
                                        </p:tgtEl>
                                        <p:attrNameLst>
                                          <p:attrName>r</p:attrName>
                                        </p:attrNameLst>
                                      </p:cBhvr>
                                    </p:animRot>
                                  </p:childTnLst>
                                </p:cTn>
                              </p:par>
                              <p:par>
                                <p:cTn id="222" presetID="32" presetClass="emph" presetSubtype="0" fill="hold" nodeType="withEffect">
                                  <p:stCondLst>
                                    <p:cond delay="0"/>
                                  </p:stCondLst>
                                  <p:childTnLst>
                                    <p:animRot by="120000">
                                      <p:cBhvr>
                                        <p:cTn id="223" dur="100" fill="hold">
                                          <p:stCondLst>
                                            <p:cond delay="0"/>
                                          </p:stCondLst>
                                        </p:cTn>
                                        <p:tgtEl>
                                          <p:spTgt spid="49"/>
                                        </p:tgtEl>
                                        <p:attrNameLst>
                                          <p:attrName>r</p:attrName>
                                        </p:attrNameLst>
                                      </p:cBhvr>
                                    </p:animRot>
                                    <p:animRot by="-240000">
                                      <p:cBhvr>
                                        <p:cTn id="224" dur="200" fill="hold">
                                          <p:stCondLst>
                                            <p:cond delay="200"/>
                                          </p:stCondLst>
                                        </p:cTn>
                                        <p:tgtEl>
                                          <p:spTgt spid="49"/>
                                        </p:tgtEl>
                                        <p:attrNameLst>
                                          <p:attrName>r</p:attrName>
                                        </p:attrNameLst>
                                      </p:cBhvr>
                                    </p:animRot>
                                    <p:animRot by="240000">
                                      <p:cBhvr>
                                        <p:cTn id="225" dur="200" fill="hold">
                                          <p:stCondLst>
                                            <p:cond delay="400"/>
                                          </p:stCondLst>
                                        </p:cTn>
                                        <p:tgtEl>
                                          <p:spTgt spid="49"/>
                                        </p:tgtEl>
                                        <p:attrNameLst>
                                          <p:attrName>r</p:attrName>
                                        </p:attrNameLst>
                                      </p:cBhvr>
                                    </p:animRot>
                                    <p:animRot by="-240000">
                                      <p:cBhvr>
                                        <p:cTn id="226" dur="200" fill="hold">
                                          <p:stCondLst>
                                            <p:cond delay="600"/>
                                          </p:stCondLst>
                                        </p:cTn>
                                        <p:tgtEl>
                                          <p:spTgt spid="49"/>
                                        </p:tgtEl>
                                        <p:attrNameLst>
                                          <p:attrName>r</p:attrName>
                                        </p:attrNameLst>
                                      </p:cBhvr>
                                    </p:animRot>
                                    <p:animRot by="120000">
                                      <p:cBhvr>
                                        <p:cTn id="227" dur="200" fill="hold">
                                          <p:stCondLst>
                                            <p:cond delay="800"/>
                                          </p:stCondLst>
                                        </p:cTn>
                                        <p:tgtEl>
                                          <p:spTgt spid="49"/>
                                        </p:tgtEl>
                                        <p:attrNameLst>
                                          <p:attrName>r</p:attrName>
                                        </p:attrNameLst>
                                      </p:cBhvr>
                                    </p:animRot>
                                  </p:childTnLst>
                                </p:cTn>
                              </p:par>
                              <p:par>
                                <p:cTn id="228" presetID="32" presetClass="emph" presetSubtype="0" fill="hold" nodeType="withEffect">
                                  <p:stCondLst>
                                    <p:cond delay="0"/>
                                  </p:stCondLst>
                                  <p:childTnLst>
                                    <p:animRot by="120000">
                                      <p:cBhvr>
                                        <p:cTn id="229" dur="100" fill="hold">
                                          <p:stCondLst>
                                            <p:cond delay="0"/>
                                          </p:stCondLst>
                                        </p:cTn>
                                        <p:tgtEl>
                                          <p:spTgt spid="50"/>
                                        </p:tgtEl>
                                        <p:attrNameLst>
                                          <p:attrName>r</p:attrName>
                                        </p:attrNameLst>
                                      </p:cBhvr>
                                    </p:animRot>
                                    <p:animRot by="-240000">
                                      <p:cBhvr>
                                        <p:cTn id="230" dur="200" fill="hold">
                                          <p:stCondLst>
                                            <p:cond delay="200"/>
                                          </p:stCondLst>
                                        </p:cTn>
                                        <p:tgtEl>
                                          <p:spTgt spid="50"/>
                                        </p:tgtEl>
                                        <p:attrNameLst>
                                          <p:attrName>r</p:attrName>
                                        </p:attrNameLst>
                                      </p:cBhvr>
                                    </p:animRot>
                                    <p:animRot by="240000">
                                      <p:cBhvr>
                                        <p:cTn id="231" dur="200" fill="hold">
                                          <p:stCondLst>
                                            <p:cond delay="400"/>
                                          </p:stCondLst>
                                        </p:cTn>
                                        <p:tgtEl>
                                          <p:spTgt spid="50"/>
                                        </p:tgtEl>
                                        <p:attrNameLst>
                                          <p:attrName>r</p:attrName>
                                        </p:attrNameLst>
                                      </p:cBhvr>
                                    </p:animRot>
                                    <p:animRot by="-240000">
                                      <p:cBhvr>
                                        <p:cTn id="232" dur="200" fill="hold">
                                          <p:stCondLst>
                                            <p:cond delay="600"/>
                                          </p:stCondLst>
                                        </p:cTn>
                                        <p:tgtEl>
                                          <p:spTgt spid="50"/>
                                        </p:tgtEl>
                                        <p:attrNameLst>
                                          <p:attrName>r</p:attrName>
                                        </p:attrNameLst>
                                      </p:cBhvr>
                                    </p:animRot>
                                    <p:animRot by="120000">
                                      <p:cBhvr>
                                        <p:cTn id="233" dur="200" fill="hold">
                                          <p:stCondLst>
                                            <p:cond delay="800"/>
                                          </p:stCondLst>
                                        </p:cTn>
                                        <p:tgtEl>
                                          <p:spTgt spid="50"/>
                                        </p:tgtEl>
                                        <p:attrNameLst>
                                          <p:attrName>r</p:attrName>
                                        </p:attrNameLst>
                                      </p:cBhvr>
                                    </p:animRot>
                                  </p:childTnLst>
                                </p:cTn>
                              </p:par>
                              <p:par>
                                <p:cTn id="234" presetID="32" presetClass="emph" presetSubtype="0" fill="hold" nodeType="withEffect">
                                  <p:stCondLst>
                                    <p:cond delay="0"/>
                                  </p:stCondLst>
                                  <p:childTnLst>
                                    <p:animRot by="120000">
                                      <p:cBhvr>
                                        <p:cTn id="235" dur="100" fill="hold">
                                          <p:stCondLst>
                                            <p:cond delay="0"/>
                                          </p:stCondLst>
                                        </p:cTn>
                                        <p:tgtEl>
                                          <p:spTgt spid="51"/>
                                        </p:tgtEl>
                                        <p:attrNameLst>
                                          <p:attrName>r</p:attrName>
                                        </p:attrNameLst>
                                      </p:cBhvr>
                                    </p:animRot>
                                    <p:animRot by="-240000">
                                      <p:cBhvr>
                                        <p:cTn id="236" dur="200" fill="hold">
                                          <p:stCondLst>
                                            <p:cond delay="200"/>
                                          </p:stCondLst>
                                        </p:cTn>
                                        <p:tgtEl>
                                          <p:spTgt spid="51"/>
                                        </p:tgtEl>
                                        <p:attrNameLst>
                                          <p:attrName>r</p:attrName>
                                        </p:attrNameLst>
                                      </p:cBhvr>
                                    </p:animRot>
                                    <p:animRot by="240000">
                                      <p:cBhvr>
                                        <p:cTn id="237" dur="200" fill="hold">
                                          <p:stCondLst>
                                            <p:cond delay="400"/>
                                          </p:stCondLst>
                                        </p:cTn>
                                        <p:tgtEl>
                                          <p:spTgt spid="51"/>
                                        </p:tgtEl>
                                        <p:attrNameLst>
                                          <p:attrName>r</p:attrName>
                                        </p:attrNameLst>
                                      </p:cBhvr>
                                    </p:animRot>
                                    <p:animRot by="-240000">
                                      <p:cBhvr>
                                        <p:cTn id="238" dur="200" fill="hold">
                                          <p:stCondLst>
                                            <p:cond delay="600"/>
                                          </p:stCondLst>
                                        </p:cTn>
                                        <p:tgtEl>
                                          <p:spTgt spid="51"/>
                                        </p:tgtEl>
                                        <p:attrNameLst>
                                          <p:attrName>r</p:attrName>
                                        </p:attrNameLst>
                                      </p:cBhvr>
                                    </p:animRot>
                                    <p:animRot by="120000">
                                      <p:cBhvr>
                                        <p:cTn id="239" dur="200" fill="hold">
                                          <p:stCondLst>
                                            <p:cond delay="800"/>
                                          </p:stCondLst>
                                        </p:cTn>
                                        <p:tgtEl>
                                          <p:spTgt spid="51"/>
                                        </p:tgtEl>
                                        <p:attrNameLst>
                                          <p:attrName>r</p:attrName>
                                        </p:attrNameLst>
                                      </p:cBhvr>
                                    </p:animRot>
                                  </p:childTnLst>
                                </p:cTn>
                              </p:par>
                              <p:par>
                                <p:cTn id="240" presetID="32" presetClass="emph" presetSubtype="0" fill="hold" nodeType="withEffect">
                                  <p:stCondLst>
                                    <p:cond delay="0"/>
                                  </p:stCondLst>
                                  <p:childTnLst>
                                    <p:animRot by="120000">
                                      <p:cBhvr>
                                        <p:cTn id="241" dur="100" fill="hold">
                                          <p:stCondLst>
                                            <p:cond delay="0"/>
                                          </p:stCondLst>
                                        </p:cTn>
                                        <p:tgtEl>
                                          <p:spTgt spid="52"/>
                                        </p:tgtEl>
                                        <p:attrNameLst>
                                          <p:attrName>r</p:attrName>
                                        </p:attrNameLst>
                                      </p:cBhvr>
                                    </p:animRot>
                                    <p:animRot by="-240000">
                                      <p:cBhvr>
                                        <p:cTn id="242" dur="200" fill="hold">
                                          <p:stCondLst>
                                            <p:cond delay="200"/>
                                          </p:stCondLst>
                                        </p:cTn>
                                        <p:tgtEl>
                                          <p:spTgt spid="52"/>
                                        </p:tgtEl>
                                        <p:attrNameLst>
                                          <p:attrName>r</p:attrName>
                                        </p:attrNameLst>
                                      </p:cBhvr>
                                    </p:animRot>
                                    <p:animRot by="240000">
                                      <p:cBhvr>
                                        <p:cTn id="243" dur="200" fill="hold">
                                          <p:stCondLst>
                                            <p:cond delay="400"/>
                                          </p:stCondLst>
                                        </p:cTn>
                                        <p:tgtEl>
                                          <p:spTgt spid="52"/>
                                        </p:tgtEl>
                                        <p:attrNameLst>
                                          <p:attrName>r</p:attrName>
                                        </p:attrNameLst>
                                      </p:cBhvr>
                                    </p:animRot>
                                    <p:animRot by="-240000">
                                      <p:cBhvr>
                                        <p:cTn id="244" dur="200" fill="hold">
                                          <p:stCondLst>
                                            <p:cond delay="600"/>
                                          </p:stCondLst>
                                        </p:cTn>
                                        <p:tgtEl>
                                          <p:spTgt spid="52"/>
                                        </p:tgtEl>
                                        <p:attrNameLst>
                                          <p:attrName>r</p:attrName>
                                        </p:attrNameLst>
                                      </p:cBhvr>
                                    </p:animRot>
                                    <p:animRot by="120000">
                                      <p:cBhvr>
                                        <p:cTn id="245" dur="200" fill="hold">
                                          <p:stCondLst>
                                            <p:cond delay="800"/>
                                          </p:stCondLst>
                                        </p:cTn>
                                        <p:tgtEl>
                                          <p:spTgt spid="52"/>
                                        </p:tgtEl>
                                        <p:attrNameLst>
                                          <p:attrName>r</p:attrName>
                                        </p:attrNameLst>
                                      </p:cBhvr>
                                    </p:animRot>
                                  </p:childTnLst>
                                </p:cTn>
                              </p:par>
                              <p:par>
                                <p:cTn id="246" presetID="32" presetClass="emph" presetSubtype="0" fill="hold" nodeType="withEffect">
                                  <p:stCondLst>
                                    <p:cond delay="0"/>
                                  </p:stCondLst>
                                  <p:childTnLst>
                                    <p:animRot by="120000">
                                      <p:cBhvr>
                                        <p:cTn id="247" dur="100" fill="hold">
                                          <p:stCondLst>
                                            <p:cond delay="0"/>
                                          </p:stCondLst>
                                        </p:cTn>
                                        <p:tgtEl>
                                          <p:spTgt spid="53"/>
                                        </p:tgtEl>
                                        <p:attrNameLst>
                                          <p:attrName>r</p:attrName>
                                        </p:attrNameLst>
                                      </p:cBhvr>
                                    </p:animRot>
                                    <p:animRot by="-240000">
                                      <p:cBhvr>
                                        <p:cTn id="248" dur="200" fill="hold">
                                          <p:stCondLst>
                                            <p:cond delay="200"/>
                                          </p:stCondLst>
                                        </p:cTn>
                                        <p:tgtEl>
                                          <p:spTgt spid="53"/>
                                        </p:tgtEl>
                                        <p:attrNameLst>
                                          <p:attrName>r</p:attrName>
                                        </p:attrNameLst>
                                      </p:cBhvr>
                                    </p:animRot>
                                    <p:animRot by="240000">
                                      <p:cBhvr>
                                        <p:cTn id="249" dur="200" fill="hold">
                                          <p:stCondLst>
                                            <p:cond delay="400"/>
                                          </p:stCondLst>
                                        </p:cTn>
                                        <p:tgtEl>
                                          <p:spTgt spid="53"/>
                                        </p:tgtEl>
                                        <p:attrNameLst>
                                          <p:attrName>r</p:attrName>
                                        </p:attrNameLst>
                                      </p:cBhvr>
                                    </p:animRot>
                                    <p:animRot by="-240000">
                                      <p:cBhvr>
                                        <p:cTn id="250" dur="200" fill="hold">
                                          <p:stCondLst>
                                            <p:cond delay="600"/>
                                          </p:stCondLst>
                                        </p:cTn>
                                        <p:tgtEl>
                                          <p:spTgt spid="53"/>
                                        </p:tgtEl>
                                        <p:attrNameLst>
                                          <p:attrName>r</p:attrName>
                                        </p:attrNameLst>
                                      </p:cBhvr>
                                    </p:animRot>
                                    <p:animRot by="120000">
                                      <p:cBhvr>
                                        <p:cTn id="251" dur="200" fill="hold">
                                          <p:stCondLst>
                                            <p:cond delay="800"/>
                                          </p:stCondLst>
                                        </p:cTn>
                                        <p:tgtEl>
                                          <p:spTgt spid="53"/>
                                        </p:tgtEl>
                                        <p:attrNameLst>
                                          <p:attrName>r</p:attrName>
                                        </p:attrNameLst>
                                      </p:cBhvr>
                                    </p:animRot>
                                  </p:childTnLst>
                                </p:cTn>
                              </p:par>
                              <p:par>
                                <p:cTn id="252" presetID="32" presetClass="emph" presetSubtype="0" fill="hold" nodeType="withEffect">
                                  <p:stCondLst>
                                    <p:cond delay="0"/>
                                  </p:stCondLst>
                                  <p:childTnLst>
                                    <p:animRot by="120000">
                                      <p:cBhvr>
                                        <p:cTn id="253" dur="100" fill="hold">
                                          <p:stCondLst>
                                            <p:cond delay="0"/>
                                          </p:stCondLst>
                                        </p:cTn>
                                        <p:tgtEl>
                                          <p:spTgt spid="54"/>
                                        </p:tgtEl>
                                        <p:attrNameLst>
                                          <p:attrName>r</p:attrName>
                                        </p:attrNameLst>
                                      </p:cBhvr>
                                    </p:animRot>
                                    <p:animRot by="-240000">
                                      <p:cBhvr>
                                        <p:cTn id="254" dur="200" fill="hold">
                                          <p:stCondLst>
                                            <p:cond delay="200"/>
                                          </p:stCondLst>
                                        </p:cTn>
                                        <p:tgtEl>
                                          <p:spTgt spid="54"/>
                                        </p:tgtEl>
                                        <p:attrNameLst>
                                          <p:attrName>r</p:attrName>
                                        </p:attrNameLst>
                                      </p:cBhvr>
                                    </p:animRot>
                                    <p:animRot by="240000">
                                      <p:cBhvr>
                                        <p:cTn id="255" dur="200" fill="hold">
                                          <p:stCondLst>
                                            <p:cond delay="400"/>
                                          </p:stCondLst>
                                        </p:cTn>
                                        <p:tgtEl>
                                          <p:spTgt spid="54"/>
                                        </p:tgtEl>
                                        <p:attrNameLst>
                                          <p:attrName>r</p:attrName>
                                        </p:attrNameLst>
                                      </p:cBhvr>
                                    </p:animRot>
                                    <p:animRot by="-240000">
                                      <p:cBhvr>
                                        <p:cTn id="256" dur="200" fill="hold">
                                          <p:stCondLst>
                                            <p:cond delay="600"/>
                                          </p:stCondLst>
                                        </p:cTn>
                                        <p:tgtEl>
                                          <p:spTgt spid="54"/>
                                        </p:tgtEl>
                                        <p:attrNameLst>
                                          <p:attrName>r</p:attrName>
                                        </p:attrNameLst>
                                      </p:cBhvr>
                                    </p:animRot>
                                    <p:animRot by="120000">
                                      <p:cBhvr>
                                        <p:cTn id="257" dur="200" fill="hold">
                                          <p:stCondLst>
                                            <p:cond delay="800"/>
                                          </p:stCondLst>
                                        </p:cTn>
                                        <p:tgtEl>
                                          <p:spTgt spid="54"/>
                                        </p:tgtEl>
                                        <p:attrNameLst>
                                          <p:attrName>r</p:attrName>
                                        </p:attrNameLst>
                                      </p:cBhvr>
                                    </p:animRot>
                                  </p:childTnLst>
                                </p:cTn>
                              </p:par>
                              <p:par>
                                <p:cTn id="258" presetID="32" presetClass="emph" presetSubtype="0" fill="hold" nodeType="withEffect">
                                  <p:stCondLst>
                                    <p:cond delay="0"/>
                                  </p:stCondLst>
                                  <p:childTnLst>
                                    <p:animRot by="120000">
                                      <p:cBhvr>
                                        <p:cTn id="259" dur="100" fill="hold">
                                          <p:stCondLst>
                                            <p:cond delay="0"/>
                                          </p:stCondLst>
                                        </p:cTn>
                                        <p:tgtEl>
                                          <p:spTgt spid="14"/>
                                        </p:tgtEl>
                                        <p:attrNameLst>
                                          <p:attrName>r</p:attrName>
                                        </p:attrNameLst>
                                      </p:cBhvr>
                                    </p:animRot>
                                    <p:animRot by="-240000">
                                      <p:cBhvr>
                                        <p:cTn id="260" dur="200" fill="hold">
                                          <p:stCondLst>
                                            <p:cond delay="200"/>
                                          </p:stCondLst>
                                        </p:cTn>
                                        <p:tgtEl>
                                          <p:spTgt spid="14"/>
                                        </p:tgtEl>
                                        <p:attrNameLst>
                                          <p:attrName>r</p:attrName>
                                        </p:attrNameLst>
                                      </p:cBhvr>
                                    </p:animRot>
                                    <p:animRot by="240000">
                                      <p:cBhvr>
                                        <p:cTn id="261" dur="200" fill="hold">
                                          <p:stCondLst>
                                            <p:cond delay="400"/>
                                          </p:stCondLst>
                                        </p:cTn>
                                        <p:tgtEl>
                                          <p:spTgt spid="14"/>
                                        </p:tgtEl>
                                        <p:attrNameLst>
                                          <p:attrName>r</p:attrName>
                                        </p:attrNameLst>
                                      </p:cBhvr>
                                    </p:animRot>
                                    <p:animRot by="-240000">
                                      <p:cBhvr>
                                        <p:cTn id="262" dur="200" fill="hold">
                                          <p:stCondLst>
                                            <p:cond delay="600"/>
                                          </p:stCondLst>
                                        </p:cTn>
                                        <p:tgtEl>
                                          <p:spTgt spid="14"/>
                                        </p:tgtEl>
                                        <p:attrNameLst>
                                          <p:attrName>r</p:attrName>
                                        </p:attrNameLst>
                                      </p:cBhvr>
                                    </p:animRot>
                                    <p:animRot by="120000">
                                      <p:cBhvr>
                                        <p:cTn id="263" dur="200" fill="hold">
                                          <p:stCondLst>
                                            <p:cond delay="800"/>
                                          </p:stCondLst>
                                        </p:cTn>
                                        <p:tgtEl>
                                          <p:spTgt spid="14"/>
                                        </p:tgtEl>
                                        <p:attrNameLst>
                                          <p:attrName>r</p:attrName>
                                        </p:attrNameLst>
                                      </p:cBhvr>
                                    </p:animRot>
                                  </p:childTnLst>
                                </p:cTn>
                              </p:par>
                              <p:par>
                                <p:cTn id="264" presetID="32" presetClass="emph" presetSubtype="0" fill="hold" nodeType="withEffect">
                                  <p:stCondLst>
                                    <p:cond delay="0"/>
                                  </p:stCondLst>
                                  <p:childTnLst>
                                    <p:animRot by="120000">
                                      <p:cBhvr>
                                        <p:cTn id="265" dur="100" fill="hold">
                                          <p:stCondLst>
                                            <p:cond delay="0"/>
                                          </p:stCondLst>
                                        </p:cTn>
                                        <p:tgtEl>
                                          <p:spTgt spid="15"/>
                                        </p:tgtEl>
                                        <p:attrNameLst>
                                          <p:attrName>r</p:attrName>
                                        </p:attrNameLst>
                                      </p:cBhvr>
                                    </p:animRot>
                                    <p:animRot by="-240000">
                                      <p:cBhvr>
                                        <p:cTn id="266" dur="200" fill="hold">
                                          <p:stCondLst>
                                            <p:cond delay="200"/>
                                          </p:stCondLst>
                                        </p:cTn>
                                        <p:tgtEl>
                                          <p:spTgt spid="15"/>
                                        </p:tgtEl>
                                        <p:attrNameLst>
                                          <p:attrName>r</p:attrName>
                                        </p:attrNameLst>
                                      </p:cBhvr>
                                    </p:animRot>
                                    <p:animRot by="240000">
                                      <p:cBhvr>
                                        <p:cTn id="267" dur="200" fill="hold">
                                          <p:stCondLst>
                                            <p:cond delay="400"/>
                                          </p:stCondLst>
                                        </p:cTn>
                                        <p:tgtEl>
                                          <p:spTgt spid="15"/>
                                        </p:tgtEl>
                                        <p:attrNameLst>
                                          <p:attrName>r</p:attrName>
                                        </p:attrNameLst>
                                      </p:cBhvr>
                                    </p:animRot>
                                    <p:animRot by="-240000">
                                      <p:cBhvr>
                                        <p:cTn id="268" dur="200" fill="hold">
                                          <p:stCondLst>
                                            <p:cond delay="600"/>
                                          </p:stCondLst>
                                        </p:cTn>
                                        <p:tgtEl>
                                          <p:spTgt spid="15"/>
                                        </p:tgtEl>
                                        <p:attrNameLst>
                                          <p:attrName>r</p:attrName>
                                        </p:attrNameLst>
                                      </p:cBhvr>
                                    </p:animRot>
                                    <p:animRot by="120000">
                                      <p:cBhvr>
                                        <p:cTn id="269" dur="200" fill="hold">
                                          <p:stCondLst>
                                            <p:cond delay="800"/>
                                          </p:stCondLst>
                                        </p:cTn>
                                        <p:tgtEl>
                                          <p:spTgt spid="15"/>
                                        </p:tgtEl>
                                        <p:attrNameLst>
                                          <p:attrName>r</p:attrName>
                                        </p:attrNameLst>
                                      </p:cBhvr>
                                    </p:animRot>
                                  </p:childTnLst>
                                </p:cTn>
                              </p:par>
                              <p:par>
                                <p:cTn id="270" presetID="32" presetClass="emph" presetSubtype="0" fill="hold" nodeType="withEffect">
                                  <p:stCondLst>
                                    <p:cond delay="0"/>
                                  </p:stCondLst>
                                  <p:childTnLst>
                                    <p:animRot by="120000">
                                      <p:cBhvr>
                                        <p:cTn id="271" dur="100" fill="hold">
                                          <p:stCondLst>
                                            <p:cond delay="0"/>
                                          </p:stCondLst>
                                        </p:cTn>
                                        <p:tgtEl>
                                          <p:spTgt spid="19"/>
                                        </p:tgtEl>
                                        <p:attrNameLst>
                                          <p:attrName>r</p:attrName>
                                        </p:attrNameLst>
                                      </p:cBhvr>
                                    </p:animRot>
                                    <p:animRot by="-240000">
                                      <p:cBhvr>
                                        <p:cTn id="272" dur="200" fill="hold">
                                          <p:stCondLst>
                                            <p:cond delay="200"/>
                                          </p:stCondLst>
                                        </p:cTn>
                                        <p:tgtEl>
                                          <p:spTgt spid="19"/>
                                        </p:tgtEl>
                                        <p:attrNameLst>
                                          <p:attrName>r</p:attrName>
                                        </p:attrNameLst>
                                      </p:cBhvr>
                                    </p:animRot>
                                    <p:animRot by="240000">
                                      <p:cBhvr>
                                        <p:cTn id="273" dur="200" fill="hold">
                                          <p:stCondLst>
                                            <p:cond delay="400"/>
                                          </p:stCondLst>
                                        </p:cTn>
                                        <p:tgtEl>
                                          <p:spTgt spid="19"/>
                                        </p:tgtEl>
                                        <p:attrNameLst>
                                          <p:attrName>r</p:attrName>
                                        </p:attrNameLst>
                                      </p:cBhvr>
                                    </p:animRot>
                                    <p:animRot by="-240000">
                                      <p:cBhvr>
                                        <p:cTn id="274" dur="200" fill="hold">
                                          <p:stCondLst>
                                            <p:cond delay="600"/>
                                          </p:stCondLst>
                                        </p:cTn>
                                        <p:tgtEl>
                                          <p:spTgt spid="19"/>
                                        </p:tgtEl>
                                        <p:attrNameLst>
                                          <p:attrName>r</p:attrName>
                                        </p:attrNameLst>
                                      </p:cBhvr>
                                    </p:animRot>
                                    <p:animRot by="120000">
                                      <p:cBhvr>
                                        <p:cTn id="275" dur="200" fill="hold">
                                          <p:stCondLst>
                                            <p:cond delay="800"/>
                                          </p:stCondLst>
                                        </p:cTn>
                                        <p:tgtEl>
                                          <p:spTgt spid="19"/>
                                        </p:tgtEl>
                                        <p:attrNameLst>
                                          <p:attrName>r</p:attrName>
                                        </p:attrNameLst>
                                      </p:cBhvr>
                                    </p:animRot>
                                  </p:childTnLst>
                                </p:cTn>
                              </p:par>
                              <p:par>
                                <p:cTn id="276" presetID="32" presetClass="emph" presetSubtype="0" fill="hold" nodeType="withEffect">
                                  <p:stCondLst>
                                    <p:cond delay="0"/>
                                  </p:stCondLst>
                                  <p:childTnLst>
                                    <p:animRot by="120000">
                                      <p:cBhvr>
                                        <p:cTn id="277" dur="100" fill="hold">
                                          <p:stCondLst>
                                            <p:cond delay="0"/>
                                          </p:stCondLst>
                                        </p:cTn>
                                        <p:tgtEl>
                                          <p:spTgt spid="17"/>
                                        </p:tgtEl>
                                        <p:attrNameLst>
                                          <p:attrName>r</p:attrName>
                                        </p:attrNameLst>
                                      </p:cBhvr>
                                    </p:animRot>
                                    <p:animRot by="-240000">
                                      <p:cBhvr>
                                        <p:cTn id="278" dur="200" fill="hold">
                                          <p:stCondLst>
                                            <p:cond delay="200"/>
                                          </p:stCondLst>
                                        </p:cTn>
                                        <p:tgtEl>
                                          <p:spTgt spid="17"/>
                                        </p:tgtEl>
                                        <p:attrNameLst>
                                          <p:attrName>r</p:attrName>
                                        </p:attrNameLst>
                                      </p:cBhvr>
                                    </p:animRot>
                                    <p:animRot by="240000">
                                      <p:cBhvr>
                                        <p:cTn id="279" dur="200" fill="hold">
                                          <p:stCondLst>
                                            <p:cond delay="400"/>
                                          </p:stCondLst>
                                        </p:cTn>
                                        <p:tgtEl>
                                          <p:spTgt spid="17"/>
                                        </p:tgtEl>
                                        <p:attrNameLst>
                                          <p:attrName>r</p:attrName>
                                        </p:attrNameLst>
                                      </p:cBhvr>
                                    </p:animRot>
                                    <p:animRot by="-240000">
                                      <p:cBhvr>
                                        <p:cTn id="280" dur="200" fill="hold">
                                          <p:stCondLst>
                                            <p:cond delay="600"/>
                                          </p:stCondLst>
                                        </p:cTn>
                                        <p:tgtEl>
                                          <p:spTgt spid="17"/>
                                        </p:tgtEl>
                                        <p:attrNameLst>
                                          <p:attrName>r</p:attrName>
                                        </p:attrNameLst>
                                      </p:cBhvr>
                                    </p:animRot>
                                    <p:animRot by="120000">
                                      <p:cBhvr>
                                        <p:cTn id="281" dur="200" fill="hold">
                                          <p:stCondLst>
                                            <p:cond delay="800"/>
                                          </p:stCondLst>
                                        </p:cTn>
                                        <p:tgtEl>
                                          <p:spTgt spid="17"/>
                                        </p:tgtEl>
                                        <p:attrNameLst>
                                          <p:attrName>r</p:attrName>
                                        </p:attrNameLst>
                                      </p:cBhvr>
                                    </p:animRot>
                                  </p:childTnLst>
                                </p:cTn>
                              </p:par>
                              <p:par>
                                <p:cTn id="282" presetID="32" presetClass="emph" presetSubtype="0" fill="hold" nodeType="withEffect">
                                  <p:stCondLst>
                                    <p:cond delay="0"/>
                                  </p:stCondLst>
                                  <p:childTnLst>
                                    <p:animRot by="120000">
                                      <p:cBhvr>
                                        <p:cTn id="283" dur="100" fill="hold">
                                          <p:stCondLst>
                                            <p:cond delay="0"/>
                                          </p:stCondLst>
                                        </p:cTn>
                                        <p:tgtEl>
                                          <p:spTgt spid="3"/>
                                        </p:tgtEl>
                                        <p:attrNameLst>
                                          <p:attrName>r</p:attrName>
                                        </p:attrNameLst>
                                      </p:cBhvr>
                                    </p:animRot>
                                    <p:animRot by="-240000">
                                      <p:cBhvr>
                                        <p:cTn id="284" dur="200" fill="hold">
                                          <p:stCondLst>
                                            <p:cond delay="200"/>
                                          </p:stCondLst>
                                        </p:cTn>
                                        <p:tgtEl>
                                          <p:spTgt spid="3"/>
                                        </p:tgtEl>
                                        <p:attrNameLst>
                                          <p:attrName>r</p:attrName>
                                        </p:attrNameLst>
                                      </p:cBhvr>
                                    </p:animRot>
                                    <p:animRot by="240000">
                                      <p:cBhvr>
                                        <p:cTn id="285" dur="200" fill="hold">
                                          <p:stCondLst>
                                            <p:cond delay="400"/>
                                          </p:stCondLst>
                                        </p:cTn>
                                        <p:tgtEl>
                                          <p:spTgt spid="3"/>
                                        </p:tgtEl>
                                        <p:attrNameLst>
                                          <p:attrName>r</p:attrName>
                                        </p:attrNameLst>
                                      </p:cBhvr>
                                    </p:animRot>
                                    <p:animRot by="-240000">
                                      <p:cBhvr>
                                        <p:cTn id="286" dur="200" fill="hold">
                                          <p:stCondLst>
                                            <p:cond delay="600"/>
                                          </p:stCondLst>
                                        </p:cTn>
                                        <p:tgtEl>
                                          <p:spTgt spid="3"/>
                                        </p:tgtEl>
                                        <p:attrNameLst>
                                          <p:attrName>r</p:attrName>
                                        </p:attrNameLst>
                                      </p:cBhvr>
                                    </p:animRot>
                                    <p:animRot by="120000">
                                      <p:cBhvr>
                                        <p:cTn id="28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9221" y="480014"/>
            <a:ext cx="10493828" cy="830997"/>
          </a:xfrm>
          <a:prstGeom prst="rect">
            <a:avLst/>
          </a:prstGeom>
        </p:spPr>
        <p:txBody>
          <a:bodyPr wrap="square">
            <a:spAutoFit/>
          </a:bodyPr>
          <a:lstStyle/>
          <a:p>
            <a:pPr algn="r" rtl="1"/>
            <a:r>
              <a:rPr lang="fa-IR" sz="2400" dirty="0">
                <a:solidFill>
                  <a:srgbClr val="231F20"/>
                </a:solidFill>
                <a:latin typeface="AmuzehNewNormalPS"/>
                <a:cs typeface="B Koodak" panose="00000700000000000000" pitchFamily="2" charset="-78"/>
              </a:rPr>
              <a:t>8ـ اگر دیوارهای یک استخر با طرح زیر کاشی کاری شده باشد، چه کسری از دیوار کاشی آبی دارد؟</a:t>
            </a:r>
            <a:br>
              <a:rPr lang="fa-IR" sz="2400" dirty="0">
                <a:solidFill>
                  <a:srgbClr val="231F20"/>
                </a:solidFill>
                <a:latin typeface="AmuzehNewNormalPS"/>
                <a:cs typeface="B Koodak" panose="00000700000000000000" pitchFamily="2" charset="-78"/>
              </a:rPr>
            </a:br>
            <a:endParaRPr lang="en-US" sz="2400" dirty="0">
              <a:cs typeface="B Koodak"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309909682"/>
              </p:ext>
            </p:extLst>
          </p:nvPr>
        </p:nvGraphicFramePr>
        <p:xfrm>
          <a:off x="489221" y="3256247"/>
          <a:ext cx="4314375" cy="3091340"/>
        </p:xfrm>
        <a:graphic>
          <a:graphicData uri="http://schemas.openxmlformats.org/drawingml/2006/table">
            <a:tbl>
              <a:tblPr firstRow="1" bandRow="1">
                <a:tableStyleId>{93296810-A885-4BE3-A3E7-6D5BEEA58F35}</a:tableStyleId>
              </a:tblPr>
              <a:tblGrid>
                <a:gridCol w="862875">
                  <a:extLst>
                    <a:ext uri="{9D8B030D-6E8A-4147-A177-3AD203B41FA5}">
                      <a16:colId xmlns:a16="http://schemas.microsoft.com/office/drawing/2014/main" val="2904175133"/>
                    </a:ext>
                  </a:extLst>
                </a:gridCol>
                <a:gridCol w="862875">
                  <a:extLst>
                    <a:ext uri="{9D8B030D-6E8A-4147-A177-3AD203B41FA5}">
                      <a16:colId xmlns:a16="http://schemas.microsoft.com/office/drawing/2014/main" val="1853531253"/>
                    </a:ext>
                  </a:extLst>
                </a:gridCol>
                <a:gridCol w="862875">
                  <a:extLst>
                    <a:ext uri="{9D8B030D-6E8A-4147-A177-3AD203B41FA5}">
                      <a16:colId xmlns:a16="http://schemas.microsoft.com/office/drawing/2014/main" val="3383020549"/>
                    </a:ext>
                  </a:extLst>
                </a:gridCol>
                <a:gridCol w="862875">
                  <a:extLst>
                    <a:ext uri="{9D8B030D-6E8A-4147-A177-3AD203B41FA5}">
                      <a16:colId xmlns:a16="http://schemas.microsoft.com/office/drawing/2014/main" val="1210978498"/>
                    </a:ext>
                  </a:extLst>
                </a:gridCol>
                <a:gridCol w="862875">
                  <a:extLst>
                    <a:ext uri="{9D8B030D-6E8A-4147-A177-3AD203B41FA5}">
                      <a16:colId xmlns:a16="http://schemas.microsoft.com/office/drawing/2014/main" val="2130735402"/>
                    </a:ext>
                  </a:extLst>
                </a:gridCol>
              </a:tblGrid>
              <a:tr h="77283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814431704"/>
                  </a:ext>
                </a:extLst>
              </a:tr>
              <a:tr h="77283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6981023"/>
                  </a:ext>
                </a:extLst>
              </a:tr>
              <a:tr h="77283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52533572"/>
                  </a:ext>
                </a:extLst>
              </a:tr>
              <a:tr h="77283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4730627"/>
                  </a:ext>
                </a:extLst>
              </a:tr>
            </a:tbl>
          </a:graphicData>
        </a:graphic>
      </p:graphicFrame>
      <p:sp>
        <p:nvSpPr>
          <p:cNvPr id="6" name="TextBox 5"/>
          <p:cNvSpPr txBox="1"/>
          <p:nvPr/>
        </p:nvSpPr>
        <p:spPr>
          <a:xfrm>
            <a:off x="7604854" y="1599360"/>
            <a:ext cx="4062331" cy="707886"/>
          </a:xfrm>
          <a:prstGeom prst="rect">
            <a:avLst/>
          </a:prstGeom>
          <a:noFill/>
        </p:spPr>
        <p:txBody>
          <a:bodyPr wrap="none" rtlCol="0">
            <a:spAutoFit/>
          </a:bodyPr>
          <a:lstStyle/>
          <a:p>
            <a:r>
              <a:rPr lang="fa-IR" sz="2000" dirty="0">
                <a:solidFill>
                  <a:schemeClr val="accent1">
                    <a:lumMod val="75000"/>
                  </a:schemeClr>
                </a:solidFill>
                <a:latin typeface="IRAban" panose="02000503000000020002" pitchFamily="2" charset="-78"/>
                <a:cs typeface="IRAban" panose="02000503000000020002" pitchFamily="2" charset="-78"/>
              </a:rPr>
              <a:t>از راهبرد الگو یابی استفاده میکنیم.</a:t>
            </a:r>
          </a:p>
          <a:p>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4803595" y="3524501"/>
                <a:ext cx="7112002" cy="750398"/>
              </a:xfrm>
              <a:prstGeom prst="rect">
                <a:avLst/>
              </a:prstGeom>
              <a:noFill/>
            </p:spPr>
            <p:txBody>
              <a:bodyPr wrap="square" rtlCol="0">
                <a:spAutoFit/>
              </a:bodyPr>
              <a:lstStyle/>
              <a:p>
                <a:pPr algn="r" rtl="1">
                  <a:lnSpc>
                    <a:spcPct val="150000"/>
                  </a:lnSpc>
                </a:pPr>
                <a:r>
                  <a:rPr lang="fa-IR" sz="2000" dirty="0">
                    <a:solidFill>
                      <a:schemeClr val="accent1">
                        <a:lumMod val="50000"/>
                      </a:schemeClr>
                    </a:solidFill>
                    <a:cs typeface="B Koodak" panose="00000700000000000000" pitchFamily="2" charset="-78"/>
                  </a:rPr>
                  <a:t>البته جواب به صورت تقریبی </a:t>
                </a:r>
                <a14:m>
                  <m:oMath xmlns:m="http://schemas.openxmlformats.org/officeDocument/2006/math">
                    <m:f>
                      <m:fPr>
                        <m:ctrlPr>
                          <a:rPr lang="fa-IR" sz="2000" i="1" smtClean="0">
                            <a:solidFill>
                              <a:schemeClr val="accent1">
                                <a:lumMod val="50000"/>
                              </a:schemeClr>
                            </a:solidFill>
                            <a:latin typeface="Cambria Math" panose="02040503050406030204" pitchFamily="18" charset="0"/>
                          </a:rPr>
                        </m:ctrlPr>
                      </m:fPr>
                      <m:num>
                        <m:r>
                          <m:rPr>
                            <m:nor/>
                          </m:rPr>
                          <a:rPr lang="fa-IR" sz="2000" b="0" i="0" smtClean="0">
                            <a:solidFill>
                              <a:schemeClr val="accent1">
                                <a:lumMod val="50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1">
                                <a:lumMod val="50000"/>
                              </a:schemeClr>
                            </a:solidFill>
                            <a:latin typeface="Cambria Math" panose="02040503050406030204" pitchFamily="18" charset="0"/>
                            <a:cs typeface="B Koodak" panose="00000700000000000000" pitchFamily="2" charset="-78"/>
                          </a:rPr>
                          <m:t>2</m:t>
                        </m:r>
                      </m:den>
                    </m:f>
                  </m:oMath>
                </a14:m>
                <a:r>
                  <a:rPr lang="fa-IR" sz="2000" dirty="0">
                    <a:solidFill>
                      <a:schemeClr val="accent1">
                        <a:lumMod val="50000"/>
                      </a:schemeClr>
                    </a:solidFill>
                    <a:cs typeface="B Koodak" panose="00000700000000000000" pitchFamily="2" charset="-78"/>
                  </a:rPr>
                  <a:t> است.</a:t>
                </a:r>
              </a:p>
            </p:txBody>
          </p:sp>
        </mc:Choice>
        <mc:Fallback xmlns="">
          <p:sp>
            <p:nvSpPr>
              <p:cNvPr id="7" name="TextBox 6"/>
              <p:cNvSpPr txBox="1">
                <a:spLocks noRot="1" noChangeAspect="1" noMove="1" noResize="1" noEditPoints="1" noAdjustHandles="1" noChangeArrowheads="1" noChangeShapeType="1" noTextEdit="1"/>
              </p:cNvSpPr>
              <p:nvPr/>
            </p:nvSpPr>
            <p:spPr>
              <a:xfrm>
                <a:off x="4803595" y="3524501"/>
                <a:ext cx="7112002" cy="750398"/>
              </a:xfrm>
              <a:prstGeom prst="rect">
                <a:avLst/>
              </a:prstGeom>
              <a:blipFill>
                <a:blip r:embed="rId2"/>
                <a:stretch>
                  <a:fillRect r="-771" b="-10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36796" y="1403344"/>
                <a:ext cx="1342571" cy="9039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m:rPr>
                              <m:nor/>
                            </m:rPr>
                            <a:rPr lang="fa-IR" sz="3200" b="0" i="0" smtClean="0">
                              <a:latin typeface="Cambria Math" panose="02040503050406030204" pitchFamily="18" charset="0"/>
                              <a:cs typeface="B Koodak" panose="00000700000000000000" pitchFamily="2" charset="-78"/>
                            </a:rPr>
                            <m:t>10</m:t>
                          </m:r>
                        </m:num>
                        <m:den>
                          <m:r>
                            <m:rPr>
                              <m:nor/>
                            </m:rPr>
                            <a:rPr lang="fa-IR" sz="3200" b="0" i="0" smtClean="0">
                              <a:latin typeface="Cambria Math" panose="02040503050406030204" pitchFamily="18" charset="0"/>
                              <a:cs typeface="B Koodak" panose="00000700000000000000" pitchFamily="2" charset="-78"/>
                            </a:rPr>
                            <m:t>20</m:t>
                          </m:r>
                        </m:den>
                      </m:f>
                    </m:oMath>
                  </m:oMathPara>
                </a14:m>
                <a:endParaRPr lang="en-US" sz="3200" dirty="0">
                  <a:cs typeface="B Koodak" panose="000007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36796" y="1403344"/>
                <a:ext cx="1342571" cy="9039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38196" y="1357177"/>
                <a:ext cx="875048" cy="9962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200">
                          <a:latin typeface="Cambria Math" panose="02040503050406030204" pitchFamily="18" charset="0"/>
                          <a:cs typeface="B Koodak" panose="00000700000000000000" pitchFamily="2" charset="-78"/>
                        </a:rPr>
                        <m:t>=</m:t>
                      </m:r>
                      <m:f>
                        <m:fPr>
                          <m:ctrlPr>
                            <a:rPr lang="en-US" sz="3200" i="1">
                              <a:latin typeface="Cambria Math" panose="02040503050406030204" pitchFamily="18" charset="0"/>
                            </a:rPr>
                          </m:ctrlPr>
                        </m:fPr>
                        <m:num>
                          <m:r>
                            <m:rPr>
                              <m:nor/>
                            </m:rPr>
                            <a:rPr lang="fa-IR" sz="3200">
                              <a:latin typeface="Cambria Math" panose="02040503050406030204" pitchFamily="18" charset="0"/>
                              <a:cs typeface="B Koodak" panose="00000700000000000000" pitchFamily="2" charset="-78"/>
                            </a:rPr>
                            <m:t>1</m:t>
                          </m:r>
                        </m:num>
                        <m:den>
                          <m:r>
                            <m:rPr>
                              <m:nor/>
                            </m:rPr>
                            <a:rPr lang="fa-IR" sz="3200">
                              <a:latin typeface="Cambria Math" panose="02040503050406030204" pitchFamily="18" charset="0"/>
                              <a:cs typeface="B Koodak" panose="00000700000000000000" pitchFamily="2" charset="-78"/>
                            </a:rPr>
                            <m:t>2</m:t>
                          </m:r>
                        </m:den>
                      </m:f>
                    </m:oMath>
                  </m:oMathPara>
                </a14:m>
                <a:endParaRPr lang="en-US" sz="3200" dirty="0"/>
              </a:p>
            </p:txBody>
          </p:sp>
        </mc:Choice>
        <mc:Fallback xmlns="">
          <p:sp>
            <p:nvSpPr>
              <p:cNvPr id="10" name="Rectangle 9"/>
              <p:cNvSpPr>
                <a:spLocks noRot="1" noChangeAspect="1" noMove="1" noResize="1" noEditPoints="1" noAdjustHandles="1" noChangeArrowheads="1" noChangeShapeType="1" noTextEdit="1"/>
              </p:cNvSpPr>
              <p:nvPr/>
            </p:nvSpPr>
            <p:spPr>
              <a:xfrm>
                <a:off x="4638196" y="1357177"/>
                <a:ext cx="875048" cy="996235"/>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p:cNvCxnSpPr/>
          <p:nvPr/>
        </p:nvCxnSpPr>
        <p:spPr>
          <a:xfrm>
            <a:off x="1987825" y="1729987"/>
            <a:ext cx="2051953"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p:cNvSpPr txBox="1"/>
          <p:nvPr/>
        </p:nvSpPr>
        <p:spPr>
          <a:xfrm>
            <a:off x="2111063" y="1432372"/>
            <a:ext cx="1776448" cy="369332"/>
          </a:xfrm>
          <a:prstGeom prst="rect">
            <a:avLst/>
          </a:prstGeom>
          <a:noFill/>
        </p:spPr>
        <p:txBody>
          <a:bodyPr wrap="none" rtlCol="0">
            <a:spAutoFit/>
          </a:bodyPr>
          <a:lstStyle/>
          <a:p>
            <a:r>
              <a:rPr lang="fa-IR" b="1" dirty="0">
                <a:solidFill>
                  <a:schemeClr val="accent1">
                    <a:lumMod val="75000"/>
                  </a:schemeClr>
                </a:solidFill>
                <a:cs typeface="B Koodak" panose="00000700000000000000" pitchFamily="2" charset="-78"/>
              </a:rPr>
              <a:t>تعداد کاشی های آبی</a:t>
            </a:r>
            <a:endParaRPr lang="en-US" b="1" dirty="0">
              <a:solidFill>
                <a:schemeClr val="accent1">
                  <a:lumMod val="75000"/>
                </a:schemeClr>
              </a:solidFill>
              <a:cs typeface="B Koodak" panose="00000700000000000000" pitchFamily="2" charset="-78"/>
            </a:endParaRPr>
          </a:p>
        </p:txBody>
      </p:sp>
      <p:cxnSp>
        <p:nvCxnSpPr>
          <p:cNvPr id="14" name="Straight Arrow Connector 13"/>
          <p:cNvCxnSpPr/>
          <p:nvPr/>
        </p:nvCxnSpPr>
        <p:spPr>
          <a:xfrm>
            <a:off x="1987825" y="2203282"/>
            <a:ext cx="2051953" cy="0"/>
          </a:xfrm>
          <a:prstGeom prst="straightConnector1">
            <a:avLst/>
          </a:prstGeom>
          <a:ln w="1905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p:cNvSpPr txBox="1"/>
          <p:nvPr/>
        </p:nvSpPr>
        <p:spPr>
          <a:xfrm>
            <a:off x="2285231" y="1905667"/>
            <a:ext cx="1577676" cy="369332"/>
          </a:xfrm>
          <a:prstGeom prst="rect">
            <a:avLst/>
          </a:prstGeom>
          <a:noFill/>
        </p:spPr>
        <p:txBody>
          <a:bodyPr wrap="none" rtlCol="0">
            <a:spAutoFit/>
          </a:bodyPr>
          <a:lstStyle/>
          <a:p>
            <a:r>
              <a:rPr lang="fa-IR" dirty="0">
                <a:solidFill>
                  <a:schemeClr val="accent2">
                    <a:lumMod val="75000"/>
                  </a:schemeClr>
                </a:solidFill>
                <a:cs typeface="B Koodak" panose="00000700000000000000" pitchFamily="2" charset="-78"/>
              </a:rPr>
              <a:t>تعداد کل کاشی ها</a:t>
            </a:r>
            <a:endParaRPr lang="en-US"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7" name="Rectangle 16"/>
              <p:cNvSpPr/>
              <p:nvPr/>
            </p:nvSpPr>
            <p:spPr>
              <a:xfrm>
                <a:off x="5806232" y="4185646"/>
                <a:ext cx="6109366" cy="750398"/>
              </a:xfrm>
              <a:prstGeom prst="rect">
                <a:avLst/>
              </a:prstGeom>
            </p:spPr>
            <p:txBody>
              <a:bodyPr wrap="none">
                <a:spAutoFit/>
              </a:bodyPr>
              <a:lstStyle/>
              <a:p>
                <a:pPr algn="r" rtl="1">
                  <a:lnSpc>
                    <a:spcPct val="150000"/>
                  </a:lnSpc>
                </a:pPr>
                <a:r>
                  <a:rPr lang="fa-IR" sz="2000" dirty="0">
                    <a:solidFill>
                      <a:schemeClr val="accent1">
                        <a:lumMod val="50000"/>
                      </a:schemeClr>
                    </a:solidFill>
                    <a:cs typeface="B Koodak" panose="00000700000000000000" pitchFamily="2" charset="-78"/>
                  </a:rPr>
                  <a:t>اگر تعداد کاشی های یکی از اضلاع ذوج باشد،حاصل دقیقا برابر </a:t>
                </a:r>
                <a14:m>
                  <m:oMath xmlns:m="http://schemas.openxmlformats.org/officeDocument/2006/math">
                    <m:f>
                      <m:fPr>
                        <m:ctrlPr>
                          <a:rPr lang="fa-IR" sz="2000" i="1">
                            <a:solidFill>
                              <a:schemeClr val="accent1">
                                <a:lumMod val="50000"/>
                              </a:schemeClr>
                            </a:solidFill>
                            <a:latin typeface="Cambria Math" panose="02040503050406030204" pitchFamily="18" charset="0"/>
                          </a:rPr>
                        </m:ctrlPr>
                      </m:fPr>
                      <m:num>
                        <m:r>
                          <m:rPr>
                            <m:nor/>
                          </m:rPr>
                          <a:rPr lang="fa-IR" sz="2000">
                            <a:solidFill>
                              <a:schemeClr val="accent1">
                                <a:lumMod val="50000"/>
                              </a:schemeClr>
                            </a:solidFill>
                            <a:latin typeface="Cambria Math" panose="02040503050406030204" pitchFamily="18" charset="0"/>
                            <a:cs typeface="B Koodak" panose="00000700000000000000" pitchFamily="2" charset="-78"/>
                          </a:rPr>
                          <m:t>1</m:t>
                        </m:r>
                      </m:num>
                      <m:den>
                        <m:r>
                          <m:rPr>
                            <m:nor/>
                          </m:rPr>
                          <a:rPr lang="fa-IR" sz="2000">
                            <a:solidFill>
                              <a:schemeClr val="accent1">
                                <a:lumMod val="50000"/>
                              </a:schemeClr>
                            </a:solidFill>
                            <a:latin typeface="Cambria Math" panose="02040503050406030204" pitchFamily="18" charset="0"/>
                            <a:cs typeface="B Koodak" panose="00000700000000000000" pitchFamily="2" charset="-78"/>
                          </a:rPr>
                          <m:t>2</m:t>
                        </m:r>
                      </m:den>
                    </m:f>
                  </m:oMath>
                </a14:m>
                <a:r>
                  <a:rPr lang="fa-IR" sz="2000" dirty="0">
                    <a:solidFill>
                      <a:schemeClr val="accent1">
                        <a:lumMod val="50000"/>
                      </a:schemeClr>
                    </a:solidFill>
                    <a:cs typeface="B Koodak" panose="00000700000000000000" pitchFamily="2" charset="-78"/>
                  </a:rPr>
                  <a:t> است</a:t>
                </a:r>
              </a:p>
            </p:txBody>
          </p:sp>
        </mc:Choice>
        <mc:Fallback xmlns="">
          <p:sp>
            <p:nvSpPr>
              <p:cNvPr id="17" name="Rectangle 16"/>
              <p:cNvSpPr>
                <a:spLocks noRot="1" noChangeAspect="1" noMove="1" noResize="1" noEditPoints="1" noAdjustHandles="1" noChangeArrowheads="1" noChangeShapeType="1" noTextEdit="1"/>
              </p:cNvSpPr>
              <p:nvPr/>
            </p:nvSpPr>
            <p:spPr>
              <a:xfrm>
                <a:off x="5806232" y="4185646"/>
                <a:ext cx="6109366" cy="750398"/>
              </a:xfrm>
              <a:prstGeom prst="rect">
                <a:avLst/>
              </a:prstGeom>
              <a:blipFill>
                <a:blip r:embed="rId5"/>
                <a:stretch>
                  <a:fillRect l="-100" r="-997" b="-10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638196" y="4991157"/>
                <a:ext cx="7277401" cy="810222"/>
              </a:xfrm>
              <a:prstGeom prst="rect">
                <a:avLst/>
              </a:prstGeom>
            </p:spPr>
            <p:txBody>
              <a:bodyPr wrap="square">
                <a:spAutoFit/>
              </a:bodyPr>
              <a:lstStyle/>
              <a:p>
                <a:pPr algn="r" rtl="1">
                  <a:lnSpc>
                    <a:spcPct val="150000"/>
                  </a:lnSpc>
                </a:pPr>
                <a:r>
                  <a:rPr lang="fa-IR" sz="2000" dirty="0">
                    <a:solidFill>
                      <a:schemeClr val="accent1">
                        <a:lumMod val="50000"/>
                      </a:schemeClr>
                    </a:solidFill>
                    <a:cs typeface="B Koodak" panose="00000700000000000000" pitchFamily="2" charset="-78"/>
                  </a:rPr>
                  <a:t>ولی اگر هر دو ضلع تعداد فرد کاشی داشته باشند ، جواب "تقریبا" برابر </a:t>
                </a:r>
                <a14:m>
                  <m:oMath xmlns:m="http://schemas.openxmlformats.org/officeDocument/2006/math">
                    <m:f>
                      <m:fPr>
                        <m:ctrlPr>
                          <a:rPr lang="fa-IR" sz="2000" i="1">
                            <a:solidFill>
                              <a:schemeClr val="accent1">
                                <a:lumMod val="50000"/>
                              </a:schemeClr>
                            </a:solidFill>
                            <a:latin typeface="Cambria Math" panose="02040503050406030204" pitchFamily="18" charset="0"/>
                          </a:rPr>
                        </m:ctrlPr>
                      </m:fPr>
                      <m:num>
                        <m:r>
                          <m:rPr>
                            <m:nor/>
                          </m:rPr>
                          <a:rPr lang="fa-IR" sz="2000">
                            <a:solidFill>
                              <a:schemeClr val="accent1">
                                <a:lumMod val="50000"/>
                              </a:schemeClr>
                            </a:solidFill>
                            <a:latin typeface="Cambria Math" panose="02040503050406030204" pitchFamily="18" charset="0"/>
                            <a:cs typeface="B Koodak" panose="00000700000000000000" pitchFamily="2" charset="-78"/>
                          </a:rPr>
                          <m:t>1</m:t>
                        </m:r>
                      </m:num>
                      <m:den>
                        <m:r>
                          <m:rPr>
                            <m:nor/>
                          </m:rPr>
                          <a:rPr lang="fa-IR" sz="2000">
                            <a:solidFill>
                              <a:schemeClr val="accent1">
                                <a:lumMod val="50000"/>
                              </a:schemeClr>
                            </a:solidFill>
                            <a:latin typeface="Cambria Math" panose="02040503050406030204" pitchFamily="18" charset="0"/>
                            <a:cs typeface="B Koodak" panose="00000700000000000000" pitchFamily="2" charset="-78"/>
                          </a:rPr>
                          <m:t>2</m:t>
                        </m:r>
                      </m:den>
                    </m:f>
                  </m:oMath>
                </a14:m>
                <a:r>
                  <a:rPr lang="fa-IR" sz="2000" dirty="0">
                    <a:solidFill>
                      <a:schemeClr val="accent1">
                        <a:lumMod val="50000"/>
                      </a:schemeClr>
                    </a:solidFill>
                    <a:cs typeface="B Koodak" panose="00000700000000000000" pitchFamily="2" charset="-78"/>
                  </a:rPr>
                  <a:t> است.</a:t>
                </a:r>
                <a:endParaRPr lang="en-US" sz="2000" dirty="0">
                  <a:solidFill>
                    <a:schemeClr val="accent1">
                      <a:lumMod val="50000"/>
                    </a:schemeClr>
                  </a:solidFill>
                  <a:cs typeface="B Koodak" panose="00000700000000000000" pitchFamily="2" charset="-78"/>
                </a:endParaRPr>
              </a:p>
            </p:txBody>
          </p:sp>
        </mc:Choice>
        <mc:Fallback xmlns="">
          <p:sp>
            <p:nvSpPr>
              <p:cNvPr id="18" name="Rectangle 17"/>
              <p:cNvSpPr>
                <a:spLocks noRot="1" noChangeAspect="1" noMove="1" noResize="1" noEditPoints="1" noAdjustHandles="1" noChangeArrowheads="1" noChangeShapeType="1" noTextEdit="1"/>
              </p:cNvSpPr>
              <p:nvPr/>
            </p:nvSpPr>
            <p:spPr>
              <a:xfrm>
                <a:off x="4638196" y="4991157"/>
                <a:ext cx="7277401" cy="810222"/>
              </a:xfrm>
              <a:prstGeom prst="rect">
                <a:avLst/>
              </a:prstGeom>
              <a:blipFill>
                <a:blip r:embed="rId6"/>
                <a:stretch>
                  <a:fillRect r="-838" b="-2256"/>
                </a:stretch>
              </a:blipFill>
            </p:spPr>
            <p:txBody>
              <a:bodyPr/>
              <a:lstStyle/>
              <a:p>
                <a:r>
                  <a:rPr lang="en-US">
                    <a:noFill/>
                  </a:rPr>
                  <a:t> </a:t>
                </a:r>
              </a:p>
            </p:txBody>
          </p:sp>
        </mc:Fallback>
      </mc:AlternateContent>
    </p:spTree>
    <p:extLst>
      <p:ext uri="{BB962C8B-B14F-4D97-AF65-F5344CB8AC3E}">
        <p14:creationId xmlns:p14="http://schemas.microsoft.com/office/powerpoint/2010/main" val="414835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righ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3" grpId="0"/>
      <p:bldP spid="15"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857" y="492094"/>
            <a:ext cx="8955314" cy="461665"/>
          </a:xfrm>
          <a:prstGeom prst="rect">
            <a:avLst/>
          </a:prstGeom>
        </p:spPr>
        <p:txBody>
          <a:bodyPr wrap="square">
            <a:spAutoFit/>
          </a:bodyPr>
          <a:lstStyle/>
          <a:p>
            <a:pPr algn="r" rtl="1"/>
            <a:r>
              <a:rPr lang="fa-IR" sz="2400" dirty="0">
                <a:solidFill>
                  <a:srgbClr val="231F20"/>
                </a:solidFill>
                <a:latin typeface="AmuzehNewNormalPS"/>
                <a:cs typeface="B Koodak" panose="00000700000000000000" pitchFamily="2" charset="-78"/>
              </a:rPr>
              <a:t>9ــ به چند حالت حاصل ضرب 2عدد طبیعی 36میشود؟ </a:t>
            </a:r>
            <a:endParaRPr lang="en-US" sz="2400" dirty="0">
              <a:cs typeface="B Koodak" panose="00000700000000000000" pitchFamily="2" charset="-78"/>
            </a:endParaRPr>
          </a:p>
        </p:txBody>
      </p:sp>
      <p:sp>
        <p:nvSpPr>
          <p:cNvPr id="3" name="Rectangle 2"/>
          <p:cNvSpPr/>
          <p:nvPr/>
        </p:nvSpPr>
        <p:spPr>
          <a:xfrm>
            <a:off x="6837245" y="1044545"/>
            <a:ext cx="5020926" cy="461665"/>
          </a:xfrm>
          <a:prstGeom prst="rect">
            <a:avLst/>
          </a:prstGeom>
        </p:spPr>
        <p:txBody>
          <a:bodyPr wrap="none">
            <a:spAutoFit/>
          </a:bodyPr>
          <a:lstStyle/>
          <a:p>
            <a:pPr algn="r" rtl="1"/>
            <a:r>
              <a:rPr lang="fa-IR" sz="2400" dirty="0">
                <a:solidFill>
                  <a:srgbClr val="231F20"/>
                </a:solidFill>
                <a:latin typeface="AmuzehNewNormalPS"/>
                <a:cs typeface="B Koodak" panose="00000700000000000000" pitchFamily="2" charset="-78"/>
              </a:rPr>
              <a:t>در کدام حالت حاصل جمع، کمترین مقدار است؟</a:t>
            </a:r>
            <a:endParaRPr lang="en-US" sz="2400" dirty="0">
              <a:cs typeface="B Koodak" panose="00000700000000000000" pitchFamily="2" charset="-78"/>
            </a:endParaRPr>
          </a:p>
        </p:txBody>
      </p:sp>
      <p:graphicFrame>
        <p:nvGraphicFramePr>
          <p:cNvPr id="27" name="Table 26"/>
          <p:cNvGraphicFramePr>
            <a:graphicFrameLocks noGrp="1"/>
          </p:cNvGraphicFramePr>
          <p:nvPr>
            <p:extLst>
              <p:ext uri="{D42A27DB-BD31-4B8C-83A1-F6EECF244321}">
                <p14:modId xmlns:p14="http://schemas.microsoft.com/office/powerpoint/2010/main" val="605488020"/>
              </p:ext>
            </p:extLst>
          </p:nvPr>
        </p:nvGraphicFramePr>
        <p:xfrm>
          <a:off x="500169" y="1664726"/>
          <a:ext cx="3401516" cy="4388628"/>
        </p:xfrm>
        <a:graphic>
          <a:graphicData uri="http://schemas.openxmlformats.org/drawingml/2006/table">
            <a:tbl>
              <a:tblPr firstRow="1" bandRow="1">
                <a:tableStyleId>{5C22544A-7EE6-4342-B048-85BDC9FD1C3A}</a:tableStyleId>
              </a:tblPr>
              <a:tblGrid>
                <a:gridCol w="1700758">
                  <a:extLst>
                    <a:ext uri="{9D8B030D-6E8A-4147-A177-3AD203B41FA5}">
                      <a16:colId xmlns:a16="http://schemas.microsoft.com/office/drawing/2014/main" val="1037893285"/>
                    </a:ext>
                  </a:extLst>
                </a:gridCol>
                <a:gridCol w="1700758">
                  <a:extLst>
                    <a:ext uri="{9D8B030D-6E8A-4147-A177-3AD203B41FA5}">
                      <a16:colId xmlns:a16="http://schemas.microsoft.com/office/drawing/2014/main" val="2900817788"/>
                    </a:ext>
                  </a:extLst>
                </a:gridCol>
              </a:tblGrid>
              <a:tr h="628531">
                <a:tc>
                  <a:txBody>
                    <a:bodyPr/>
                    <a:lstStyle/>
                    <a:p>
                      <a:pPr algn="ctr"/>
                      <a:r>
                        <a:rPr lang="fa-IR" sz="2400" dirty="0">
                          <a:solidFill>
                            <a:schemeClr val="tx1"/>
                          </a:solidFill>
                          <a:cs typeface="B Koodak" panose="00000700000000000000" pitchFamily="2" charset="-78"/>
                        </a:rPr>
                        <a:t>عدد اول</a:t>
                      </a:r>
                      <a:endParaRPr lang="en-US" sz="2400" dirty="0">
                        <a:solidFill>
                          <a:schemeClr val="tx1"/>
                        </a:solidFill>
                        <a:cs typeface="B Koodak" panose="00000700000000000000" pitchFamily="2" charset="-78"/>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ctr"/>
                      <a:r>
                        <a:rPr lang="fa-IR" sz="2400" dirty="0">
                          <a:solidFill>
                            <a:schemeClr val="tx1"/>
                          </a:solidFill>
                          <a:cs typeface="B Koodak" panose="00000700000000000000" pitchFamily="2" charset="-78"/>
                        </a:rPr>
                        <a:t>عدد دوم</a:t>
                      </a:r>
                      <a:endParaRPr lang="en-US" sz="2400" dirty="0">
                        <a:solidFill>
                          <a:schemeClr val="tx1"/>
                        </a:solidFill>
                        <a:cs typeface="B Koodak" panose="00000700000000000000" pitchFamily="2" charset="-78"/>
                      </a:endParaRPr>
                    </a:p>
                  </a:txBody>
                  <a:tcPr anchor="ctr">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9337392"/>
                  </a:ext>
                </a:extLst>
              </a:tr>
              <a:tr h="3760097">
                <a:tc>
                  <a:txBody>
                    <a:bodyPr/>
                    <a:lstStyle/>
                    <a:p>
                      <a:endParaRPr lang="en-US"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dirty="0"/>
                    </a:p>
                  </a:txBody>
                  <a:tcPr>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17462834"/>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311432531"/>
              </p:ext>
            </p:extLst>
          </p:nvPr>
        </p:nvGraphicFramePr>
        <p:xfrm>
          <a:off x="3912843" y="1839782"/>
          <a:ext cx="1741940" cy="4258602"/>
        </p:xfrm>
        <a:graphic>
          <a:graphicData uri="http://schemas.openxmlformats.org/drawingml/2006/table">
            <a:tbl>
              <a:tblPr firstRow="1" bandRow="1">
                <a:tableStyleId>{5C22544A-7EE6-4342-B048-85BDC9FD1C3A}</a:tableStyleId>
              </a:tblPr>
              <a:tblGrid>
                <a:gridCol w="1741940">
                  <a:extLst>
                    <a:ext uri="{9D8B030D-6E8A-4147-A177-3AD203B41FA5}">
                      <a16:colId xmlns:a16="http://schemas.microsoft.com/office/drawing/2014/main" val="1229900920"/>
                    </a:ext>
                  </a:extLst>
                </a:gridCol>
              </a:tblGrid>
              <a:tr h="453475">
                <a:tc>
                  <a:txBody>
                    <a:bodyPr/>
                    <a:lstStyle/>
                    <a:p>
                      <a:pPr algn="ctr"/>
                      <a:r>
                        <a:rPr lang="fa-IR" sz="2400" dirty="0">
                          <a:solidFill>
                            <a:schemeClr val="accent6"/>
                          </a:solidFill>
                          <a:cs typeface="B Koodak" panose="00000700000000000000" pitchFamily="2" charset="-78"/>
                        </a:rPr>
                        <a:t>حاصل جمع</a:t>
                      </a:r>
                      <a:endParaRPr lang="en-US" sz="2400" dirty="0">
                        <a:solidFill>
                          <a:schemeClr val="accent6"/>
                        </a:solidFill>
                        <a:cs typeface="B Koodak" panose="00000700000000000000" pitchFamily="2" charset="-78"/>
                      </a:endParaRPr>
                    </a:p>
                  </a:txBody>
                  <a:tcPr anchor="ctr">
                    <a:lnL w="38100" cap="flat" cmpd="sng" algn="ctr">
                      <a:solidFill>
                        <a:schemeClr val="accent6"/>
                      </a:solidFill>
                      <a:prstDash val="solid"/>
                      <a:round/>
                      <a:headEnd type="none" w="med" len="med"/>
                      <a:tailEnd type="none" w="med" len="med"/>
                    </a:lnL>
                    <a:lnB w="381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45320208"/>
                  </a:ext>
                </a:extLst>
              </a:tr>
              <a:tr h="3801402">
                <a:tc>
                  <a:txBody>
                    <a:bodyPr/>
                    <a:lstStyle/>
                    <a:p>
                      <a:endParaRPr lang="en-US" dirty="0">
                        <a:solidFill>
                          <a:schemeClr val="accent6"/>
                        </a:solidFill>
                      </a:endParaRPr>
                    </a:p>
                  </a:txBody>
                  <a:tcPr>
                    <a:lnL w="38100" cap="flat" cmpd="sng" algn="ctr">
                      <a:solidFill>
                        <a:schemeClr val="accent6"/>
                      </a:solidFill>
                      <a:prstDash val="solid"/>
                      <a:round/>
                      <a:headEnd type="none" w="med" len="med"/>
                      <a:tailEnd type="none" w="med" len="med"/>
                    </a:lnL>
                    <a:lnT w="38100" cap="flat" cmpd="sng" algn="ctr">
                      <a:solidFill>
                        <a:schemeClr val="accent6"/>
                      </a:solidFill>
                      <a:prstDash val="solid"/>
                      <a:round/>
                      <a:headEnd type="none" w="med" len="med"/>
                      <a:tailEnd type="none" w="med" len="med"/>
                    </a:lnT>
                    <a:noFill/>
                  </a:tcPr>
                </a:tc>
                <a:extLst>
                  <a:ext uri="{0D108BD9-81ED-4DB2-BD59-A6C34878D82A}">
                    <a16:rowId xmlns:a16="http://schemas.microsoft.com/office/drawing/2014/main" val="3605511618"/>
                  </a:ext>
                </a:extLst>
              </a:tr>
            </a:tbl>
          </a:graphicData>
        </a:graphic>
      </p:graphicFrame>
      <p:sp>
        <p:nvSpPr>
          <p:cNvPr id="34" name="TextBox 33"/>
          <p:cNvSpPr txBox="1"/>
          <p:nvPr/>
        </p:nvSpPr>
        <p:spPr>
          <a:xfrm>
            <a:off x="1079500" y="2466246"/>
            <a:ext cx="662214" cy="523220"/>
          </a:xfrm>
          <a:prstGeom prst="rect">
            <a:avLst/>
          </a:prstGeom>
          <a:noFill/>
        </p:spPr>
        <p:txBody>
          <a:bodyPr wrap="square" rtlCol="0">
            <a:spAutoFit/>
          </a:bodyPr>
          <a:lstStyle/>
          <a:p>
            <a:pPr algn="ctr"/>
            <a:r>
              <a:rPr lang="fa-IR" sz="2800" dirty="0">
                <a:cs typeface="B Koodak" panose="00000700000000000000" pitchFamily="2" charset="-78"/>
              </a:rPr>
              <a:t>1</a:t>
            </a:r>
            <a:endParaRPr lang="en-US" dirty="0">
              <a:cs typeface="B Koodak" panose="00000700000000000000" pitchFamily="2" charset="-78"/>
            </a:endParaRPr>
          </a:p>
        </p:txBody>
      </p:sp>
      <p:sp>
        <p:nvSpPr>
          <p:cNvPr id="39" name="Rectangle 38"/>
          <p:cNvSpPr/>
          <p:nvPr/>
        </p:nvSpPr>
        <p:spPr>
          <a:xfrm>
            <a:off x="592184" y="5042636"/>
            <a:ext cx="5003429" cy="48425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5665941" y="4869265"/>
            <a:ext cx="595569" cy="830997"/>
          </a:xfrm>
          <a:prstGeom prst="rect">
            <a:avLst/>
          </a:prstGeom>
          <a:noFill/>
        </p:spPr>
        <p:txBody>
          <a:bodyPr wrap="square" rtlCol="0">
            <a:spAutoFit/>
          </a:bodyPr>
          <a:lstStyle/>
          <a:p>
            <a:r>
              <a:rPr lang="en-US" sz="4800" dirty="0">
                <a:solidFill>
                  <a:srgbClr val="FF0000"/>
                </a:solidFill>
                <a:sym typeface="Wingdings" panose="05000000000000000000" pitchFamily="2" charset="2"/>
              </a:rPr>
              <a:t></a:t>
            </a:r>
            <a:endParaRPr lang="en-US" sz="4800" dirty="0">
              <a:solidFill>
                <a:srgbClr val="FF0000"/>
              </a:solidFill>
            </a:endParaRPr>
          </a:p>
        </p:txBody>
      </p:sp>
      <p:sp>
        <p:nvSpPr>
          <p:cNvPr id="42" name="TextBox 41"/>
          <p:cNvSpPr txBox="1"/>
          <p:nvPr/>
        </p:nvSpPr>
        <p:spPr>
          <a:xfrm>
            <a:off x="2583515" y="3151235"/>
            <a:ext cx="662214" cy="523220"/>
          </a:xfrm>
          <a:prstGeom prst="rect">
            <a:avLst/>
          </a:prstGeom>
          <a:noFill/>
        </p:spPr>
        <p:txBody>
          <a:bodyPr wrap="square" rtlCol="0">
            <a:spAutoFit/>
          </a:bodyPr>
          <a:lstStyle/>
          <a:p>
            <a:pPr algn="ctr"/>
            <a:r>
              <a:rPr lang="fa-IR" sz="2800" dirty="0">
                <a:cs typeface="B Koodak" panose="00000700000000000000" pitchFamily="2" charset="-78"/>
              </a:rPr>
              <a:t>18</a:t>
            </a:r>
            <a:endParaRPr lang="en-US" dirty="0">
              <a:cs typeface="B Koodak" panose="00000700000000000000" pitchFamily="2" charset="-78"/>
            </a:endParaRPr>
          </a:p>
        </p:txBody>
      </p:sp>
      <p:sp>
        <p:nvSpPr>
          <p:cNvPr id="43" name="TextBox 42"/>
          <p:cNvSpPr txBox="1"/>
          <p:nvPr/>
        </p:nvSpPr>
        <p:spPr>
          <a:xfrm>
            <a:off x="1097436" y="3801072"/>
            <a:ext cx="662214" cy="523220"/>
          </a:xfrm>
          <a:prstGeom prst="rect">
            <a:avLst/>
          </a:prstGeom>
          <a:noFill/>
        </p:spPr>
        <p:txBody>
          <a:bodyPr wrap="square" rtlCol="0">
            <a:spAutoFit/>
          </a:bodyPr>
          <a:lstStyle/>
          <a:p>
            <a:pPr algn="ctr"/>
            <a:r>
              <a:rPr lang="fa-IR" sz="2800" dirty="0">
                <a:cs typeface="B Koodak" panose="00000700000000000000" pitchFamily="2" charset="-78"/>
              </a:rPr>
              <a:t>3</a:t>
            </a:r>
            <a:endParaRPr lang="en-US" dirty="0">
              <a:cs typeface="B Koodak" panose="00000700000000000000" pitchFamily="2" charset="-78"/>
            </a:endParaRPr>
          </a:p>
        </p:txBody>
      </p:sp>
      <p:sp>
        <p:nvSpPr>
          <p:cNvPr id="44" name="TextBox 43"/>
          <p:cNvSpPr txBox="1"/>
          <p:nvPr/>
        </p:nvSpPr>
        <p:spPr>
          <a:xfrm>
            <a:off x="1097436" y="4418684"/>
            <a:ext cx="662214" cy="523220"/>
          </a:xfrm>
          <a:prstGeom prst="rect">
            <a:avLst/>
          </a:prstGeom>
          <a:noFill/>
        </p:spPr>
        <p:txBody>
          <a:bodyPr wrap="square" rtlCol="0">
            <a:spAutoFit/>
          </a:bodyPr>
          <a:lstStyle/>
          <a:p>
            <a:pPr algn="ctr"/>
            <a:r>
              <a:rPr lang="fa-IR" sz="2800" dirty="0">
                <a:cs typeface="B Koodak" panose="00000700000000000000" pitchFamily="2" charset="-78"/>
              </a:rPr>
              <a:t>4</a:t>
            </a:r>
            <a:endParaRPr lang="en-US" dirty="0">
              <a:cs typeface="B Koodak" panose="00000700000000000000" pitchFamily="2" charset="-78"/>
            </a:endParaRPr>
          </a:p>
        </p:txBody>
      </p:sp>
      <p:sp>
        <p:nvSpPr>
          <p:cNvPr id="46" name="TextBox 45"/>
          <p:cNvSpPr txBox="1"/>
          <p:nvPr/>
        </p:nvSpPr>
        <p:spPr>
          <a:xfrm>
            <a:off x="1079500" y="5084208"/>
            <a:ext cx="662214" cy="523220"/>
          </a:xfrm>
          <a:prstGeom prst="rect">
            <a:avLst/>
          </a:prstGeom>
          <a:noFill/>
        </p:spPr>
        <p:txBody>
          <a:bodyPr wrap="square" rtlCol="0">
            <a:spAutoFit/>
          </a:bodyPr>
          <a:lstStyle/>
          <a:p>
            <a:pPr algn="ctr"/>
            <a:r>
              <a:rPr lang="fa-IR" sz="2800" dirty="0">
                <a:cs typeface="B Koodak" panose="00000700000000000000" pitchFamily="2" charset="-78"/>
              </a:rPr>
              <a:t>6</a:t>
            </a:r>
            <a:endParaRPr lang="en-US" dirty="0">
              <a:cs typeface="B Koodak" panose="00000700000000000000" pitchFamily="2" charset="-78"/>
            </a:endParaRPr>
          </a:p>
        </p:txBody>
      </p:sp>
      <p:sp>
        <p:nvSpPr>
          <p:cNvPr id="47" name="TextBox 46"/>
          <p:cNvSpPr txBox="1"/>
          <p:nvPr/>
        </p:nvSpPr>
        <p:spPr>
          <a:xfrm>
            <a:off x="2623842" y="2466246"/>
            <a:ext cx="662214" cy="523220"/>
          </a:xfrm>
          <a:prstGeom prst="rect">
            <a:avLst/>
          </a:prstGeom>
          <a:noFill/>
        </p:spPr>
        <p:txBody>
          <a:bodyPr wrap="square" rtlCol="0">
            <a:spAutoFit/>
          </a:bodyPr>
          <a:lstStyle/>
          <a:p>
            <a:pPr algn="ctr"/>
            <a:r>
              <a:rPr lang="fa-IR" sz="2800" dirty="0">
                <a:cs typeface="B Koodak" panose="00000700000000000000" pitchFamily="2" charset="-78"/>
              </a:rPr>
              <a:t>36</a:t>
            </a:r>
            <a:endParaRPr lang="en-US" dirty="0">
              <a:cs typeface="B Koodak" panose="00000700000000000000" pitchFamily="2" charset="-78"/>
            </a:endParaRPr>
          </a:p>
        </p:txBody>
      </p:sp>
      <p:sp>
        <p:nvSpPr>
          <p:cNvPr id="48" name="TextBox 47"/>
          <p:cNvSpPr txBox="1"/>
          <p:nvPr/>
        </p:nvSpPr>
        <p:spPr>
          <a:xfrm>
            <a:off x="1062099" y="3132416"/>
            <a:ext cx="662214" cy="523220"/>
          </a:xfrm>
          <a:prstGeom prst="rect">
            <a:avLst/>
          </a:prstGeom>
          <a:noFill/>
        </p:spPr>
        <p:txBody>
          <a:bodyPr wrap="square" rtlCol="0">
            <a:spAutoFit/>
          </a:bodyPr>
          <a:lstStyle/>
          <a:p>
            <a:pPr algn="ctr"/>
            <a:r>
              <a:rPr lang="fa-IR" sz="2800" dirty="0">
                <a:cs typeface="B Koodak" panose="00000700000000000000" pitchFamily="2" charset="-78"/>
              </a:rPr>
              <a:t>2</a:t>
            </a:r>
            <a:endParaRPr lang="en-US" dirty="0">
              <a:cs typeface="B Koodak" panose="00000700000000000000" pitchFamily="2" charset="-78"/>
            </a:endParaRPr>
          </a:p>
        </p:txBody>
      </p:sp>
      <p:sp>
        <p:nvSpPr>
          <p:cNvPr id="49" name="TextBox 48"/>
          <p:cNvSpPr txBox="1"/>
          <p:nvPr/>
        </p:nvSpPr>
        <p:spPr>
          <a:xfrm>
            <a:off x="2641778" y="3800035"/>
            <a:ext cx="662214" cy="523220"/>
          </a:xfrm>
          <a:prstGeom prst="rect">
            <a:avLst/>
          </a:prstGeom>
          <a:noFill/>
        </p:spPr>
        <p:txBody>
          <a:bodyPr wrap="square" rtlCol="0">
            <a:spAutoFit/>
          </a:bodyPr>
          <a:lstStyle/>
          <a:p>
            <a:pPr algn="ctr"/>
            <a:r>
              <a:rPr lang="fa-IR" sz="2800" dirty="0">
                <a:cs typeface="B Koodak" panose="00000700000000000000" pitchFamily="2" charset="-78"/>
              </a:rPr>
              <a:t>12</a:t>
            </a:r>
            <a:endParaRPr lang="en-US" dirty="0">
              <a:cs typeface="B Koodak" panose="00000700000000000000" pitchFamily="2" charset="-78"/>
            </a:endParaRPr>
          </a:p>
        </p:txBody>
      </p:sp>
      <p:sp>
        <p:nvSpPr>
          <p:cNvPr id="50" name="TextBox 49"/>
          <p:cNvSpPr txBox="1"/>
          <p:nvPr/>
        </p:nvSpPr>
        <p:spPr>
          <a:xfrm>
            <a:off x="2618486" y="4418684"/>
            <a:ext cx="662214" cy="523220"/>
          </a:xfrm>
          <a:prstGeom prst="rect">
            <a:avLst/>
          </a:prstGeom>
          <a:noFill/>
        </p:spPr>
        <p:txBody>
          <a:bodyPr wrap="square" rtlCol="0">
            <a:spAutoFit/>
          </a:bodyPr>
          <a:lstStyle/>
          <a:p>
            <a:pPr algn="ctr"/>
            <a:r>
              <a:rPr lang="fa-IR" sz="2800" dirty="0">
                <a:cs typeface="B Koodak" panose="00000700000000000000" pitchFamily="2" charset="-78"/>
              </a:rPr>
              <a:t>9</a:t>
            </a:r>
            <a:endParaRPr lang="en-US" dirty="0">
              <a:cs typeface="B Koodak" panose="00000700000000000000" pitchFamily="2" charset="-78"/>
            </a:endParaRPr>
          </a:p>
        </p:txBody>
      </p:sp>
      <p:sp>
        <p:nvSpPr>
          <p:cNvPr id="51" name="TextBox 50"/>
          <p:cNvSpPr txBox="1"/>
          <p:nvPr/>
        </p:nvSpPr>
        <p:spPr>
          <a:xfrm>
            <a:off x="2641778" y="5084208"/>
            <a:ext cx="662214" cy="523220"/>
          </a:xfrm>
          <a:prstGeom prst="rect">
            <a:avLst/>
          </a:prstGeom>
          <a:noFill/>
        </p:spPr>
        <p:txBody>
          <a:bodyPr wrap="square" rtlCol="0">
            <a:spAutoFit/>
          </a:bodyPr>
          <a:lstStyle/>
          <a:p>
            <a:pPr algn="ctr"/>
            <a:r>
              <a:rPr lang="fa-IR" sz="2800" dirty="0">
                <a:cs typeface="B Koodak" panose="00000700000000000000" pitchFamily="2" charset="-78"/>
              </a:rPr>
              <a:t>6</a:t>
            </a:r>
            <a:endParaRPr lang="en-US" dirty="0">
              <a:cs typeface="B Koodak" panose="00000700000000000000" pitchFamily="2" charset="-78"/>
            </a:endParaRPr>
          </a:p>
        </p:txBody>
      </p:sp>
      <p:sp>
        <p:nvSpPr>
          <p:cNvPr id="52" name="TextBox 51"/>
          <p:cNvSpPr txBox="1"/>
          <p:nvPr/>
        </p:nvSpPr>
        <p:spPr>
          <a:xfrm>
            <a:off x="4452706" y="3151235"/>
            <a:ext cx="662214" cy="523220"/>
          </a:xfrm>
          <a:prstGeom prst="rect">
            <a:avLst/>
          </a:prstGeom>
          <a:noFill/>
        </p:spPr>
        <p:txBody>
          <a:bodyPr wrap="square" rtlCol="0">
            <a:spAutoFit/>
          </a:bodyPr>
          <a:lstStyle/>
          <a:p>
            <a:pPr algn="ctr"/>
            <a:r>
              <a:rPr lang="fa-IR" sz="2800" dirty="0">
                <a:solidFill>
                  <a:schemeClr val="accent6">
                    <a:lumMod val="75000"/>
                  </a:schemeClr>
                </a:solidFill>
                <a:cs typeface="B Koodak" panose="00000700000000000000" pitchFamily="2" charset="-78"/>
              </a:rPr>
              <a:t>20</a:t>
            </a:r>
            <a:endParaRPr lang="en-US" dirty="0">
              <a:solidFill>
                <a:schemeClr val="accent6">
                  <a:lumMod val="75000"/>
                </a:schemeClr>
              </a:solidFill>
              <a:cs typeface="B Koodak" panose="00000700000000000000" pitchFamily="2" charset="-78"/>
            </a:endParaRPr>
          </a:p>
        </p:txBody>
      </p:sp>
      <p:sp>
        <p:nvSpPr>
          <p:cNvPr id="53" name="TextBox 52"/>
          <p:cNvSpPr txBox="1"/>
          <p:nvPr/>
        </p:nvSpPr>
        <p:spPr>
          <a:xfrm>
            <a:off x="4452706" y="2466246"/>
            <a:ext cx="662214" cy="523220"/>
          </a:xfrm>
          <a:prstGeom prst="rect">
            <a:avLst/>
          </a:prstGeom>
          <a:noFill/>
        </p:spPr>
        <p:txBody>
          <a:bodyPr wrap="square" rtlCol="0">
            <a:spAutoFit/>
          </a:bodyPr>
          <a:lstStyle/>
          <a:p>
            <a:pPr algn="ctr"/>
            <a:r>
              <a:rPr lang="fa-IR" sz="2800" dirty="0">
                <a:solidFill>
                  <a:schemeClr val="accent6">
                    <a:lumMod val="75000"/>
                  </a:schemeClr>
                </a:solidFill>
                <a:cs typeface="B Koodak" panose="00000700000000000000" pitchFamily="2" charset="-78"/>
              </a:rPr>
              <a:t>37</a:t>
            </a:r>
            <a:endParaRPr lang="en-US" dirty="0">
              <a:solidFill>
                <a:schemeClr val="accent6">
                  <a:lumMod val="75000"/>
                </a:schemeClr>
              </a:solidFill>
              <a:cs typeface="B Koodak" panose="00000700000000000000" pitchFamily="2" charset="-78"/>
            </a:endParaRPr>
          </a:p>
        </p:txBody>
      </p:sp>
      <p:sp>
        <p:nvSpPr>
          <p:cNvPr id="54" name="TextBox 53"/>
          <p:cNvSpPr txBox="1"/>
          <p:nvPr/>
        </p:nvSpPr>
        <p:spPr>
          <a:xfrm>
            <a:off x="4452706" y="3800035"/>
            <a:ext cx="662214" cy="523220"/>
          </a:xfrm>
          <a:prstGeom prst="rect">
            <a:avLst/>
          </a:prstGeom>
          <a:noFill/>
        </p:spPr>
        <p:txBody>
          <a:bodyPr wrap="square" rtlCol="0">
            <a:spAutoFit/>
          </a:bodyPr>
          <a:lstStyle/>
          <a:p>
            <a:pPr algn="ctr"/>
            <a:r>
              <a:rPr lang="fa-IR" sz="2800" dirty="0">
                <a:solidFill>
                  <a:schemeClr val="accent6">
                    <a:lumMod val="75000"/>
                  </a:schemeClr>
                </a:solidFill>
                <a:cs typeface="B Koodak" panose="00000700000000000000" pitchFamily="2" charset="-78"/>
              </a:rPr>
              <a:t>15</a:t>
            </a:r>
            <a:endParaRPr lang="en-US" dirty="0">
              <a:solidFill>
                <a:schemeClr val="accent6">
                  <a:lumMod val="75000"/>
                </a:schemeClr>
              </a:solidFill>
              <a:cs typeface="B Koodak" panose="00000700000000000000" pitchFamily="2" charset="-78"/>
            </a:endParaRPr>
          </a:p>
        </p:txBody>
      </p:sp>
      <p:sp>
        <p:nvSpPr>
          <p:cNvPr id="55" name="TextBox 54"/>
          <p:cNvSpPr txBox="1"/>
          <p:nvPr/>
        </p:nvSpPr>
        <p:spPr>
          <a:xfrm>
            <a:off x="4429414" y="4438880"/>
            <a:ext cx="662214" cy="523220"/>
          </a:xfrm>
          <a:prstGeom prst="rect">
            <a:avLst/>
          </a:prstGeom>
          <a:noFill/>
        </p:spPr>
        <p:txBody>
          <a:bodyPr wrap="square" rtlCol="0">
            <a:spAutoFit/>
          </a:bodyPr>
          <a:lstStyle/>
          <a:p>
            <a:pPr algn="ctr"/>
            <a:r>
              <a:rPr lang="fa-IR" sz="2800" dirty="0">
                <a:solidFill>
                  <a:schemeClr val="accent6">
                    <a:lumMod val="75000"/>
                  </a:schemeClr>
                </a:solidFill>
                <a:cs typeface="B Koodak" panose="00000700000000000000" pitchFamily="2" charset="-78"/>
              </a:rPr>
              <a:t>13</a:t>
            </a:r>
            <a:endParaRPr lang="en-US" dirty="0">
              <a:solidFill>
                <a:schemeClr val="accent6">
                  <a:lumMod val="75000"/>
                </a:schemeClr>
              </a:solidFill>
              <a:cs typeface="B Koodak" panose="00000700000000000000" pitchFamily="2" charset="-78"/>
            </a:endParaRPr>
          </a:p>
        </p:txBody>
      </p:sp>
      <p:sp>
        <p:nvSpPr>
          <p:cNvPr id="56" name="TextBox 55"/>
          <p:cNvSpPr txBox="1"/>
          <p:nvPr/>
        </p:nvSpPr>
        <p:spPr>
          <a:xfrm>
            <a:off x="4389001" y="5084208"/>
            <a:ext cx="662214" cy="523220"/>
          </a:xfrm>
          <a:prstGeom prst="rect">
            <a:avLst/>
          </a:prstGeom>
          <a:noFill/>
        </p:spPr>
        <p:txBody>
          <a:bodyPr wrap="square" rtlCol="0">
            <a:spAutoFit/>
          </a:bodyPr>
          <a:lstStyle/>
          <a:p>
            <a:pPr algn="ctr"/>
            <a:r>
              <a:rPr lang="fa-IR" sz="2800" dirty="0">
                <a:solidFill>
                  <a:schemeClr val="accent6">
                    <a:lumMod val="75000"/>
                  </a:schemeClr>
                </a:solidFill>
                <a:cs typeface="B Koodak" panose="00000700000000000000" pitchFamily="2" charset="-78"/>
              </a:rPr>
              <a:t>12</a:t>
            </a:r>
            <a:endParaRPr lang="en-US" dirty="0">
              <a:solidFill>
                <a:schemeClr val="accent6">
                  <a:lumMod val="75000"/>
                </a:schemeClr>
              </a:solidFill>
              <a:cs typeface="B Koodak" panose="00000700000000000000" pitchFamily="2" charset="-78"/>
            </a:endParaRPr>
          </a:p>
        </p:txBody>
      </p:sp>
      <p:sp>
        <p:nvSpPr>
          <p:cNvPr id="57" name="TextBox 56"/>
          <p:cNvSpPr txBox="1"/>
          <p:nvPr/>
        </p:nvSpPr>
        <p:spPr>
          <a:xfrm>
            <a:off x="7705165" y="3092149"/>
            <a:ext cx="4142481" cy="707886"/>
          </a:xfrm>
          <a:prstGeom prst="rect">
            <a:avLst/>
          </a:prstGeom>
          <a:noFill/>
        </p:spPr>
        <p:txBody>
          <a:bodyPr wrap="none" rtlCol="0">
            <a:spAutoFit/>
          </a:bodyPr>
          <a:lstStyle/>
          <a:p>
            <a:r>
              <a:rPr lang="fa-IR" sz="2000" dirty="0">
                <a:solidFill>
                  <a:schemeClr val="accent1">
                    <a:lumMod val="75000"/>
                  </a:schemeClr>
                </a:solidFill>
                <a:latin typeface="IRAban" panose="02000503000000020002" pitchFamily="2" charset="-78"/>
                <a:cs typeface="IRAban" panose="02000503000000020002" pitchFamily="2" charset="-78"/>
              </a:rPr>
              <a:t>تمام حالت های ممکن را می نویسیم</a:t>
            </a:r>
          </a:p>
          <a:p>
            <a:endParaRPr lang="en-US" sz="2000" dirty="0"/>
          </a:p>
        </p:txBody>
      </p:sp>
    </p:spTree>
    <p:extLst>
      <p:ext uri="{BB962C8B-B14F-4D97-AF65-F5344CB8AC3E}">
        <p14:creationId xmlns:p14="http://schemas.microsoft.com/office/powerpoint/2010/main" val="34360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fade">
                                      <p:cBhvr>
                                        <p:cTn id="36" dur="500"/>
                                        <p:tgtEl>
                                          <p:spTgt spid="4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500"/>
                                        <p:tgtEl>
                                          <p:spTgt spid="4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fade">
                                      <p:cBhvr>
                                        <p:cTn id="46" dur="500"/>
                                        <p:tgtEl>
                                          <p:spTgt spid="4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0">
                                            <p:txEl>
                                              <p:pRg st="0" end="0"/>
                                            </p:txEl>
                                          </p:spTgt>
                                        </p:tgtEl>
                                        <p:attrNameLst>
                                          <p:attrName>style.visibility</p:attrName>
                                        </p:attrNameLst>
                                      </p:cBhvr>
                                      <p:to>
                                        <p:strVal val="visible"/>
                                      </p:to>
                                    </p:set>
                                    <p:animEffect transition="in" filter="fade">
                                      <p:cBhvr>
                                        <p:cTn id="56" dur="500"/>
                                        <p:tgtEl>
                                          <p:spTgt spid="5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fade">
                                      <p:cBhvr>
                                        <p:cTn id="61" dur="500"/>
                                        <p:tgtEl>
                                          <p:spTgt spid="4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dissolve">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2">
                                            <p:txEl>
                                              <p:pRg st="0" end="0"/>
                                            </p:txEl>
                                          </p:spTgt>
                                        </p:tgtEl>
                                        <p:attrNameLst>
                                          <p:attrName>style.visibility</p:attrName>
                                        </p:attrNameLst>
                                      </p:cBhvr>
                                      <p:to>
                                        <p:strVal val="visible"/>
                                      </p:to>
                                    </p:set>
                                    <p:animEffect transition="in" filter="fade">
                                      <p:cBhvr>
                                        <p:cTn id="88" dur="500"/>
                                        <p:tgtEl>
                                          <p:spTgt spid="5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5">
                                            <p:txEl>
                                              <p:pRg st="0" end="0"/>
                                            </p:txEl>
                                          </p:spTgt>
                                        </p:tgtEl>
                                        <p:attrNameLst>
                                          <p:attrName>style.visibility</p:attrName>
                                        </p:attrNameLst>
                                      </p:cBhvr>
                                      <p:to>
                                        <p:strVal val="visible"/>
                                      </p:to>
                                    </p:set>
                                    <p:animEffect transition="in" filter="fade">
                                      <p:cBhvr>
                                        <p:cTn id="98" dur="500"/>
                                        <p:tgtEl>
                                          <p:spTgt spid="55">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56">
                                            <p:txEl>
                                              <p:pRg st="0" end="0"/>
                                            </p:txEl>
                                          </p:spTgt>
                                        </p:tgtEl>
                                        <p:attrNameLst>
                                          <p:attrName>style.visibility</p:attrName>
                                        </p:attrNameLst>
                                      </p:cBhvr>
                                      <p:to>
                                        <p:strVal val="visible"/>
                                      </p:to>
                                    </p:set>
                                    <p:animEffect transition="in" filter="fade">
                                      <p:cBhvr>
                                        <p:cTn id="103" dur="500"/>
                                        <p:tgtEl>
                                          <p:spTgt spid="56">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randombar(horizontal)">
                                      <p:cBhvr>
                                        <p:cTn id="108" dur="500"/>
                                        <p:tgtEl>
                                          <p:spTgt spid="39"/>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randombar(horizontal)">
                                      <p:cBhvr>
                                        <p:cTn id="1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9" grpId="0" animBg="1"/>
      <p:bldP spid="40" grpId="0"/>
      <p:bldP spid="44" grpId="0"/>
      <p:bldP spid="47" grpId="0"/>
      <p:bldP spid="48" grpId="0"/>
      <p:bldP spid="51" grpId="0"/>
      <p:bldP spid="53" grpId="0"/>
      <p:bldP spid="54"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2000" y="354764"/>
            <a:ext cx="2293257" cy="461665"/>
          </a:xfrm>
          <a:prstGeom prst="rect">
            <a:avLst/>
          </a:prstGeom>
        </p:spPr>
        <p:txBody>
          <a:bodyPr wrap="square">
            <a:spAutoFit/>
          </a:bodyPr>
          <a:lstStyle/>
          <a:p>
            <a:pPr algn="r" rtl="1"/>
            <a:r>
              <a:rPr lang="fa-IR" sz="2400" dirty="0">
                <a:solidFill>
                  <a:srgbClr val="231F20"/>
                </a:solidFill>
                <a:latin typeface="AmuzehNewNormalPS"/>
                <a:cs typeface="B Koodak" panose="00000700000000000000" pitchFamily="2" charset="-78"/>
              </a:rPr>
              <a:t>10ـ عددی را 5برابر </a:t>
            </a:r>
            <a:endParaRPr lang="en-US" sz="2400" dirty="0">
              <a:cs typeface="B Koodak" panose="00000700000000000000" pitchFamily="2" charset="-78"/>
            </a:endParaRPr>
          </a:p>
        </p:txBody>
      </p:sp>
      <p:sp>
        <p:nvSpPr>
          <p:cNvPr id="3" name="Rectangle 2"/>
          <p:cNvSpPr/>
          <p:nvPr/>
        </p:nvSpPr>
        <p:spPr>
          <a:xfrm>
            <a:off x="6995886" y="354763"/>
            <a:ext cx="2800350" cy="461665"/>
          </a:xfrm>
          <a:prstGeom prst="rect">
            <a:avLst/>
          </a:prstGeom>
        </p:spPr>
        <p:txBody>
          <a:bodyPr wrap="square">
            <a:spAutoFit/>
          </a:bodyPr>
          <a:lstStyle/>
          <a:p>
            <a:pPr algn="r" rtl="1"/>
            <a:r>
              <a:rPr lang="fa-IR" sz="2400" dirty="0">
                <a:solidFill>
                  <a:srgbClr val="231F20"/>
                </a:solidFill>
                <a:latin typeface="AmuzehNewNormalPS"/>
                <a:cs typeface="B Koodak" panose="00000700000000000000" pitchFamily="2" charset="-78"/>
              </a:rPr>
              <a:t>و 3واحد از آن کم کردیم، </a:t>
            </a:r>
            <a:endParaRPr lang="en-US" sz="2400" dirty="0">
              <a:cs typeface="B Koodak" panose="00000700000000000000" pitchFamily="2" charset="-78"/>
            </a:endParaRPr>
          </a:p>
        </p:txBody>
      </p:sp>
      <p:sp>
        <p:nvSpPr>
          <p:cNvPr id="5" name="Rectangle 4"/>
          <p:cNvSpPr/>
          <p:nvPr/>
        </p:nvSpPr>
        <p:spPr>
          <a:xfrm>
            <a:off x="5471886" y="354763"/>
            <a:ext cx="1640114" cy="461665"/>
          </a:xfrm>
          <a:prstGeom prst="rect">
            <a:avLst/>
          </a:prstGeom>
        </p:spPr>
        <p:txBody>
          <a:bodyPr wrap="square">
            <a:spAutoFit/>
          </a:bodyPr>
          <a:lstStyle/>
          <a:p>
            <a:pPr algn="r" rtl="1"/>
            <a:r>
              <a:rPr lang="fa-IR" sz="2400" dirty="0">
                <a:solidFill>
                  <a:srgbClr val="231F20"/>
                </a:solidFill>
                <a:latin typeface="AmuzehNewNormalPS"/>
                <a:cs typeface="B Koodak" panose="00000700000000000000" pitchFamily="2" charset="-78"/>
              </a:rPr>
              <a:t>حاصل 32شد. </a:t>
            </a:r>
            <a:endParaRPr lang="en-US" sz="2400" dirty="0">
              <a:cs typeface="B Koodak" panose="00000700000000000000" pitchFamily="2" charset="-78"/>
            </a:endParaRPr>
          </a:p>
        </p:txBody>
      </p:sp>
      <p:sp>
        <p:nvSpPr>
          <p:cNvPr id="6" name="Rectangle 5"/>
          <p:cNvSpPr/>
          <p:nvPr/>
        </p:nvSpPr>
        <p:spPr>
          <a:xfrm>
            <a:off x="2823709" y="354763"/>
            <a:ext cx="2756354" cy="461665"/>
          </a:xfrm>
          <a:prstGeom prst="rect">
            <a:avLst/>
          </a:prstGeom>
        </p:spPr>
        <p:txBody>
          <a:bodyPr wrap="square">
            <a:spAutoFit/>
          </a:bodyPr>
          <a:lstStyle/>
          <a:p>
            <a:pPr algn="r" rtl="1"/>
            <a:r>
              <a:rPr lang="fa-IR" sz="2400" dirty="0">
                <a:solidFill>
                  <a:srgbClr val="231F20"/>
                </a:solidFill>
                <a:latin typeface="AmuzehNewNormalPS"/>
                <a:cs typeface="B Koodak" panose="00000700000000000000" pitchFamily="2" charset="-78"/>
              </a:rPr>
              <a:t>عدد موردنظر چند است؟</a:t>
            </a:r>
            <a:endParaRPr lang="en-US" sz="2400" dirty="0">
              <a:cs typeface="B Koodak" panose="00000700000000000000" pitchFamily="2" charset="-78"/>
            </a:endParaRPr>
          </a:p>
        </p:txBody>
      </p:sp>
      <p:sp>
        <p:nvSpPr>
          <p:cNvPr id="8" name="TextBox 7"/>
          <p:cNvSpPr txBox="1"/>
          <p:nvPr/>
        </p:nvSpPr>
        <p:spPr>
          <a:xfrm>
            <a:off x="1320620" y="1898003"/>
            <a:ext cx="745717" cy="646331"/>
          </a:xfrm>
          <a:prstGeom prst="rect">
            <a:avLst/>
          </a:prstGeom>
          <a:noFill/>
        </p:spPr>
        <p:txBody>
          <a:bodyPr wrap="none" rtlCol="0">
            <a:spAutoFit/>
          </a:bodyPr>
          <a:lstStyle/>
          <a:p>
            <a:r>
              <a:rPr lang="en-US" sz="3600" dirty="0">
                <a:cs typeface="B Koodak" panose="00000700000000000000" pitchFamily="2" charset="-78"/>
              </a:rPr>
              <a:t>×</a:t>
            </a:r>
            <a:r>
              <a:rPr lang="fa-IR" sz="3600" dirty="0">
                <a:cs typeface="B Koodak" panose="00000700000000000000" pitchFamily="2" charset="-78"/>
              </a:rPr>
              <a:t>5 </a:t>
            </a:r>
            <a:endParaRPr lang="en-US" sz="3600" dirty="0">
              <a:cs typeface="B Koodak" panose="00000700000000000000" pitchFamily="2" charset="-78"/>
            </a:endParaRPr>
          </a:p>
        </p:txBody>
      </p:sp>
      <p:sp>
        <p:nvSpPr>
          <p:cNvPr id="9" name="TextBox 8"/>
          <p:cNvSpPr txBox="1"/>
          <p:nvPr/>
        </p:nvSpPr>
        <p:spPr>
          <a:xfrm>
            <a:off x="2006240" y="1898003"/>
            <a:ext cx="745717" cy="646331"/>
          </a:xfrm>
          <a:prstGeom prst="rect">
            <a:avLst/>
          </a:prstGeom>
          <a:noFill/>
        </p:spPr>
        <p:txBody>
          <a:bodyPr wrap="none" rtlCol="0">
            <a:spAutoFit/>
          </a:bodyPr>
          <a:lstStyle/>
          <a:p>
            <a:r>
              <a:rPr lang="fa-IR" sz="3600" dirty="0">
                <a:cs typeface="B Koodak" panose="00000700000000000000" pitchFamily="2" charset="-78"/>
              </a:rPr>
              <a:t>3 -</a:t>
            </a:r>
            <a:endParaRPr lang="en-US" sz="3600" dirty="0">
              <a:cs typeface="B Koodak" panose="00000700000000000000" pitchFamily="2" charset="-78"/>
            </a:endParaRPr>
          </a:p>
        </p:txBody>
      </p:sp>
      <p:sp>
        <p:nvSpPr>
          <p:cNvPr id="10" name="TextBox 9"/>
          <p:cNvSpPr txBox="1"/>
          <p:nvPr/>
        </p:nvSpPr>
        <p:spPr>
          <a:xfrm>
            <a:off x="2751957" y="1898003"/>
            <a:ext cx="997389" cy="646331"/>
          </a:xfrm>
          <a:prstGeom prst="rect">
            <a:avLst/>
          </a:prstGeom>
          <a:noFill/>
        </p:spPr>
        <p:txBody>
          <a:bodyPr wrap="none" rtlCol="0">
            <a:spAutoFit/>
          </a:bodyPr>
          <a:lstStyle/>
          <a:p>
            <a:r>
              <a:rPr lang="fa-IR" sz="3600" dirty="0">
                <a:cs typeface="B Koodak" panose="00000700000000000000" pitchFamily="2" charset="-78"/>
              </a:rPr>
              <a:t>32 =</a:t>
            </a:r>
            <a:endParaRPr lang="en-US" sz="3600" dirty="0">
              <a:cs typeface="B Koodak" panose="00000700000000000000" pitchFamily="2" charset="-78"/>
            </a:endParaRPr>
          </a:p>
        </p:txBody>
      </p:sp>
      <p:sp>
        <p:nvSpPr>
          <p:cNvPr id="11" name="Rectangle 10"/>
          <p:cNvSpPr/>
          <p:nvPr/>
        </p:nvSpPr>
        <p:spPr>
          <a:xfrm>
            <a:off x="783714" y="2000280"/>
            <a:ext cx="450274" cy="4417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825147" y="1898003"/>
            <a:ext cx="367408" cy="707886"/>
          </a:xfrm>
          <a:prstGeom prst="rect">
            <a:avLst/>
          </a:prstGeom>
          <a:noFill/>
        </p:spPr>
        <p:txBody>
          <a:bodyPr wrap="none" rtlCol="0">
            <a:spAutoFit/>
          </a:bodyPr>
          <a:lstStyle/>
          <a:p>
            <a:r>
              <a:rPr lang="fa-IR" sz="4000" dirty="0"/>
              <a:t>؟</a:t>
            </a:r>
            <a:endParaRPr lang="en-US" sz="4000" dirty="0"/>
          </a:p>
        </p:txBody>
      </p:sp>
      <p:graphicFrame>
        <p:nvGraphicFramePr>
          <p:cNvPr id="13" name="Table 12"/>
          <p:cNvGraphicFramePr>
            <a:graphicFrameLocks noGrp="1"/>
          </p:cNvGraphicFramePr>
          <p:nvPr>
            <p:extLst>
              <p:ext uri="{D42A27DB-BD31-4B8C-83A1-F6EECF244321}">
                <p14:modId xmlns:p14="http://schemas.microsoft.com/office/powerpoint/2010/main" val="1145568998"/>
              </p:ext>
            </p:extLst>
          </p:nvPr>
        </p:nvGraphicFramePr>
        <p:xfrm>
          <a:off x="4794326" y="2841839"/>
          <a:ext cx="5759408" cy="3281626"/>
        </p:xfrm>
        <a:graphic>
          <a:graphicData uri="http://schemas.openxmlformats.org/drawingml/2006/table">
            <a:tbl>
              <a:tblPr firstRow="1" bandRow="1">
                <a:tableStyleId>{5C22544A-7EE6-4342-B048-85BDC9FD1C3A}</a:tableStyleId>
              </a:tblPr>
              <a:tblGrid>
                <a:gridCol w="853627">
                  <a:extLst>
                    <a:ext uri="{9D8B030D-6E8A-4147-A177-3AD203B41FA5}">
                      <a16:colId xmlns:a16="http://schemas.microsoft.com/office/drawing/2014/main" val="3311246478"/>
                    </a:ext>
                  </a:extLst>
                </a:gridCol>
                <a:gridCol w="4905781">
                  <a:extLst>
                    <a:ext uri="{9D8B030D-6E8A-4147-A177-3AD203B41FA5}">
                      <a16:colId xmlns:a16="http://schemas.microsoft.com/office/drawing/2014/main" val="1894442126"/>
                    </a:ext>
                  </a:extLst>
                </a:gridCol>
              </a:tblGrid>
              <a:tr h="734336">
                <a:tc>
                  <a:txBody>
                    <a:bodyPr/>
                    <a:lstStyle/>
                    <a:p>
                      <a:pPr algn="ctr"/>
                      <a:r>
                        <a:rPr lang="en-US" sz="3600" b="0" dirty="0">
                          <a:solidFill>
                            <a:schemeClr val="tx1"/>
                          </a:solidFill>
                          <a:cs typeface="B Koodak" panose="00000700000000000000" pitchFamily="2" charset="-78"/>
                          <a:sym typeface="Wingdings" panose="05000000000000000000" pitchFamily="2" charset="2"/>
                        </a:rPr>
                        <a:t></a:t>
                      </a:r>
                      <a:endParaRPr lang="en-US" sz="3600" b="0" dirty="0">
                        <a:solidFill>
                          <a:schemeClr val="tx1"/>
                        </a:solidFill>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a-IR" sz="2400" dirty="0">
                          <a:solidFill>
                            <a:schemeClr val="tx1"/>
                          </a:solidFill>
                          <a:cs typeface="B Koodak" panose="00000700000000000000" pitchFamily="2" charset="-78"/>
                        </a:rPr>
                        <a:t>بررسی و آزمایش</a:t>
                      </a:r>
                      <a:endParaRPr lang="en-US" sz="2400" dirty="0">
                        <a:solidFill>
                          <a:schemeClr val="tx1"/>
                        </a:solidFill>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652361"/>
                  </a:ext>
                </a:extLst>
              </a:tr>
              <a:tr h="2547290">
                <a:tc>
                  <a:txBody>
                    <a:bodyPr/>
                    <a:lstStyle/>
                    <a:p>
                      <a:endParaRPr lang="en-US" dirty="0">
                        <a:solidFill>
                          <a:schemeClr val="tx1"/>
                        </a:solidFill>
                        <a:cs typeface="B Koodak" panose="00000700000000000000" pitchFamily="2" charset="-78"/>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solidFill>
                          <a:schemeClr val="tx1"/>
                        </a:solidFill>
                        <a:cs typeface="B Koodak" panose="00000700000000000000" pitchFamily="2" charset="-7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295776278"/>
                  </a:ext>
                </a:extLst>
              </a:tr>
            </a:tbl>
          </a:graphicData>
        </a:graphic>
      </p:graphicFrame>
      <p:sp>
        <p:nvSpPr>
          <p:cNvPr id="14" name="TextBox 13"/>
          <p:cNvSpPr txBox="1"/>
          <p:nvPr/>
        </p:nvSpPr>
        <p:spPr>
          <a:xfrm>
            <a:off x="4930300" y="3816151"/>
            <a:ext cx="1083171" cy="584775"/>
          </a:xfrm>
          <a:prstGeom prst="rect">
            <a:avLst/>
          </a:prstGeom>
          <a:noFill/>
        </p:spPr>
        <p:txBody>
          <a:bodyPr wrap="square" rtlCol="0">
            <a:spAutoFit/>
          </a:bodyPr>
          <a:lstStyle/>
          <a:p>
            <a:r>
              <a:rPr lang="fa-IR" sz="3200" dirty="0">
                <a:cs typeface="B Koodak" panose="00000700000000000000" pitchFamily="2" charset="-78"/>
              </a:rPr>
              <a:t>2</a:t>
            </a:r>
            <a:endParaRPr lang="en-US" sz="2000" dirty="0">
              <a:cs typeface="B Koodak" panose="00000700000000000000" pitchFamily="2" charset="-78"/>
            </a:endParaRPr>
          </a:p>
        </p:txBody>
      </p:sp>
      <p:sp>
        <p:nvSpPr>
          <p:cNvPr id="15" name="TextBox 14"/>
          <p:cNvSpPr txBox="1"/>
          <p:nvPr/>
        </p:nvSpPr>
        <p:spPr>
          <a:xfrm>
            <a:off x="4930300" y="4662246"/>
            <a:ext cx="1083171" cy="584775"/>
          </a:xfrm>
          <a:prstGeom prst="rect">
            <a:avLst/>
          </a:prstGeom>
          <a:noFill/>
        </p:spPr>
        <p:txBody>
          <a:bodyPr wrap="square" rtlCol="0">
            <a:spAutoFit/>
          </a:bodyPr>
          <a:lstStyle/>
          <a:p>
            <a:r>
              <a:rPr lang="fa-IR" sz="3200" dirty="0">
                <a:cs typeface="B Koodak" panose="00000700000000000000" pitchFamily="2" charset="-78"/>
              </a:rPr>
              <a:t>5</a:t>
            </a:r>
            <a:endParaRPr lang="en-US" sz="3200" dirty="0">
              <a:cs typeface="B Koodak" panose="00000700000000000000" pitchFamily="2" charset="-78"/>
            </a:endParaRPr>
          </a:p>
        </p:txBody>
      </p:sp>
      <p:sp>
        <p:nvSpPr>
          <p:cNvPr id="16" name="TextBox 15"/>
          <p:cNvSpPr txBox="1"/>
          <p:nvPr/>
        </p:nvSpPr>
        <p:spPr>
          <a:xfrm>
            <a:off x="4930300" y="5538690"/>
            <a:ext cx="1083171" cy="584775"/>
          </a:xfrm>
          <a:prstGeom prst="rect">
            <a:avLst/>
          </a:prstGeom>
          <a:noFill/>
        </p:spPr>
        <p:txBody>
          <a:bodyPr wrap="square" rtlCol="0">
            <a:spAutoFit/>
          </a:bodyPr>
          <a:lstStyle/>
          <a:p>
            <a:r>
              <a:rPr lang="fa-IR" sz="3200" dirty="0">
                <a:cs typeface="B Koodak" panose="00000700000000000000" pitchFamily="2" charset="-78"/>
              </a:rPr>
              <a:t>7</a:t>
            </a:r>
            <a:endParaRPr lang="en-US" sz="3200" dirty="0">
              <a:cs typeface="B Koodak" panose="00000700000000000000" pitchFamily="2" charset="-78"/>
            </a:endParaRPr>
          </a:p>
        </p:txBody>
      </p:sp>
      <p:sp>
        <p:nvSpPr>
          <p:cNvPr id="17" name="Rectangle 16"/>
          <p:cNvSpPr/>
          <p:nvPr/>
        </p:nvSpPr>
        <p:spPr>
          <a:xfrm>
            <a:off x="4526071" y="5515786"/>
            <a:ext cx="3398729" cy="60767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18" name="TextBox 17"/>
          <p:cNvSpPr txBox="1"/>
          <p:nvPr/>
        </p:nvSpPr>
        <p:spPr>
          <a:xfrm>
            <a:off x="8160081" y="5404126"/>
            <a:ext cx="788378" cy="830997"/>
          </a:xfrm>
          <a:prstGeom prst="rect">
            <a:avLst/>
          </a:prstGeom>
          <a:noFill/>
        </p:spPr>
        <p:txBody>
          <a:bodyPr wrap="square" rtlCol="0">
            <a:spAutoFit/>
          </a:bodyPr>
          <a:lstStyle/>
          <a:p>
            <a:r>
              <a:rPr lang="en-US" sz="4800" dirty="0">
                <a:solidFill>
                  <a:srgbClr val="FF0000"/>
                </a:solidFill>
                <a:sym typeface="Wingdings" panose="05000000000000000000" pitchFamily="2" charset="2"/>
              </a:rPr>
              <a:t></a:t>
            </a:r>
            <a:endParaRPr lang="en-US" sz="4800" dirty="0">
              <a:solidFill>
                <a:srgbClr val="FF0000"/>
              </a:solidFill>
            </a:endParaRPr>
          </a:p>
        </p:txBody>
      </p:sp>
      <mc:AlternateContent xmlns:mc="http://schemas.openxmlformats.org/markup-compatibility/2006" xmlns:a14="http://schemas.microsoft.com/office/drawing/2010/main">
        <mc:Choice Requires="a14">
          <p:sp>
            <p:nvSpPr>
              <p:cNvPr id="19" name="TextBox 18"/>
              <p:cNvSpPr txBox="1"/>
              <p:nvPr/>
            </p:nvSpPr>
            <p:spPr>
              <a:xfrm>
                <a:off x="5920807" y="3817712"/>
                <a:ext cx="15468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2</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5</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3</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8</m:t>
                      </m:r>
                    </m:oMath>
                  </m:oMathPara>
                </a14:m>
                <a:endParaRPr lang="en-US" sz="3200" dirty="0">
                  <a:cs typeface="B Koodak" panose="00000700000000000000" pitchFamily="2" charset="-78"/>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920807" y="3817712"/>
                <a:ext cx="1546898" cy="492443"/>
              </a:xfrm>
              <a:prstGeom prst="rect">
                <a:avLst/>
              </a:prstGeom>
              <a:blipFill>
                <a:blip r:embed="rId4"/>
                <a:stretch>
                  <a:fillRect l="-5118" r="-5118" b="-8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20807" y="5491445"/>
                <a:ext cx="176971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7</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5</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3</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32</m:t>
                      </m:r>
                    </m:oMath>
                  </m:oMathPara>
                </a14:m>
                <a:endParaRPr lang="en-US" sz="3200" dirty="0">
                  <a:cs typeface="B Koodak" panose="00000700000000000000" pitchFamily="2" charset="-78"/>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920807" y="5491445"/>
                <a:ext cx="1769715" cy="492443"/>
              </a:xfrm>
              <a:prstGeom prst="rect">
                <a:avLst/>
              </a:prstGeom>
              <a:blipFill>
                <a:blip r:embed="rId5"/>
                <a:stretch>
                  <a:fillRect l="-4124" r="-4467" b="-8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18908" y="4714694"/>
                <a:ext cx="176971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5</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5</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3</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m:t>
                      </m:r>
                      <m:r>
                        <m:rPr>
                          <m:nor/>
                        </m:rPr>
                        <a:rPr lang="fa-IR" sz="3200" b="0" i="0" smtClean="0">
                          <a:latin typeface="Cambria Math" panose="02040503050406030204" pitchFamily="18" charset="0"/>
                          <a:ea typeface="Cambria Math" panose="02040503050406030204" pitchFamily="18" charset="0"/>
                          <a:cs typeface="B Koodak" panose="00000700000000000000" pitchFamily="2" charset="-78"/>
                          <a:sym typeface="Wingdings" panose="05000000000000000000" pitchFamily="2" charset="2"/>
                        </a:rPr>
                        <m:t>22</m:t>
                      </m:r>
                    </m:oMath>
                  </m:oMathPara>
                </a14:m>
                <a:endParaRPr lang="en-US" sz="3200" dirty="0">
                  <a:cs typeface="B Koodak" panose="00000700000000000000" pitchFamily="2" charset="-78"/>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918908" y="4714694"/>
                <a:ext cx="1769715" cy="492443"/>
              </a:xfrm>
              <a:prstGeom prst="rect">
                <a:avLst/>
              </a:prstGeom>
              <a:blipFill>
                <a:blip r:embed="rId6"/>
                <a:stretch>
                  <a:fillRect l="-4138" r="-4828" b="-8642"/>
                </a:stretch>
              </a:blipFill>
            </p:spPr>
            <p:txBody>
              <a:bodyPr/>
              <a:lstStyle/>
              <a:p>
                <a:r>
                  <a:rPr lang="en-US">
                    <a:noFill/>
                  </a:rPr>
                  <a:t> </a:t>
                </a:r>
              </a:p>
            </p:txBody>
          </p:sp>
        </mc:Fallback>
      </mc:AlternateContent>
    </p:spTree>
    <p:extLst>
      <p:ext uri="{BB962C8B-B14F-4D97-AF65-F5344CB8AC3E}">
        <p14:creationId xmlns:p14="http://schemas.microsoft.com/office/powerpoint/2010/main" val="9386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dissolve">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0"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edge">
                                      <p:cBhvr>
                                        <p:cTn id="88" dur="2000"/>
                                        <p:tgtEl>
                                          <p:spTgt spid="17"/>
                                        </p:tgtEl>
                                      </p:cBhvr>
                                    </p:animEffect>
                                  </p:childTnLst>
                                </p:cTn>
                              </p:par>
                              <p:par>
                                <p:cTn id="89" presetID="32" presetClass="emph" presetSubtype="0" fill="hold" grpId="1" nodeType="withEffect">
                                  <p:stCondLst>
                                    <p:cond delay="0"/>
                                  </p:stCondLst>
                                  <p:childTnLst>
                                    <p:animRot by="120000">
                                      <p:cBhvr>
                                        <p:cTn id="90" dur="100" fill="hold">
                                          <p:stCondLst>
                                            <p:cond delay="0"/>
                                          </p:stCondLst>
                                        </p:cTn>
                                        <p:tgtEl>
                                          <p:spTgt spid="17"/>
                                        </p:tgtEl>
                                        <p:attrNameLst>
                                          <p:attrName>r</p:attrName>
                                        </p:attrNameLst>
                                      </p:cBhvr>
                                    </p:animRot>
                                    <p:animRot by="-240000">
                                      <p:cBhvr>
                                        <p:cTn id="91" dur="200" fill="hold">
                                          <p:stCondLst>
                                            <p:cond delay="200"/>
                                          </p:stCondLst>
                                        </p:cTn>
                                        <p:tgtEl>
                                          <p:spTgt spid="17"/>
                                        </p:tgtEl>
                                        <p:attrNameLst>
                                          <p:attrName>r</p:attrName>
                                        </p:attrNameLst>
                                      </p:cBhvr>
                                    </p:animRot>
                                    <p:animRot by="240000">
                                      <p:cBhvr>
                                        <p:cTn id="92" dur="200" fill="hold">
                                          <p:stCondLst>
                                            <p:cond delay="400"/>
                                          </p:stCondLst>
                                        </p:cTn>
                                        <p:tgtEl>
                                          <p:spTgt spid="17"/>
                                        </p:tgtEl>
                                        <p:attrNameLst>
                                          <p:attrName>r</p:attrName>
                                        </p:attrNameLst>
                                      </p:cBhvr>
                                    </p:animRot>
                                    <p:animRot by="-240000">
                                      <p:cBhvr>
                                        <p:cTn id="93" dur="200" fill="hold">
                                          <p:stCondLst>
                                            <p:cond delay="600"/>
                                          </p:stCondLst>
                                        </p:cTn>
                                        <p:tgtEl>
                                          <p:spTgt spid="17"/>
                                        </p:tgtEl>
                                        <p:attrNameLst>
                                          <p:attrName>r</p:attrName>
                                        </p:attrNameLst>
                                      </p:cBhvr>
                                    </p:animRot>
                                    <p:animRot by="120000">
                                      <p:cBhvr>
                                        <p:cTn id="94" dur="200" fill="hold">
                                          <p:stCondLst>
                                            <p:cond delay="800"/>
                                          </p:stCondLst>
                                        </p:cTn>
                                        <p:tgtEl>
                                          <p:spTgt spid="17"/>
                                        </p:tgtEl>
                                        <p:attrNameLst>
                                          <p:attrName>r</p:attrName>
                                        </p:attrNameLst>
                                      </p:cBhvr>
                                    </p:animRot>
                                  </p:childTnLst>
                                </p:cTn>
                              </p:par>
                              <p:par>
                                <p:cTn id="95" presetID="49" presetClass="entr" presetSubtype="0" decel="10000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 calcmode="lin" valueType="num">
                                      <p:cBhvr>
                                        <p:cTn id="99" dur="500" fill="hold"/>
                                        <p:tgtEl>
                                          <p:spTgt spid="18"/>
                                        </p:tgtEl>
                                        <p:attrNameLst>
                                          <p:attrName>style.rotation</p:attrName>
                                        </p:attrNameLst>
                                      </p:cBhvr>
                                      <p:tavLst>
                                        <p:tav tm="0">
                                          <p:val>
                                            <p:fltVal val="360"/>
                                          </p:val>
                                        </p:tav>
                                        <p:tav tm="100000">
                                          <p:val>
                                            <p:fltVal val="0"/>
                                          </p:val>
                                        </p:tav>
                                      </p:tavLst>
                                    </p:anim>
                                    <p:animEffect transition="in" filter="fade">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56" presetClass="path" presetSubtype="0" accel="50000" decel="50000" fill="hold" grpId="1" nodeType="clickEffect">
                                  <p:stCondLst>
                                    <p:cond delay="0"/>
                                  </p:stCondLst>
                                  <p:childTnLst>
                                    <p:animMotion origin="layout" path="M 1.875E-6 -1.48148E-6 L -0.33711 -0.5169 " pathEditMode="relative" rAng="0" ptsTypes="AA">
                                      <p:cBhvr>
                                        <p:cTn id="104" dur="2000" fill="hold"/>
                                        <p:tgtEl>
                                          <p:spTgt spid="16"/>
                                        </p:tgtEl>
                                        <p:attrNameLst>
                                          <p:attrName>ppt_x</p:attrName>
                                          <p:attrName>ppt_y</p:attrName>
                                        </p:attrNameLst>
                                      </p:cBhvr>
                                      <p:rCtr x="-16862" y="-25856"/>
                                    </p:animMotion>
                                  </p:childTnLst>
                                </p:cTn>
                              </p:par>
                              <p:par>
                                <p:cTn id="105" presetID="10" presetClass="exit" presetSubtype="0" fill="hold" grpId="1" nodeType="withEffect">
                                  <p:stCondLst>
                                    <p:cond delay="0"/>
                                  </p:stCondLst>
                                  <p:childTnLst>
                                    <p:animEffect transition="out" filter="fade">
                                      <p:cBhvr>
                                        <p:cTn id="106" dur="500"/>
                                        <p:tgtEl>
                                          <p:spTgt spid="12"/>
                                        </p:tgtEl>
                                      </p:cBhvr>
                                    </p:animEffect>
                                    <p:set>
                                      <p:cBhvr>
                                        <p:cTn id="10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10" grpId="0"/>
      <p:bldP spid="12" grpId="0"/>
      <p:bldP spid="12" grpId="1"/>
      <p:bldP spid="14" grpId="0"/>
      <p:bldP spid="15" grpId="0"/>
      <p:bldP spid="16" grpId="0"/>
      <p:bldP spid="16" grpId="1"/>
      <p:bldP spid="17" grpId="0" animBg="1"/>
      <p:bldP spid="17" grpId="1"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فایل png دوربری شده تپه های سبز کارتونی و گرافیکی"/>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9494" b="100000" l="0" r="100000"/>
                    </a14:imgEffect>
                  </a14:imgLayer>
                </a14:imgProps>
              </a:ext>
              <a:ext uri="{28A0092B-C50C-407E-A947-70E740481C1C}">
                <a14:useLocalDpi xmlns:a14="http://schemas.microsoft.com/office/drawing/2010/main" val="0"/>
              </a:ext>
            </a:extLst>
          </a:blip>
          <a:srcRect/>
          <a:stretch>
            <a:fillRect/>
          </a:stretch>
        </p:blipFill>
        <p:spPr bwMode="auto">
          <a:xfrm>
            <a:off x="0" y="3193366"/>
            <a:ext cx="12192000" cy="37433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5571" y1="77384" x2="83429" y2="77248"/>
                        <a14:backgroundMark x1="77000" y1="57629" x2="75571" y2="62262"/>
                        <a14:backgroundMark x1="67286" y1="71798" x2="67143" y2="74251"/>
                        <a14:backgroundMark x1="74286" y1="75613" x2="74571" y2="73025"/>
                        <a14:backgroundMark x1="82571" y1="76294" x2="82571" y2="74659"/>
                        <a14:backgroundMark x1="74143" y1="76158" x2="75000" y2="76158"/>
                        <a14:backgroundMark x1="82714" y1="77112" x2="82143" y2="76158"/>
                        <a14:backgroundMark x1="75000" y1="76703" x2="73286" y2="76567"/>
                      </a14:backgroundRemoval>
                    </a14:imgEffect>
                  </a14:imgLayer>
                </a14:imgProps>
              </a:ext>
              <a:ext uri="{28A0092B-C50C-407E-A947-70E740481C1C}">
                <a14:useLocalDpi xmlns:a14="http://schemas.microsoft.com/office/drawing/2010/main" val="0"/>
              </a:ext>
            </a:extLst>
          </a:blip>
          <a:srcRect l="26770" r="13318"/>
          <a:stretch/>
        </p:blipFill>
        <p:spPr>
          <a:xfrm>
            <a:off x="-87086" y="-1956262"/>
            <a:ext cx="6366862" cy="11065091"/>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ackgroundRemoval t="4296" b="89863" l="9677" r="93379"/>
                    </a14:imgEffect>
                  </a14:imgLayer>
                </a14:imgProps>
              </a:ext>
              <a:ext uri="{28A0092B-C50C-407E-A947-70E740481C1C}">
                <a14:useLocalDpi xmlns:a14="http://schemas.microsoft.com/office/drawing/2010/main" val="0"/>
              </a:ext>
            </a:extLst>
          </a:blip>
          <a:stretch>
            <a:fillRect/>
          </a:stretch>
        </p:blipFill>
        <p:spPr>
          <a:xfrm>
            <a:off x="3028403" y="1351890"/>
            <a:ext cx="662133" cy="654264"/>
          </a:xfrm>
          <a:prstGeom prst="rect">
            <a:avLst/>
          </a:prstGeom>
        </p:spPr>
      </p:pic>
      <p:sp>
        <p:nvSpPr>
          <p:cNvPr id="6" name="TextBox 5"/>
          <p:cNvSpPr txBox="1"/>
          <p:nvPr/>
        </p:nvSpPr>
        <p:spPr>
          <a:xfrm>
            <a:off x="6907238" y="308799"/>
            <a:ext cx="4994030" cy="369332"/>
          </a:xfrm>
          <a:prstGeom prst="rect">
            <a:avLst/>
          </a:prstGeom>
          <a:noFill/>
        </p:spPr>
        <p:txBody>
          <a:bodyPr wrap="square" rtlCol="0">
            <a:spAutoFit/>
          </a:bodyPr>
          <a:lstStyle/>
          <a:p>
            <a:pPr algn="r" rtl="1"/>
            <a:r>
              <a:rPr lang="fa-IR" b="1" dirty="0">
                <a:cs typeface="B Koodak" panose="00000700000000000000" pitchFamily="2" charset="-78"/>
              </a:rPr>
              <a:t>۲- توپی از ساختمانی به ارتفاع </a:t>
            </a:r>
            <a:r>
              <a:rPr lang="fa-IR" b="1" u="sng" dirty="0">
                <a:effectLst>
                  <a:outerShdw blurRad="38100" dist="38100" dir="2700000" algn="tl">
                    <a:srgbClr val="000000">
                      <a:alpha val="43137"/>
                    </a:srgbClr>
                  </a:outerShdw>
                </a:effectLst>
                <a:cs typeface="B Koodak" panose="00000700000000000000" pitchFamily="2" charset="-78"/>
              </a:rPr>
              <a:t>18 متر </a:t>
            </a:r>
            <a:r>
              <a:rPr lang="fa-IR" b="1" dirty="0">
                <a:cs typeface="B Koodak" panose="00000700000000000000" pitchFamily="2" charset="-78"/>
              </a:rPr>
              <a:t>رها می شود</a:t>
            </a:r>
            <a:endParaRPr lang="en-US" b="1" dirty="0">
              <a:cs typeface="B Koodak" panose="00000700000000000000" pitchFamily="2" charset="-78"/>
            </a:endParaRPr>
          </a:p>
        </p:txBody>
      </p:sp>
      <p:sp>
        <p:nvSpPr>
          <p:cNvPr id="9" name="TextBox 8"/>
          <p:cNvSpPr txBox="1"/>
          <p:nvPr/>
        </p:nvSpPr>
        <p:spPr>
          <a:xfrm>
            <a:off x="4065563" y="2475914"/>
            <a:ext cx="787791" cy="369332"/>
          </a:xfrm>
          <a:prstGeom prst="rect">
            <a:avLst/>
          </a:prstGeom>
          <a:noFill/>
        </p:spPr>
        <p:txBody>
          <a:bodyPr wrap="square" rtlCol="0">
            <a:spAutoFit/>
          </a:bodyPr>
          <a:lstStyle/>
          <a:p>
            <a:r>
              <a:rPr lang="fa-IR" dirty="0">
                <a:cs typeface="B Koodak" panose="00000700000000000000" pitchFamily="2" charset="-78"/>
              </a:rPr>
              <a:t>18</a:t>
            </a:r>
            <a:r>
              <a:rPr lang="en-US" dirty="0"/>
              <a:t>m</a:t>
            </a:r>
          </a:p>
        </p:txBody>
      </p:sp>
      <p:sp>
        <p:nvSpPr>
          <p:cNvPr id="10" name="TextBox 9"/>
          <p:cNvSpPr txBox="1"/>
          <p:nvPr/>
        </p:nvSpPr>
        <p:spPr>
          <a:xfrm>
            <a:off x="7599813" y="680268"/>
            <a:ext cx="4304714" cy="369332"/>
          </a:xfrm>
          <a:prstGeom prst="rect">
            <a:avLst/>
          </a:prstGeom>
          <a:noFill/>
        </p:spPr>
        <p:txBody>
          <a:bodyPr wrap="square" rtlCol="0">
            <a:spAutoFit/>
          </a:bodyPr>
          <a:lstStyle/>
          <a:p>
            <a:pPr algn="r" rtl="1"/>
            <a:r>
              <a:rPr lang="fa-IR" b="1" dirty="0">
                <a:cs typeface="B Koodak" panose="00000700000000000000" pitchFamily="2" charset="-78"/>
              </a:rPr>
              <a:t>و پس از زمین خوردن، </a:t>
            </a:r>
            <a:r>
              <a:rPr lang="fa-IR" b="1" u="sng" dirty="0">
                <a:cs typeface="B Koodak" panose="00000700000000000000" pitchFamily="2" charset="-78"/>
              </a:rPr>
              <a:t>نصف</a:t>
            </a:r>
            <a:r>
              <a:rPr lang="fa-IR" b="1" dirty="0">
                <a:cs typeface="B Koodak" panose="00000700000000000000" pitchFamily="2" charset="-78"/>
              </a:rPr>
              <a:t> ارتفاع قبلی بالا میرود</a:t>
            </a:r>
            <a:endParaRPr lang="en-US" b="1" dirty="0">
              <a:cs typeface="B Koodak" panose="00000700000000000000" pitchFamily="2" charset="-78"/>
            </a:endParaRPr>
          </a:p>
        </p:txBody>
      </p:sp>
      <p:sp>
        <p:nvSpPr>
          <p:cNvPr id="13" name="TextBox 12"/>
          <p:cNvSpPr txBox="1"/>
          <p:nvPr/>
        </p:nvSpPr>
        <p:spPr>
          <a:xfrm>
            <a:off x="4853355" y="4208929"/>
            <a:ext cx="673386" cy="369332"/>
          </a:xfrm>
          <a:prstGeom prst="rect">
            <a:avLst/>
          </a:prstGeom>
          <a:noFill/>
        </p:spPr>
        <p:txBody>
          <a:bodyPr wrap="square" rtlCol="0">
            <a:spAutoFit/>
          </a:bodyPr>
          <a:lstStyle/>
          <a:p>
            <a:pPr algn="l"/>
            <a:r>
              <a:rPr lang="fa-IR" dirty="0">
                <a:solidFill>
                  <a:schemeClr val="accent2">
                    <a:lumMod val="75000"/>
                  </a:schemeClr>
                </a:solidFill>
                <a:cs typeface="B Koodak" panose="00000700000000000000" pitchFamily="2" charset="-78"/>
              </a:rPr>
              <a:t>9</a:t>
            </a:r>
            <a:r>
              <a:rPr lang="en-US" dirty="0">
                <a:solidFill>
                  <a:schemeClr val="accent2">
                    <a:lumMod val="75000"/>
                  </a:schemeClr>
                </a:solidFill>
              </a:rPr>
              <a:t> m</a:t>
            </a:r>
          </a:p>
        </p:txBody>
      </p:sp>
      <p:sp>
        <p:nvSpPr>
          <p:cNvPr id="14" name="TextBox 13"/>
          <p:cNvSpPr txBox="1"/>
          <p:nvPr/>
        </p:nvSpPr>
        <p:spPr>
          <a:xfrm>
            <a:off x="3774831" y="1047272"/>
            <a:ext cx="8126437" cy="369332"/>
          </a:xfrm>
          <a:prstGeom prst="rect">
            <a:avLst/>
          </a:prstGeom>
          <a:noFill/>
        </p:spPr>
        <p:txBody>
          <a:bodyPr wrap="square" rtlCol="0">
            <a:spAutoFit/>
          </a:bodyPr>
          <a:lstStyle/>
          <a:p>
            <a:pPr algn="r" rtl="1"/>
            <a:r>
              <a:rPr lang="fa-IR" b="1" dirty="0">
                <a:cs typeface="B Koodak" panose="00000700000000000000" pitchFamily="2" charset="-78"/>
              </a:rPr>
              <a:t>این توپ از لحظه ی رها شدن تا </a:t>
            </a:r>
            <a:r>
              <a:rPr lang="fa-IR" b="1" u="sng" dirty="0">
                <a:cs typeface="B Koodak" panose="00000700000000000000" pitchFamily="2" charset="-78"/>
              </a:rPr>
              <a:t>سومین مرتبه ای </a:t>
            </a:r>
            <a:r>
              <a:rPr lang="fa-IR" b="1" dirty="0">
                <a:cs typeface="B Koodak" panose="00000700000000000000" pitchFamily="2" charset="-78"/>
              </a:rPr>
              <a:t>که به زمین میخورد، چند متر حرکت کرده است؟</a:t>
            </a:r>
            <a:endParaRPr lang="en-US" b="1" dirty="0">
              <a:cs typeface="B Koodak" panose="00000700000000000000" pitchFamily="2" charset="-78"/>
            </a:endParaRPr>
          </a:p>
        </p:txBody>
      </p:sp>
      <p:sp>
        <p:nvSpPr>
          <p:cNvPr id="19" name="TextBox 18"/>
          <p:cNvSpPr txBox="1"/>
          <p:nvPr/>
        </p:nvSpPr>
        <p:spPr>
          <a:xfrm>
            <a:off x="4033912" y="6583680"/>
            <a:ext cx="900332" cy="369332"/>
          </a:xfrm>
          <a:prstGeom prst="rect">
            <a:avLst/>
          </a:prstGeom>
          <a:solidFill>
            <a:schemeClr val="accent2">
              <a:lumMod val="60000"/>
              <a:lumOff val="40000"/>
            </a:schemeClr>
          </a:solidFill>
          <a:ln w="28575">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a-IR" b="1" dirty="0">
                <a:solidFill>
                  <a:schemeClr val="tx1"/>
                </a:solidFill>
                <a:cs typeface="B Koodak" panose="00000700000000000000" pitchFamily="2" charset="-78"/>
              </a:rPr>
              <a:t>1 مرتبه</a:t>
            </a:r>
            <a:endParaRPr lang="en-US" b="1" dirty="0">
              <a:solidFill>
                <a:schemeClr val="tx1"/>
              </a:solidFill>
              <a:cs typeface="B Koodak" panose="00000700000000000000" pitchFamily="2" charset="-78"/>
            </a:endParaRPr>
          </a:p>
        </p:txBody>
      </p:sp>
      <p:sp>
        <p:nvSpPr>
          <p:cNvPr id="21" name="TextBox 20"/>
          <p:cNvSpPr txBox="1"/>
          <p:nvPr/>
        </p:nvSpPr>
        <p:spPr>
          <a:xfrm>
            <a:off x="4042618" y="6583680"/>
            <a:ext cx="900332" cy="369332"/>
          </a:xfrm>
          <a:prstGeom prst="rect">
            <a:avLst/>
          </a:prstGeom>
          <a:solidFill>
            <a:schemeClr val="accent1">
              <a:lumMod val="60000"/>
              <a:lumOff val="40000"/>
            </a:schemeClr>
          </a:solidFill>
          <a:ln w="28575">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a-IR" b="1" dirty="0">
                <a:solidFill>
                  <a:schemeClr val="tx1"/>
                </a:solidFill>
                <a:cs typeface="B Koodak" panose="00000700000000000000" pitchFamily="2" charset="-78"/>
              </a:rPr>
              <a:t>2 مرتبه</a:t>
            </a:r>
            <a:endParaRPr lang="en-US" b="1" dirty="0">
              <a:solidFill>
                <a:schemeClr val="tx1"/>
              </a:solidFill>
              <a:cs typeface="B Koodak" panose="00000700000000000000" pitchFamily="2" charset="-78"/>
            </a:endParaRPr>
          </a:p>
        </p:txBody>
      </p:sp>
      <p:sp>
        <p:nvSpPr>
          <p:cNvPr id="22" name="TextBox 21"/>
          <p:cNvSpPr txBox="1"/>
          <p:nvPr/>
        </p:nvSpPr>
        <p:spPr>
          <a:xfrm>
            <a:off x="4048363" y="6583680"/>
            <a:ext cx="900332" cy="369332"/>
          </a:xfrm>
          <a:prstGeom prst="rect">
            <a:avLst/>
          </a:prstGeom>
          <a:solidFill>
            <a:schemeClr val="accent6">
              <a:lumMod val="60000"/>
              <a:lumOff val="40000"/>
            </a:schemeClr>
          </a:solidFill>
          <a:ln w="28575">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a-IR" b="1" dirty="0">
                <a:solidFill>
                  <a:schemeClr val="tx1"/>
                </a:solidFill>
                <a:cs typeface="B Koodak" panose="00000700000000000000" pitchFamily="2" charset="-78"/>
              </a:rPr>
              <a:t>3 مرتبه</a:t>
            </a:r>
            <a:endParaRPr lang="en-US" b="1" dirty="0">
              <a:solidFill>
                <a:schemeClr val="tx1"/>
              </a:solidFill>
              <a:cs typeface="B Koodak" panose="00000700000000000000" pitchFamily="2" charset="-78"/>
            </a:endParaRPr>
          </a:p>
        </p:txBody>
      </p:sp>
      <p:sp>
        <p:nvSpPr>
          <p:cNvPr id="27" name="TextBox 26"/>
          <p:cNvSpPr txBox="1"/>
          <p:nvPr/>
        </p:nvSpPr>
        <p:spPr>
          <a:xfrm>
            <a:off x="5190048" y="4413276"/>
            <a:ext cx="673386" cy="369332"/>
          </a:xfrm>
          <a:prstGeom prst="rect">
            <a:avLst/>
          </a:prstGeom>
          <a:noFill/>
        </p:spPr>
        <p:txBody>
          <a:bodyPr wrap="square" rtlCol="0">
            <a:spAutoFit/>
          </a:bodyPr>
          <a:lstStyle/>
          <a:p>
            <a:pPr algn="l"/>
            <a:r>
              <a:rPr lang="fa-IR" dirty="0">
                <a:solidFill>
                  <a:schemeClr val="accent2">
                    <a:lumMod val="75000"/>
                  </a:schemeClr>
                </a:solidFill>
                <a:cs typeface="B Koodak" panose="00000700000000000000" pitchFamily="2" charset="-78"/>
              </a:rPr>
              <a:t>9</a:t>
            </a:r>
            <a:r>
              <a:rPr lang="en-US" dirty="0">
                <a:solidFill>
                  <a:schemeClr val="accent2">
                    <a:lumMod val="75000"/>
                  </a:schemeClr>
                </a:solidFill>
              </a:rPr>
              <a:t>m</a:t>
            </a:r>
          </a:p>
        </p:txBody>
      </p:sp>
      <p:sp>
        <p:nvSpPr>
          <p:cNvPr id="31" name="TextBox 30"/>
          <p:cNvSpPr txBox="1"/>
          <p:nvPr/>
        </p:nvSpPr>
        <p:spPr>
          <a:xfrm>
            <a:off x="5526741" y="5463153"/>
            <a:ext cx="770447" cy="369332"/>
          </a:xfrm>
          <a:prstGeom prst="rect">
            <a:avLst/>
          </a:prstGeom>
          <a:noFill/>
        </p:spPr>
        <p:txBody>
          <a:bodyPr wrap="square" rtlCol="0">
            <a:spAutoFit/>
          </a:bodyPr>
          <a:lstStyle/>
          <a:p>
            <a:r>
              <a:rPr lang="fa-IR" dirty="0">
                <a:solidFill>
                  <a:schemeClr val="accent1">
                    <a:lumMod val="75000"/>
                  </a:schemeClr>
                </a:solidFill>
                <a:cs typeface="B Koodak" panose="00000700000000000000" pitchFamily="2" charset="-78"/>
              </a:rPr>
              <a:t>4/5</a:t>
            </a:r>
            <a:r>
              <a:rPr lang="en-US" dirty="0">
                <a:solidFill>
                  <a:schemeClr val="accent1">
                    <a:lumMod val="75000"/>
                  </a:schemeClr>
                </a:solidFill>
              </a:rPr>
              <a:t>m</a:t>
            </a:r>
          </a:p>
        </p:txBody>
      </p:sp>
      <p:sp>
        <p:nvSpPr>
          <p:cNvPr id="35" name="TextBox 34"/>
          <p:cNvSpPr txBox="1"/>
          <p:nvPr/>
        </p:nvSpPr>
        <p:spPr>
          <a:xfrm>
            <a:off x="5854816" y="5705254"/>
            <a:ext cx="770447" cy="369332"/>
          </a:xfrm>
          <a:prstGeom prst="rect">
            <a:avLst/>
          </a:prstGeom>
          <a:noFill/>
        </p:spPr>
        <p:txBody>
          <a:bodyPr wrap="square" rtlCol="0">
            <a:spAutoFit/>
          </a:bodyPr>
          <a:lstStyle/>
          <a:p>
            <a:r>
              <a:rPr lang="fa-IR" dirty="0">
                <a:solidFill>
                  <a:schemeClr val="accent1">
                    <a:lumMod val="75000"/>
                  </a:schemeClr>
                </a:solidFill>
                <a:cs typeface="B Koodak" panose="00000700000000000000" pitchFamily="2" charset="-78"/>
              </a:rPr>
              <a:t>4/5</a:t>
            </a:r>
            <a:r>
              <a:rPr lang="en-US" dirty="0">
                <a:solidFill>
                  <a:schemeClr val="accent1">
                    <a:lumMod val="75000"/>
                  </a:schemeClr>
                </a:solidFill>
              </a:rPr>
              <a:t>m</a:t>
            </a:r>
          </a:p>
        </p:txBody>
      </p:sp>
      <p:sp>
        <p:nvSpPr>
          <p:cNvPr id="1027" name="TextBox 1026"/>
          <p:cNvSpPr txBox="1"/>
          <p:nvPr/>
        </p:nvSpPr>
        <p:spPr>
          <a:xfrm>
            <a:off x="7420941" y="2689412"/>
            <a:ext cx="270777" cy="376517"/>
          </a:xfrm>
          <a:prstGeom prst="rect">
            <a:avLst/>
          </a:prstGeom>
          <a:noFill/>
        </p:spPr>
        <p:txBody>
          <a:bodyPr wrap="square" rtlCol="0">
            <a:spAutoFit/>
          </a:bodyPr>
          <a:lstStyle/>
          <a:p>
            <a:r>
              <a:rPr lang="fa-IR" dirty="0"/>
              <a:t>+</a:t>
            </a:r>
            <a:endParaRPr lang="en-US" dirty="0"/>
          </a:p>
        </p:txBody>
      </p:sp>
      <p:sp>
        <p:nvSpPr>
          <p:cNvPr id="1028" name="TextBox 1027"/>
          <p:cNvSpPr txBox="1"/>
          <p:nvPr/>
        </p:nvSpPr>
        <p:spPr>
          <a:xfrm>
            <a:off x="8571582" y="2689412"/>
            <a:ext cx="522601" cy="369332"/>
          </a:xfrm>
          <a:prstGeom prst="rect">
            <a:avLst/>
          </a:prstGeom>
          <a:noFill/>
        </p:spPr>
        <p:txBody>
          <a:bodyPr wrap="square" rtlCol="0">
            <a:spAutoFit/>
          </a:bodyPr>
          <a:lstStyle/>
          <a:p>
            <a:r>
              <a:rPr lang="fa-IR" dirty="0"/>
              <a:t>+</a:t>
            </a:r>
            <a:endParaRPr lang="en-US" dirty="0"/>
          </a:p>
        </p:txBody>
      </p:sp>
      <p:sp>
        <p:nvSpPr>
          <p:cNvPr id="1029" name="TextBox 1028"/>
          <p:cNvSpPr txBox="1"/>
          <p:nvPr/>
        </p:nvSpPr>
        <p:spPr>
          <a:xfrm>
            <a:off x="9530294" y="2689412"/>
            <a:ext cx="443753" cy="369332"/>
          </a:xfrm>
          <a:prstGeom prst="rect">
            <a:avLst/>
          </a:prstGeom>
          <a:noFill/>
        </p:spPr>
        <p:txBody>
          <a:bodyPr wrap="square" rtlCol="0">
            <a:spAutoFit/>
          </a:bodyPr>
          <a:lstStyle/>
          <a:p>
            <a:r>
              <a:rPr lang="fa-IR" dirty="0"/>
              <a:t>+</a:t>
            </a:r>
            <a:endParaRPr lang="en-US" dirty="0"/>
          </a:p>
        </p:txBody>
      </p:sp>
      <p:sp>
        <p:nvSpPr>
          <p:cNvPr id="1030" name="TextBox 1029"/>
          <p:cNvSpPr txBox="1"/>
          <p:nvPr/>
        </p:nvSpPr>
        <p:spPr>
          <a:xfrm>
            <a:off x="10410158" y="2689412"/>
            <a:ext cx="443753" cy="369332"/>
          </a:xfrm>
          <a:prstGeom prst="rect">
            <a:avLst/>
          </a:prstGeom>
          <a:noFill/>
        </p:spPr>
        <p:txBody>
          <a:bodyPr wrap="square" rtlCol="0">
            <a:spAutoFit/>
          </a:bodyPr>
          <a:lstStyle/>
          <a:p>
            <a:r>
              <a:rPr lang="fa-IR" dirty="0"/>
              <a:t>+</a:t>
            </a:r>
            <a:endParaRPr lang="en-US" dirty="0"/>
          </a:p>
        </p:txBody>
      </p:sp>
      <p:sp>
        <p:nvSpPr>
          <p:cNvPr id="1031" name="TextBox 1030"/>
          <p:cNvSpPr txBox="1"/>
          <p:nvPr/>
        </p:nvSpPr>
        <p:spPr>
          <a:xfrm>
            <a:off x="7596554" y="3566972"/>
            <a:ext cx="2377493" cy="707886"/>
          </a:xfrm>
          <a:prstGeom prst="rect">
            <a:avLst/>
          </a:prstGeom>
          <a:noFill/>
        </p:spPr>
        <p:txBody>
          <a:bodyPr wrap="square" rtlCol="0">
            <a:spAutoFit/>
          </a:bodyPr>
          <a:lstStyle/>
          <a:p>
            <a:pPr algn="ctr" rtl="1"/>
            <a:r>
              <a:rPr lang="fa-IR" sz="4000" b="1" dirty="0">
                <a:ln w="22225">
                  <a:solidFill>
                    <a:schemeClr val="accent2"/>
                  </a:solidFill>
                  <a:prstDash val="solid"/>
                </a:ln>
                <a:solidFill>
                  <a:schemeClr val="accent2">
                    <a:lumMod val="40000"/>
                    <a:lumOff val="60000"/>
                  </a:schemeClr>
                </a:solidFill>
                <a:cs typeface="B Koodak" panose="00000700000000000000" pitchFamily="2" charset="-78"/>
              </a:rPr>
              <a:t>متر 45 =</a:t>
            </a:r>
            <a:endParaRPr lang="en-US" sz="4000" b="1" dirty="0">
              <a:ln w="22225">
                <a:solidFill>
                  <a:schemeClr val="accent2"/>
                </a:solidFill>
                <a:prstDash val="solid"/>
              </a:ln>
              <a:solidFill>
                <a:schemeClr val="accent2">
                  <a:lumMod val="40000"/>
                  <a:lumOff val="60000"/>
                </a:schemeClr>
              </a:solidFill>
              <a:cs typeface="B Koodak" panose="00000700000000000000" pitchFamily="2" charset="-78"/>
            </a:endParaRPr>
          </a:p>
        </p:txBody>
      </p:sp>
      <p:cxnSp>
        <p:nvCxnSpPr>
          <p:cNvPr id="1033" name="Straight Arrow Connector 1032"/>
          <p:cNvCxnSpPr/>
          <p:nvPr/>
        </p:nvCxnSpPr>
        <p:spPr>
          <a:xfrm>
            <a:off x="4009292" y="1909482"/>
            <a:ext cx="0" cy="467419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5" name="Straight Arrow Connector 1034"/>
          <p:cNvCxnSpPr/>
          <p:nvPr/>
        </p:nvCxnSpPr>
        <p:spPr>
          <a:xfrm flipV="1">
            <a:off x="4934244" y="4034118"/>
            <a:ext cx="0" cy="2549562"/>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7" name="Straight Arrow Connector 1036"/>
          <p:cNvCxnSpPr/>
          <p:nvPr/>
        </p:nvCxnSpPr>
        <p:spPr>
          <a:xfrm>
            <a:off x="5190048" y="4034118"/>
            <a:ext cx="0" cy="2549562"/>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9" name="Straight Arrow Connector 1038"/>
          <p:cNvCxnSpPr/>
          <p:nvPr/>
        </p:nvCxnSpPr>
        <p:spPr>
          <a:xfrm flipV="1">
            <a:off x="5526741" y="5463153"/>
            <a:ext cx="0" cy="1120527"/>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41" name="Straight Arrow Connector 1040"/>
          <p:cNvCxnSpPr>
            <a:stCxn id="31" idx="0"/>
          </p:cNvCxnSpPr>
          <p:nvPr/>
        </p:nvCxnSpPr>
        <p:spPr>
          <a:xfrm flipH="1">
            <a:off x="5911964" y="5463153"/>
            <a:ext cx="1" cy="1120527"/>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9585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path" presetSubtype="0" accel="50000" decel="50000" fill="hold" nodeType="clickEffect">
                                  <p:stCondLst>
                                    <p:cond delay="0"/>
                                  </p:stCondLst>
                                  <p:childTnLst>
                                    <p:animMotion origin="layout" path="M -4.79167E-6 1.11111E-6 L 0.04688 1.11111E-6 C 0.06797 1.11111E-6 0.09402 0.18912 0.09402 0.34282 L 0.09402 0.68634 " pathEditMode="relative" rAng="0" ptsTypes="AAAA">
                                      <p:cBhvr>
                                        <p:cTn id="11" dur="2000" fill="hold"/>
                                        <p:tgtEl>
                                          <p:spTgt spid="5"/>
                                        </p:tgtEl>
                                        <p:attrNameLst>
                                          <p:attrName>ppt_x</p:attrName>
                                          <p:attrName>ppt_y</p:attrName>
                                        </p:attrNameLst>
                                      </p:cBhvr>
                                      <p:rCtr x="4701" y="34306"/>
                                    </p:animMotion>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33"/>
                                        </p:tgtEl>
                                        <p:attrNameLst>
                                          <p:attrName>style.visibility</p:attrName>
                                        </p:attrNameLst>
                                      </p:cBhvr>
                                      <p:to>
                                        <p:strVal val="visible"/>
                                      </p:to>
                                    </p:set>
                                    <p:animEffect transition="in" filter="blinds(horizontal)">
                                      <p:cBhvr>
                                        <p:cTn id="16" dur="500"/>
                                        <p:tgtEl>
                                          <p:spTgt spid="103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4" presetClass="path" presetSubtype="0" accel="50000" decel="50000" fill="hold" nodeType="clickEffect">
                                  <p:stCondLst>
                                    <p:cond delay="0"/>
                                  </p:stCondLst>
                                  <p:childTnLst>
                                    <p:animMotion origin="layout" path="M 0.09024 0.68657 L 0.09024 0.36875 " pathEditMode="relative" rAng="0" ptsTypes="AA">
                                      <p:cBhvr>
                                        <p:cTn id="39" dur="2000" fill="hold"/>
                                        <p:tgtEl>
                                          <p:spTgt spid="5"/>
                                        </p:tgtEl>
                                        <p:attrNameLst>
                                          <p:attrName>ppt_x</p:attrName>
                                          <p:attrName>ppt_y</p:attrName>
                                        </p:attrNameLst>
                                      </p:cBhvr>
                                      <p:rCtr x="0" y="-15903"/>
                                    </p:animMotion>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35"/>
                                        </p:tgtEl>
                                        <p:attrNameLst>
                                          <p:attrName>style.visibility</p:attrName>
                                        </p:attrNameLst>
                                      </p:cBhvr>
                                      <p:to>
                                        <p:strVal val="visible"/>
                                      </p:to>
                                    </p:set>
                                    <p:animEffect transition="in" filter="blinds(horizontal)">
                                      <p:cBhvr>
                                        <p:cTn id="44" dur="500"/>
                                        <p:tgtEl>
                                          <p:spTgt spid="103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0.09023 0.36875 L 0.09024 0.68657 " pathEditMode="relative" rAng="0" ptsTypes="AA">
                                      <p:cBhvr>
                                        <p:cTn id="60" dur="2000" fill="hold"/>
                                        <p:tgtEl>
                                          <p:spTgt spid="5"/>
                                        </p:tgtEl>
                                        <p:attrNameLst>
                                          <p:attrName>ppt_x</p:attrName>
                                          <p:attrName>ppt_y</p:attrName>
                                        </p:attrNameLst>
                                      </p:cBhvr>
                                      <p:rCtr x="91" y="15880"/>
                                    </p:animMotion>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037"/>
                                        </p:tgtEl>
                                        <p:attrNameLst>
                                          <p:attrName>style.visibility</p:attrName>
                                        </p:attrNameLst>
                                      </p:cBhvr>
                                      <p:to>
                                        <p:strVal val="visible"/>
                                      </p:to>
                                    </p:set>
                                    <p:animEffect transition="in" filter="blinds(horizontal)">
                                      <p:cBhvr>
                                        <p:cTn id="65" dur="500"/>
                                        <p:tgtEl>
                                          <p:spTgt spid="1037"/>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64" presetClass="path" presetSubtype="0" accel="50000" decel="50000" fill="hold" nodeType="clickEffect">
                                  <p:stCondLst>
                                    <p:cond delay="0"/>
                                  </p:stCondLst>
                                  <p:childTnLst>
                                    <p:animMotion origin="layout" path="M 0.09401 0.68634 L 0.09245 0.54166 " pathEditMode="relative" rAng="0" ptsTypes="AA">
                                      <p:cBhvr>
                                        <p:cTn id="83" dur="2000" fill="hold"/>
                                        <p:tgtEl>
                                          <p:spTgt spid="5"/>
                                        </p:tgtEl>
                                        <p:attrNameLst>
                                          <p:attrName>ppt_x</p:attrName>
                                          <p:attrName>ppt_y</p:attrName>
                                        </p:attrNameLst>
                                      </p:cBhvr>
                                      <p:rCtr x="-78" y="-7245"/>
                                    </p:animMotion>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1039"/>
                                        </p:tgtEl>
                                        <p:attrNameLst>
                                          <p:attrName>style.visibility</p:attrName>
                                        </p:attrNameLst>
                                      </p:cBhvr>
                                      <p:to>
                                        <p:strVal val="visible"/>
                                      </p:to>
                                    </p:set>
                                    <p:animEffect transition="in" filter="blinds(horizontal)">
                                      <p:cBhvr>
                                        <p:cTn id="88" dur="500"/>
                                        <p:tgtEl>
                                          <p:spTgt spid="1039"/>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1000"/>
                                        <p:tgtEl>
                                          <p:spTgt spid="31"/>
                                        </p:tgtEl>
                                      </p:cBhvr>
                                    </p:animEffect>
                                    <p:anim calcmode="lin" valueType="num">
                                      <p:cBhvr>
                                        <p:cTn id="94" dur="1000" fill="hold"/>
                                        <p:tgtEl>
                                          <p:spTgt spid="31"/>
                                        </p:tgtEl>
                                        <p:attrNameLst>
                                          <p:attrName>ppt_x</p:attrName>
                                        </p:attrNameLst>
                                      </p:cBhvr>
                                      <p:tavLst>
                                        <p:tav tm="0">
                                          <p:val>
                                            <p:strVal val="#ppt_x"/>
                                          </p:val>
                                        </p:tav>
                                        <p:tav tm="100000">
                                          <p:val>
                                            <p:strVal val="#ppt_x"/>
                                          </p:val>
                                        </p:tav>
                                      </p:tavLst>
                                    </p:anim>
                                    <p:anim calcmode="lin" valueType="num">
                                      <p:cBhvr>
                                        <p:cTn id="9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path" presetSubtype="0" accel="50000" decel="50000" fill="hold" nodeType="clickEffect">
                                  <p:stCondLst>
                                    <p:cond delay="0"/>
                                  </p:stCondLst>
                                  <p:childTnLst>
                                    <p:animMotion origin="layout" path="M 0.09245 0.54166 L 0.09023 0.68657 " pathEditMode="relative" rAng="0" ptsTypes="AA">
                                      <p:cBhvr>
                                        <p:cTn id="99" dur="2000" fill="hold"/>
                                        <p:tgtEl>
                                          <p:spTgt spid="5"/>
                                        </p:tgtEl>
                                        <p:attrNameLst>
                                          <p:attrName>ppt_x</p:attrName>
                                          <p:attrName>ppt_y</p:attrName>
                                        </p:attrNameLst>
                                      </p:cBhvr>
                                      <p:rCtr x="-130" y="7338"/>
                                    </p:animMotion>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1041"/>
                                        </p:tgtEl>
                                        <p:attrNameLst>
                                          <p:attrName>style.visibility</p:attrName>
                                        </p:attrNameLst>
                                      </p:cBhvr>
                                      <p:to>
                                        <p:strVal val="visible"/>
                                      </p:to>
                                    </p:set>
                                    <p:animEffect transition="in" filter="blinds(horizontal)">
                                      <p:cBhvr>
                                        <p:cTn id="104" dur="500"/>
                                        <p:tgtEl>
                                          <p:spTgt spid="1041"/>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1000"/>
                                        <p:tgtEl>
                                          <p:spTgt spid="35"/>
                                        </p:tgtEl>
                                      </p:cBhvr>
                                    </p:animEffect>
                                    <p:anim calcmode="lin" valueType="num">
                                      <p:cBhvr>
                                        <p:cTn id="110" dur="1000" fill="hold"/>
                                        <p:tgtEl>
                                          <p:spTgt spid="35"/>
                                        </p:tgtEl>
                                        <p:attrNameLst>
                                          <p:attrName>ppt_x</p:attrName>
                                        </p:attrNameLst>
                                      </p:cBhvr>
                                      <p:tavLst>
                                        <p:tav tm="0">
                                          <p:val>
                                            <p:strVal val="#ppt_x"/>
                                          </p:val>
                                        </p:tav>
                                        <p:tav tm="100000">
                                          <p:val>
                                            <p:strVal val="#ppt_x"/>
                                          </p:val>
                                        </p:tav>
                                      </p:tavLst>
                                    </p:anim>
                                    <p:anim calcmode="lin" valueType="num">
                                      <p:cBhvr>
                                        <p:cTn id="11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500" fill="hold"/>
                                        <p:tgtEl>
                                          <p:spTgt spid="22"/>
                                        </p:tgtEl>
                                        <p:attrNameLst>
                                          <p:attrName>ppt_w</p:attrName>
                                        </p:attrNameLst>
                                      </p:cBhvr>
                                      <p:tavLst>
                                        <p:tav tm="0">
                                          <p:val>
                                            <p:fltVal val="0"/>
                                          </p:val>
                                        </p:tav>
                                        <p:tav tm="100000">
                                          <p:val>
                                            <p:strVal val="#ppt_w"/>
                                          </p:val>
                                        </p:tav>
                                      </p:tavLst>
                                    </p:anim>
                                    <p:anim calcmode="lin" valueType="num">
                                      <p:cBhvr>
                                        <p:cTn id="117" dur="500" fill="hold"/>
                                        <p:tgtEl>
                                          <p:spTgt spid="22"/>
                                        </p:tgtEl>
                                        <p:attrNameLst>
                                          <p:attrName>ppt_h</p:attrName>
                                        </p:attrNameLst>
                                      </p:cBhvr>
                                      <p:tavLst>
                                        <p:tav tm="0">
                                          <p:val>
                                            <p:fltVal val="0"/>
                                          </p:val>
                                        </p:tav>
                                        <p:tav tm="100000">
                                          <p:val>
                                            <p:strVal val="#ppt_h"/>
                                          </p:val>
                                        </p:tav>
                                      </p:tavLst>
                                    </p:anim>
                                    <p:animEffect transition="in" filter="fade">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56" presetClass="path" presetSubtype="0" accel="50000" decel="50000" fill="hold" grpId="1" nodeType="clickEffect">
                                  <p:stCondLst>
                                    <p:cond delay="0"/>
                                  </p:stCondLst>
                                  <p:childTnLst>
                                    <p:animMotion origin="layout" path="M 4.79167E-6 -2.96296E-6 L 0.23098 0.02755 " pathEditMode="relative" rAng="0" ptsTypes="AA">
                                      <p:cBhvr>
                                        <p:cTn id="122" dur="2000" fill="hold"/>
                                        <p:tgtEl>
                                          <p:spTgt spid="9"/>
                                        </p:tgtEl>
                                        <p:attrNameLst>
                                          <p:attrName>ppt_x</p:attrName>
                                          <p:attrName>ppt_y</p:attrName>
                                        </p:attrNameLst>
                                      </p:cBhvr>
                                      <p:rCtr x="11549" y="1366"/>
                                    </p:animMotion>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027"/>
                                        </p:tgtEl>
                                        <p:attrNameLst>
                                          <p:attrName>style.visibility</p:attrName>
                                        </p:attrNameLst>
                                      </p:cBhvr>
                                      <p:to>
                                        <p:strVal val="visible"/>
                                      </p:to>
                                    </p:set>
                                    <p:animEffect transition="in" filter="fade">
                                      <p:cBhvr>
                                        <p:cTn id="127" dur="500"/>
                                        <p:tgtEl>
                                          <p:spTgt spid="1027"/>
                                        </p:tgtEl>
                                      </p:cBhvr>
                                    </p:animEffect>
                                  </p:childTnLst>
                                </p:cTn>
                              </p:par>
                            </p:childTnLst>
                          </p:cTn>
                        </p:par>
                      </p:childTnLst>
                    </p:cTn>
                  </p:par>
                  <p:par>
                    <p:cTn id="128" fill="hold">
                      <p:stCondLst>
                        <p:cond delay="indefinite"/>
                      </p:stCondLst>
                      <p:childTnLst>
                        <p:par>
                          <p:cTn id="129" fill="hold">
                            <p:stCondLst>
                              <p:cond delay="0"/>
                            </p:stCondLst>
                            <p:childTnLst>
                              <p:par>
                                <p:cTn id="130" presetID="56" presetClass="path" presetSubtype="0" accel="50000" decel="50000" fill="hold" grpId="1" nodeType="clickEffect">
                                  <p:stCondLst>
                                    <p:cond delay="0"/>
                                  </p:stCondLst>
                                  <p:childTnLst>
                                    <p:animMotion origin="layout" path="M -1.04167E-6 7.40741E-7 L 0.24831 -0.2257 " pathEditMode="relative" rAng="0" ptsTypes="AA">
                                      <p:cBhvr>
                                        <p:cTn id="131" dur="2000" fill="hold"/>
                                        <p:tgtEl>
                                          <p:spTgt spid="13"/>
                                        </p:tgtEl>
                                        <p:attrNameLst>
                                          <p:attrName>ppt_x</p:attrName>
                                          <p:attrName>ppt_y</p:attrName>
                                        </p:attrNameLst>
                                      </p:cBhvr>
                                      <p:rCtr x="12409" y="-11296"/>
                                    </p:animMotion>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028"/>
                                        </p:tgtEl>
                                        <p:attrNameLst>
                                          <p:attrName>style.visibility</p:attrName>
                                        </p:attrNameLst>
                                      </p:cBhvr>
                                      <p:to>
                                        <p:strVal val="visible"/>
                                      </p:to>
                                    </p:set>
                                    <p:animEffect transition="in" filter="fade">
                                      <p:cBhvr>
                                        <p:cTn id="136" dur="500"/>
                                        <p:tgtEl>
                                          <p:spTgt spid="1028"/>
                                        </p:tgtEl>
                                      </p:cBhvr>
                                    </p:animEffect>
                                  </p:childTnLst>
                                </p:cTn>
                              </p:par>
                            </p:childTnLst>
                          </p:cTn>
                        </p:par>
                      </p:childTnLst>
                    </p:cTn>
                  </p:par>
                  <p:par>
                    <p:cTn id="137" fill="hold">
                      <p:stCondLst>
                        <p:cond delay="indefinite"/>
                      </p:stCondLst>
                      <p:childTnLst>
                        <p:par>
                          <p:cTn id="138" fill="hold">
                            <p:stCondLst>
                              <p:cond delay="0"/>
                            </p:stCondLst>
                            <p:childTnLst>
                              <p:par>
                                <p:cTn id="139" presetID="56" presetClass="path" presetSubtype="0" accel="50000" decel="50000" fill="hold" grpId="1" nodeType="clickEffect">
                                  <p:stCondLst>
                                    <p:cond delay="0"/>
                                  </p:stCondLst>
                                  <p:childTnLst>
                                    <p:animMotion origin="layout" path="M 4.79167E-6 -3.7037E-7 L 0.29622 -0.25556 " pathEditMode="relative" rAng="0" ptsTypes="AA">
                                      <p:cBhvr>
                                        <p:cTn id="140" dur="2000" fill="hold"/>
                                        <p:tgtEl>
                                          <p:spTgt spid="27"/>
                                        </p:tgtEl>
                                        <p:attrNameLst>
                                          <p:attrName>ppt_x</p:attrName>
                                          <p:attrName>ppt_y</p:attrName>
                                        </p:attrNameLst>
                                      </p:cBhvr>
                                      <p:rCtr x="14805" y="-12778"/>
                                    </p:animMotion>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029"/>
                                        </p:tgtEl>
                                        <p:attrNameLst>
                                          <p:attrName>style.visibility</p:attrName>
                                        </p:attrNameLst>
                                      </p:cBhvr>
                                      <p:to>
                                        <p:strVal val="visible"/>
                                      </p:to>
                                    </p:set>
                                    <p:animEffect transition="in" filter="fade">
                                      <p:cBhvr>
                                        <p:cTn id="145" dur="500"/>
                                        <p:tgtEl>
                                          <p:spTgt spid="1029"/>
                                        </p:tgtEl>
                                      </p:cBhvr>
                                    </p:animEffect>
                                  </p:childTnLst>
                                </p:cTn>
                              </p:par>
                            </p:childTnLst>
                          </p:cTn>
                        </p:par>
                      </p:childTnLst>
                    </p:cTn>
                  </p:par>
                  <p:par>
                    <p:cTn id="146" fill="hold">
                      <p:stCondLst>
                        <p:cond delay="indefinite"/>
                      </p:stCondLst>
                      <p:childTnLst>
                        <p:par>
                          <p:cTn id="147" fill="hold">
                            <p:stCondLst>
                              <p:cond delay="0"/>
                            </p:stCondLst>
                            <p:childTnLst>
                              <p:par>
                                <p:cTn id="148" presetID="56" presetClass="path" presetSubtype="0" accel="50000" decel="50000" fill="hold" grpId="1" nodeType="clickEffect">
                                  <p:stCondLst>
                                    <p:cond delay="0"/>
                                  </p:stCondLst>
                                  <p:childTnLst>
                                    <p:animMotion origin="layout" path="M 4.16667E-6 3.7037E-7 L 0.34674 -0.40857 " pathEditMode="relative" rAng="0" ptsTypes="AA">
                                      <p:cBhvr>
                                        <p:cTn id="149" dur="2000" fill="hold"/>
                                        <p:tgtEl>
                                          <p:spTgt spid="31"/>
                                        </p:tgtEl>
                                        <p:attrNameLst>
                                          <p:attrName>ppt_x</p:attrName>
                                          <p:attrName>ppt_y</p:attrName>
                                        </p:attrNameLst>
                                      </p:cBhvr>
                                      <p:rCtr x="17331" y="-20440"/>
                                    </p:animMotion>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030"/>
                                        </p:tgtEl>
                                        <p:attrNameLst>
                                          <p:attrName>style.visibility</p:attrName>
                                        </p:attrNameLst>
                                      </p:cBhvr>
                                      <p:to>
                                        <p:strVal val="visible"/>
                                      </p:to>
                                    </p:set>
                                    <p:animEffect transition="in" filter="fade">
                                      <p:cBhvr>
                                        <p:cTn id="154" dur="500"/>
                                        <p:tgtEl>
                                          <p:spTgt spid="1030"/>
                                        </p:tgtEl>
                                      </p:cBhvr>
                                    </p:animEffect>
                                  </p:childTnLst>
                                </p:cTn>
                              </p:par>
                            </p:childTnLst>
                          </p:cTn>
                        </p:par>
                      </p:childTnLst>
                    </p:cTn>
                  </p:par>
                  <p:par>
                    <p:cTn id="155" fill="hold">
                      <p:stCondLst>
                        <p:cond delay="indefinite"/>
                      </p:stCondLst>
                      <p:childTnLst>
                        <p:par>
                          <p:cTn id="156" fill="hold">
                            <p:stCondLst>
                              <p:cond delay="0"/>
                            </p:stCondLst>
                            <p:childTnLst>
                              <p:par>
                                <p:cTn id="157" presetID="56" presetClass="path" presetSubtype="0" accel="50000" decel="50000" fill="hold" grpId="1" nodeType="clickEffect">
                                  <p:stCondLst>
                                    <p:cond delay="0"/>
                                  </p:stCondLst>
                                  <p:childTnLst>
                                    <p:animMotion origin="layout" path="M 1.25E-6 3.7037E-6 L 0.40377 -0.44399 " pathEditMode="relative" rAng="0" ptsTypes="AA">
                                      <p:cBhvr>
                                        <p:cTn id="158" dur="2000" fill="hold"/>
                                        <p:tgtEl>
                                          <p:spTgt spid="35"/>
                                        </p:tgtEl>
                                        <p:attrNameLst>
                                          <p:attrName>ppt_x</p:attrName>
                                          <p:attrName>ppt_y</p:attrName>
                                        </p:attrNameLst>
                                      </p:cBhvr>
                                      <p:rCtr x="20182" y="-22199"/>
                                    </p:animMotion>
                                  </p:childTnLst>
                                </p:cTn>
                              </p:par>
                            </p:childTnLst>
                          </p:cTn>
                        </p:par>
                      </p:childTnLst>
                    </p:cTn>
                  </p:par>
                  <p:par>
                    <p:cTn id="159" fill="hold">
                      <p:stCondLst>
                        <p:cond delay="indefinite"/>
                      </p:stCondLst>
                      <p:childTnLst>
                        <p:par>
                          <p:cTn id="160" fill="hold">
                            <p:stCondLst>
                              <p:cond delay="0"/>
                            </p:stCondLst>
                            <p:childTnLst>
                              <p:par>
                                <p:cTn id="161" presetID="47" presetClass="entr" presetSubtype="0" fill="hold" grpId="0" nodeType="clickEffect">
                                  <p:stCondLst>
                                    <p:cond delay="0"/>
                                  </p:stCondLst>
                                  <p:childTnLst>
                                    <p:set>
                                      <p:cBhvr>
                                        <p:cTn id="162" dur="1" fill="hold">
                                          <p:stCondLst>
                                            <p:cond delay="0"/>
                                          </p:stCondLst>
                                        </p:cTn>
                                        <p:tgtEl>
                                          <p:spTgt spid="1031"/>
                                        </p:tgtEl>
                                        <p:attrNameLst>
                                          <p:attrName>style.visibility</p:attrName>
                                        </p:attrNameLst>
                                      </p:cBhvr>
                                      <p:to>
                                        <p:strVal val="visible"/>
                                      </p:to>
                                    </p:set>
                                    <p:animEffect transition="in" filter="fade">
                                      <p:cBhvr>
                                        <p:cTn id="163" dur="1000"/>
                                        <p:tgtEl>
                                          <p:spTgt spid="1031"/>
                                        </p:tgtEl>
                                      </p:cBhvr>
                                    </p:animEffect>
                                    <p:anim calcmode="lin" valueType="num">
                                      <p:cBhvr>
                                        <p:cTn id="164" dur="1000" fill="hold"/>
                                        <p:tgtEl>
                                          <p:spTgt spid="1031"/>
                                        </p:tgtEl>
                                        <p:attrNameLst>
                                          <p:attrName>ppt_x</p:attrName>
                                        </p:attrNameLst>
                                      </p:cBhvr>
                                      <p:tavLst>
                                        <p:tav tm="0">
                                          <p:val>
                                            <p:strVal val="#ppt_x"/>
                                          </p:val>
                                        </p:tav>
                                        <p:tav tm="100000">
                                          <p:val>
                                            <p:strVal val="#ppt_x"/>
                                          </p:val>
                                        </p:tav>
                                      </p:tavLst>
                                    </p:anim>
                                    <p:anim calcmode="lin" valueType="num">
                                      <p:cBhvr>
                                        <p:cTn id="165"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p:bldP spid="13" grpId="0"/>
      <p:bldP spid="13" grpId="1"/>
      <p:bldP spid="14" grpId="0"/>
      <p:bldP spid="19" grpId="0" animBg="1"/>
      <p:bldP spid="21" grpId="0" animBg="1"/>
      <p:bldP spid="22" grpId="0" animBg="1"/>
      <p:bldP spid="27" grpId="0"/>
      <p:bldP spid="27" grpId="1"/>
      <p:bldP spid="31" grpId="0"/>
      <p:bldP spid="31" grpId="1"/>
      <p:bldP spid="35" grpId="0"/>
      <p:bldP spid="35" grpId="1"/>
      <p:bldP spid="1027" grpId="0"/>
      <p:bldP spid="1028" grpId="0"/>
      <p:bldP spid="1029" grpId="0"/>
      <p:bldP spid="1030" grpId="0"/>
      <p:bldP spid="10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9975" y="977567"/>
            <a:ext cx="6996497" cy="400110"/>
          </a:xfrm>
          <a:prstGeom prst="rect">
            <a:avLst/>
          </a:prstGeom>
        </p:spPr>
        <p:txBody>
          <a:bodyPr wrap="square">
            <a:spAutoFit/>
          </a:bodyPr>
          <a:lstStyle/>
          <a:p>
            <a:pPr algn="r" rtl="1"/>
            <a:r>
              <a:rPr lang="fa-IR" sz="2000" b="1" dirty="0">
                <a:solidFill>
                  <a:srgbClr val="231F20"/>
                </a:solidFill>
                <a:latin typeface="AmuzehNewNormalPS"/>
                <a:cs typeface="B Koodak" panose="00000700000000000000" pitchFamily="2" charset="-78"/>
              </a:rPr>
              <a:t>او با هر جهش  3متر بالا میرود و هر بار  2متر سر میخورد و پایین می آید.</a:t>
            </a:r>
            <a:endParaRPr lang="en-US" sz="2000" dirty="0">
              <a:cs typeface="B Koodak" panose="00000700000000000000" pitchFamily="2" charset="-78"/>
            </a:endParaRPr>
          </a:p>
        </p:txBody>
      </p:sp>
      <p:sp>
        <p:nvSpPr>
          <p:cNvPr id="5" name="Rectangle 4"/>
          <p:cNvSpPr/>
          <p:nvPr/>
        </p:nvSpPr>
        <p:spPr>
          <a:xfrm>
            <a:off x="6999414" y="1629015"/>
            <a:ext cx="4897058" cy="707886"/>
          </a:xfrm>
          <a:prstGeom prst="rect">
            <a:avLst/>
          </a:prstGeom>
        </p:spPr>
        <p:txBody>
          <a:bodyPr wrap="square">
            <a:spAutoFit/>
          </a:bodyPr>
          <a:lstStyle/>
          <a:p>
            <a:pPr algn="r" rtl="1"/>
            <a:r>
              <a:rPr lang="fa-IR" sz="2000" b="1" dirty="0">
                <a:solidFill>
                  <a:srgbClr val="231F20"/>
                </a:solidFill>
                <a:latin typeface="AmuzehNewNormalPS"/>
                <a:cs typeface="B Koodak" panose="00000700000000000000" pitchFamily="2" charset="-78"/>
              </a:rPr>
              <a:t>اگر ارتفاع دیوار  9متر باشد، او با چند جهش به بالای دیوار میرسد؟</a:t>
            </a:r>
            <a:endParaRPr lang="en-US" sz="2000" dirty="0">
              <a:cs typeface="B Koodak" panose="00000700000000000000" pitchFamily="2" charset="-78"/>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67395" y="1655022"/>
            <a:ext cx="6293602" cy="4823280"/>
          </a:xfrm>
          <a:prstGeom prst="rect">
            <a:avLst/>
          </a:prstGeom>
          <a:effectLst>
            <a:outerShdw blurRad="50800" dist="38100" dir="5400000" algn="t" rotWithShape="0">
              <a:prstClr val="black">
                <a:alpha val="40000"/>
              </a:prstClr>
            </a:outerShdw>
          </a:effectLst>
        </p:spPr>
      </p:pic>
      <p:grpSp>
        <p:nvGrpSpPr>
          <p:cNvPr id="76" name="Group 75"/>
          <p:cNvGrpSpPr/>
          <p:nvPr/>
        </p:nvGrpSpPr>
        <p:grpSpPr>
          <a:xfrm rot="5400000">
            <a:off x="-396886" y="2983084"/>
            <a:ext cx="4981658" cy="2185203"/>
            <a:chOff x="6913418" y="1995055"/>
            <a:chExt cx="5140037" cy="2161309"/>
          </a:xfrm>
        </p:grpSpPr>
        <p:cxnSp>
          <p:nvCxnSpPr>
            <p:cNvPr id="62" name="Straight Arrow Connector 61"/>
            <p:cNvCxnSpPr/>
            <p:nvPr/>
          </p:nvCxnSpPr>
          <p:spPr>
            <a:xfrm flipV="1">
              <a:off x="6913418" y="4156364"/>
              <a:ext cx="5140037" cy="0"/>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82691"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475750"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968809"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461868"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954927"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447986"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941045"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0434104"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0927163"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420222"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1913280" y="1995055"/>
              <a:ext cx="0" cy="21613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001340" y="1716212"/>
            <a:ext cx="441838" cy="4850303"/>
            <a:chOff x="3610249" y="1848934"/>
            <a:chExt cx="441838" cy="4850303"/>
          </a:xfrm>
        </p:grpSpPr>
        <p:sp>
          <p:nvSpPr>
            <p:cNvPr id="41" name="TextBox 40"/>
            <p:cNvSpPr txBox="1"/>
            <p:nvPr/>
          </p:nvSpPr>
          <p:spPr>
            <a:xfrm>
              <a:off x="3610249" y="1848934"/>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9</a:t>
              </a:r>
              <a:endParaRPr lang="en-US" sz="2400" b="1" dirty="0">
                <a:solidFill>
                  <a:schemeClr val="bg1"/>
                </a:solidFill>
                <a:latin typeface="IRAban" panose="02000503000000020002" pitchFamily="2" charset="-78"/>
                <a:cs typeface="B Nazanin" panose="00000400000000000000" pitchFamily="2" charset="-78"/>
              </a:endParaRPr>
            </a:p>
          </p:txBody>
        </p:sp>
        <p:sp>
          <p:nvSpPr>
            <p:cNvPr id="77" name="TextBox 76"/>
            <p:cNvSpPr txBox="1"/>
            <p:nvPr/>
          </p:nvSpPr>
          <p:spPr>
            <a:xfrm>
              <a:off x="3610249" y="2322708"/>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8</a:t>
              </a:r>
              <a:endParaRPr lang="en-US" sz="2400" b="1" dirty="0">
                <a:solidFill>
                  <a:schemeClr val="bg1"/>
                </a:solidFill>
                <a:latin typeface="IRAban" panose="02000503000000020002" pitchFamily="2" charset="-78"/>
                <a:cs typeface="B Nazanin" panose="00000400000000000000" pitchFamily="2" charset="-78"/>
              </a:endParaRPr>
            </a:p>
          </p:txBody>
        </p:sp>
        <p:sp>
          <p:nvSpPr>
            <p:cNvPr id="78" name="TextBox 77"/>
            <p:cNvSpPr txBox="1"/>
            <p:nvPr/>
          </p:nvSpPr>
          <p:spPr>
            <a:xfrm>
              <a:off x="3610249" y="2810333"/>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7</a:t>
              </a:r>
              <a:endParaRPr lang="en-US" sz="2400" b="1" dirty="0">
                <a:solidFill>
                  <a:schemeClr val="bg1"/>
                </a:solidFill>
                <a:latin typeface="IRAban" panose="02000503000000020002" pitchFamily="2" charset="-78"/>
                <a:cs typeface="B Nazanin" panose="00000400000000000000" pitchFamily="2" charset="-78"/>
              </a:endParaRPr>
            </a:p>
          </p:txBody>
        </p:sp>
        <p:sp>
          <p:nvSpPr>
            <p:cNvPr id="79" name="TextBox 78"/>
            <p:cNvSpPr txBox="1"/>
            <p:nvPr/>
          </p:nvSpPr>
          <p:spPr>
            <a:xfrm>
              <a:off x="3610249" y="3256397"/>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6</a:t>
              </a:r>
              <a:endParaRPr lang="en-US" sz="2400" b="1" dirty="0">
                <a:solidFill>
                  <a:schemeClr val="bg1"/>
                </a:solidFill>
                <a:latin typeface="IRAban" panose="02000503000000020002" pitchFamily="2" charset="-78"/>
                <a:cs typeface="B Nazanin" panose="00000400000000000000" pitchFamily="2" charset="-78"/>
              </a:endParaRPr>
            </a:p>
          </p:txBody>
        </p:sp>
        <p:sp>
          <p:nvSpPr>
            <p:cNvPr id="80" name="TextBox 79"/>
            <p:cNvSpPr txBox="1"/>
            <p:nvPr/>
          </p:nvSpPr>
          <p:spPr>
            <a:xfrm>
              <a:off x="3610249" y="3702461"/>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5</a:t>
              </a:r>
              <a:endParaRPr lang="en-US" sz="2400" b="1" dirty="0">
                <a:solidFill>
                  <a:schemeClr val="bg1"/>
                </a:solidFill>
                <a:latin typeface="IRAban" panose="02000503000000020002" pitchFamily="2" charset="-78"/>
                <a:cs typeface="B Nazanin" panose="00000400000000000000" pitchFamily="2" charset="-78"/>
              </a:endParaRPr>
            </a:p>
          </p:txBody>
        </p:sp>
        <p:sp>
          <p:nvSpPr>
            <p:cNvPr id="81" name="TextBox 80"/>
            <p:cNvSpPr txBox="1"/>
            <p:nvPr/>
          </p:nvSpPr>
          <p:spPr>
            <a:xfrm>
              <a:off x="3610249" y="4231651"/>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4</a:t>
              </a:r>
              <a:endParaRPr lang="en-US" sz="2400" b="1" dirty="0">
                <a:solidFill>
                  <a:schemeClr val="bg1"/>
                </a:solidFill>
                <a:latin typeface="IRAban" panose="02000503000000020002" pitchFamily="2" charset="-78"/>
                <a:cs typeface="B Nazanin" panose="00000400000000000000" pitchFamily="2" charset="-78"/>
              </a:endParaRPr>
            </a:p>
          </p:txBody>
        </p:sp>
        <p:sp>
          <p:nvSpPr>
            <p:cNvPr id="82" name="TextBox 81"/>
            <p:cNvSpPr txBox="1"/>
            <p:nvPr/>
          </p:nvSpPr>
          <p:spPr>
            <a:xfrm>
              <a:off x="3610249" y="4705421"/>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3</a:t>
              </a:r>
              <a:endParaRPr lang="en-US" sz="2400" b="1" dirty="0">
                <a:solidFill>
                  <a:schemeClr val="bg1"/>
                </a:solidFill>
                <a:latin typeface="IRAban" panose="02000503000000020002" pitchFamily="2" charset="-78"/>
                <a:cs typeface="B Nazanin" panose="00000400000000000000" pitchFamily="2" charset="-78"/>
              </a:endParaRPr>
            </a:p>
          </p:txBody>
        </p:sp>
        <p:sp>
          <p:nvSpPr>
            <p:cNvPr id="83" name="TextBox 82"/>
            <p:cNvSpPr txBox="1"/>
            <p:nvPr/>
          </p:nvSpPr>
          <p:spPr>
            <a:xfrm>
              <a:off x="3610249" y="5179191"/>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2</a:t>
              </a:r>
              <a:endParaRPr lang="en-US" sz="2400" b="1" dirty="0">
                <a:solidFill>
                  <a:schemeClr val="bg1"/>
                </a:solidFill>
                <a:latin typeface="IRAban" panose="02000503000000020002" pitchFamily="2" charset="-78"/>
                <a:cs typeface="B Nazanin" panose="00000400000000000000" pitchFamily="2" charset="-78"/>
              </a:endParaRPr>
            </a:p>
          </p:txBody>
        </p:sp>
        <p:sp>
          <p:nvSpPr>
            <p:cNvPr id="84" name="TextBox 83"/>
            <p:cNvSpPr txBox="1"/>
            <p:nvPr/>
          </p:nvSpPr>
          <p:spPr>
            <a:xfrm>
              <a:off x="3610249" y="5708381"/>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1</a:t>
              </a:r>
              <a:endParaRPr lang="en-US" sz="2400" b="1" dirty="0">
                <a:solidFill>
                  <a:schemeClr val="bg1"/>
                </a:solidFill>
                <a:latin typeface="IRAban" panose="02000503000000020002" pitchFamily="2" charset="-78"/>
                <a:cs typeface="B Nazanin" panose="00000400000000000000" pitchFamily="2" charset="-78"/>
              </a:endParaRPr>
            </a:p>
          </p:txBody>
        </p:sp>
        <p:sp>
          <p:nvSpPr>
            <p:cNvPr id="85" name="TextBox 84"/>
            <p:cNvSpPr txBox="1"/>
            <p:nvPr/>
          </p:nvSpPr>
          <p:spPr>
            <a:xfrm>
              <a:off x="3610249" y="6237572"/>
              <a:ext cx="441838" cy="461665"/>
            </a:xfrm>
            <a:prstGeom prst="rect">
              <a:avLst/>
            </a:prstGeom>
            <a:noFill/>
            <a:ln>
              <a:noFill/>
            </a:ln>
          </p:spPr>
          <p:txBody>
            <a:bodyPr wrap="square" rtlCol="0">
              <a:spAutoFit/>
            </a:bodyPr>
            <a:lstStyle/>
            <a:p>
              <a:r>
                <a:rPr lang="fa-IR" sz="2400" b="1" dirty="0">
                  <a:solidFill>
                    <a:schemeClr val="bg1"/>
                  </a:solidFill>
                  <a:latin typeface="IRAban" panose="02000503000000020002" pitchFamily="2" charset="-78"/>
                  <a:cs typeface="B Nazanin" panose="00000400000000000000" pitchFamily="2" charset="-78"/>
                </a:rPr>
                <a:t>0</a:t>
              </a:r>
              <a:endParaRPr lang="en-US" sz="2400" b="1" dirty="0">
                <a:solidFill>
                  <a:schemeClr val="bg1"/>
                </a:solidFill>
                <a:latin typeface="IRAban" panose="02000503000000020002" pitchFamily="2" charset="-78"/>
                <a:cs typeface="B Nazanin" panose="00000400000000000000" pitchFamily="2" charset="-78"/>
              </a:endParaRPr>
            </a:p>
          </p:txBody>
        </p:sp>
      </p:gr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4167" b="90000" l="10000" r="90000">
                        <a14:foregroundMark x1="40833" y1="25833" x2="34167" y2="23333"/>
                        <a14:foregroundMark x1="61389" y1="25556" x2="67222" y2="25556"/>
                      </a14:backgroundRemoval>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382657" y="5277301"/>
            <a:ext cx="1595494" cy="1595494"/>
          </a:xfrm>
          <a:prstGeom prst="rect">
            <a:avLst/>
          </a:prstGeom>
        </p:spPr>
      </p:pic>
      <p:sp>
        <p:nvSpPr>
          <p:cNvPr id="92" name="Oval 91"/>
          <p:cNvSpPr/>
          <p:nvPr/>
        </p:nvSpPr>
        <p:spPr>
          <a:xfrm>
            <a:off x="5036457" y="3449960"/>
            <a:ext cx="1265648" cy="1233403"/>
          </a:xfrm>
          <a:prstGeom prst="ellipse">
            <a:avLst/>
          </a:prstGeom>
          <a:solidFill>
            <a:schemeClr val="accent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200" dirty="0">
                <a:solidFill>
                  <a:schemeClr val="tx1"/>
                </a:solidFill>
                <a:latin typeface="IRAban" panose="02000503000000020002" pitchFamily="2" charset="-78"/>
                <a:cs typeface="IRAban" panose="02000503000000020002" pitchFamily="2" charset="-78"/>
              </a:rPr>
              <a:t>1</a:t>
            </a:r>
            <a:r>
              <a:rPr lang="fa-IR" sz="2000" dirty="0">
                <a:solidFill>
                  <a:schemeClr val="tx1"/>
                </a:solidFill>
                <a:latin typeface="IRAban" panose="02000503000000020002" pitchFamily="2" charset="-78"/>
                <a:cs typeface="IRAban" panose="02000503000000020002" pitchFamily="2" charset="-78"/>
              </a:rPr>
              <a:t> پرش</a:t>
            </a:r>
            <a:endParaRPr lang="en-US" sz="2000" dirty="0">
              <a:solidFill>
                <a:schemeClr val="tx1"/>
              </a:solidFill>
              <a:latin typeface="IRAban" panose="02000503000000020002" pitchFamily="2" charset="-78"/>
              <a:cs typeface="IRAban" panose="02000503000000020002" pitchFamily="2" charset="-78"/>
            </a:endParaRPr>
          </a:p>
        </p:txBody>
      </p:sp>
      <p:sp>
        <p:nvSpPr>
          <p:cNvPr id="93" name="Oval 92"/>
          <p:cNvSpPr/>
          <p:nvPr/>
        </p:nvSpPr>
        <p:spPr>
          <a:xfrm>
            <a:off x="5036457" y="3432623"/>
            <a:ext cx="1265648" cy="1233403"/>
          </a:xfrm>
          <a:prstGeom prst="ellipse">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200" dirty="0">
                <a:solidFill>
                  <a:schemeClr val="tx1"/>
                </a:solidFill>
                <a:latin typeface="IRAban" panose="02000503000000020002" pitchFamily="2" charset="-78"/>
                <a:cs typeface="IRAban" panose="02000503000000020002" pitchFamily="2" charset="-78"/>
              </a:rPr>
              <a:t>2</a:t>
            </a:r>
            <a:r>
              <a:rPr lang="fa-IR" sz="2000" dirty="0">
                <a:solidFill>
                  <a:schemeClr val="tx1"/>
                </a:solidFill>
                <a:latin typeface="IRAban" panose="02000503000000020002" pitchFamily="2" charset="-78"/>
                <a:cs typeface="IRAban" panose="02000503000000020002" pitchFamily="2" charset="-78"/>
              </a:rPr>
              <a:t> پرش</a:t>
            </a:r>
            <a:endParaRPr lang="en-US" sz="2000" dirty="0">
              <a:solidFill>
                <a:schemeClr val="tx1"/>
              </a:solidFill>
              <a:latin typeface="IRAban" panose="02000503000000020002" pitchFamily="2" charset="-78"/>
              <a:cs typeface="IRAban" panose="02000503000000020002" pitchFamily="2" charset="-78"/>
            </a:endParaRPr>
          </a:p>
        </p:txBody>
      </p:sp>
      <p:sp>
        <p:nvSpPr>
          <p:cNvPr id="94" name="Oval 93"/>
          <p:cNvSpPr/>
          <p:nvPr/>
        </p:nvSpPr>
        <p:spPr>
          <a:xfrm>
            <a:off x="5036457" y="3432623"/>
            <a:ext cx="1265648" cy="1233403"/>
          </a:xfrm>
          <a:prstGeom prst="ellipse">
            <a:avLst/>
          </a:prstGeom>
          <a:solidFill>
            <a:schemeClr val="accent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200" dirty="0">
                <a:solidFill>
                  <a:schemeClr val="tx1"/>
                </a:solidFill>
                <a:latin typeface="IRAban" panose="02000503000000020002" pitchFamily="2" charset="-78"/>
                <a:cs typeface="IRAban" panose="02000503000000020002" pitchFamily="2" charset="-78"/>
              </a:rPr>
              <a:t>3</a:t>
            </a:r>
            <a:r>
              <a:rPr lang="fa-IR" sz="2000" dirty="0">
                <a:solidFill>
                  <a:schemeClr val="tx1"/>
                </a:solidFill>
                <a:latin typeface="IRAban" panose="02000503000000020002" pitchFamily="2" charset="-78"/>
                <a:cs typeface="IRAban" panose="02000503000000020002" pitchFamily="2" charset="-78"/>
              </a:rPr>
              <a:t> پرش</a:t>
            </a:r>
            <a:endParaRPr lang="en-US" sz="2000" dirty="0">
              <a:solidFill>
                <a:schemeClr val="tx1"/>
              </a:solidFill>
              <a:latin typeface="IRAban" panose="02000503000000020002" pitchFamily="2" charset="-78"/>
              <a:cs typeface="IRAban" panose="02000503000000020002" pitchFamily="2" charset="-78"/>
            </a:endParaRPr>
          </a:p>
        </p:txBody>
      </p:sp>
      <p:sp>
        <p:nvSpPr>
          <p:cNvPr id="95" name="Oval 94"/>
          <p:cNvSpPr/>
          <p:nvPr/>
        </p:nvSpPr>
        <p:spPr>
          <a:xfrm>
            <a:off x="5036457" y="3432623"/>
            <a:ext cx="1265648" cy="1233403"/>
          </a:xfrm>
          <a:prstGeom prst="ellipse">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200" dirty="0">
                <a:solidFill>
                  <a:schemeClr val="tx1"/>
                </a:solidFill>
                <a:latin typeface="IRAban" panose="02000503000000020002" pitchFamily="2" charset="-78"/>
                <a:cs typeface="IRAban" panose="02000503000000020002" pitchFamily="2" charset="-78"/>
              </a:rPr>
              <a:t>4</a:t>
            </a:r>
            <a:r>
              <a:rPr lang="fa-IR" sz="2000" dirty="0">
                <a:solidFill>
                  <a:schemeClr val="tx1"/>
                </a:solidFill>
                <a:latin typeface="IRAban" panose="02000503000000020002" pitchFamily="2" charset="-78"/>
                <a:cs typeface="IRAban" panose="02000503000000020002" pitchFamily="2" charset="-78"/>
              </a:rPr>
              <a:t> پرش</a:t>
            </a:r>
            <a:endParaRPr lang="en-US" sz="2000" dirty="0">
              <a:solidFill>
                <a:schemeClr val="tx1"/>
              </a:solidFill>
              <a:latin typeface="IRAban" panose="02000503000000020002" pitchFamily="2" charset="-78"/>
              <a:cs typeface="IRAban" panose="02000503000000020002" pitchFamily="2" charset="-78"/>
            </a:endParaRPr>
          </a:p>
        </p:txBody>
      </p:sp>
      <p:sp>
        <p:nvSpPr>
          <p:cNvPr id="96" name="Oval 95"/>
          <p:cNvSpPr/>
          <p:nvPr/>
        </p:nvSpPr>
        <p:spPr>
          <a:xfrm>
            <a:off x="5036457" y="3432623"/>
            <a:ext cx="1265648" cy="1233403"/>
          </a:xfrm>
          <a:prstGeom prst="ellipse">
            <a:avLst/>
          </a:prstGeom>
          <a:solidFill>
            <a:schemeClr val="accent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200" dirty="0">
                <a:solidFill>
                  <a:schemeClr val="tx1"/>
                </a:solidFill>
                <a:latin typeface="IRAban" panose="02000503000000020002" pitchFamily="2" charset="-78"/>
                <a:cs typeface="IRAban" panose="02000503000000020002" pitchFamily="2" charset="-78"/>
              </a:rPr>
              <a:t>5</a:t>
            </a:r>
            <a:r>
              <a:rPr lang="fa-IR" sz="2000" dirty="0">
                <a:solidFill>
                  <a:schemeClr val="tx1"/>
                </a:solidFill>
                <a:latin typeface="IRAban" panose="02000503000000020002" pitchFamily="2" charset="-78"/>
                <a:cs typeface="IRAban" panose="02000503000000020002" pitchFamily="2" charset="-78"/>
              </a:rPr>
              <a:t> پرش</a:t>
            </a:r>
            <a:endParaRPr lang="en-US" sz="2000" dirty="0">
              <a:solidFill>
                <a:schemeClr val="tx1"/>
              </a:solidFill>
              <a:latin typeface="IRAban" panose="02000503000000020002" pitchFamily="2" charset="-78"/>
              <a:cs typeface="IRAban" panose="02000503000000020002" pitchFamily="2" charset="-78"/>
            </a:endParaRPr>
          </a:p>
        </p:txBody>
      </p:sp>
      <p:sp>
        <p:nvSpPr>
          <p:cNvPr id="97" name="Oval 96"/>
          <p:cNvSpPr/>
          <p:nvPr/>
        </p:nvSpPr>
        <p:spPr>
          <a:xfrm>
            <a:off x="5036457" y="3432623"/>
            <a:ext cx="1265648" cy="1233403"/>
          </a:xfrm>
          <a:prstGeom prst="ellipse">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200" dirty="0">
                <a:solidFill>
                  <a:schemeClr val="tx1"/>
                </a:solidFill>
                <a:latin typeface="IRAban" panose="02000503000000020002" pitchFamily="2" charset="-78"/>
                <a:cs typeface="IRAban" panose="02000503000000020002" pitchFamily="2" charset="-78"/>
              </a:rPr>
              <a:t>6</a:t>
            </a:r>
            <a:r>
              <a:rPr lang="fa-IR" sz="2000" dirty="0">
                <a:solidFill>
                  <a:schemeClr val="tx1"/>
                </a:solidFill>
                <a:latin typeface="IRAban" panose="02000503000000020002" pitchFamily="2" charset="-78"/>
                <a:cs typeface="IRAban" panose="02000503000000020002" pitchFamily="2" charset="-78"/>
              </a:rPr>
              <a:t> پرش</a:t>
            </a:r>
            <a:endParaRPr lang="en-US" sz="2000" dirty="0">
              <a:solidFill>
                <a:schemeClr val="tx1"/>
              </a:solidFill>
              <a:latin typeface="IRAban" panose="02000503000000020002" pitchFamily="2" charset="-78"/>
              <a:cs typeface="IRAban" panose="02000503000000020002" pitchFamily="2" charset="-78"/>
            </a:endParaRPr>
          </a:p>
        </p:txBody>
      </p:sp>
      <p:sp>
        <p:nvSpPr>
          <p:cNvPr id="98" name="Oval 97"/>
          <p:cNvSpPr/>
          <p:nvPr/>
        </p:nvSpPr>
        <p:spPr>
          <a:xfrm>
            <a:off x="5039362" y="3441291"/>
            <a:ext cx="1265648" cy="1233403"/>
          </a:xfrm>
          <a:prstGeom prst="ellipse">
            <a:avLst/>
          </a:prstGeom>
          <a:solidFill>
            <a:schemeClr val="accent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200" dirty="0">
                <a:solidFill>
                  <a:schemeClr val="tx1"/>
                </a:solidFill>
                <a:latin typeface="IRAban" panose="02000503000000020002" pitchFamily="2" charset="-78"/>
                <a:cs typeface="IRAban" panose="02000503000000020002" pitchFamily="2" charset="-78"/>
              </a:rPr>
              <a:t>7</a:t>
            </a:r>
            <a:r>
              <a:rPr lang="fa-IR" sz="2000" dirty="0">
                <a:solidFill>
                  <a:schemeClr val="tx1"/>
                </a:solidFill>
                <a:latin typeface="IRAban" panose="02000503000000020002" pitchFamily="2" charset="-78"/>
                <a:cs typeface="IRAban" panose="02000503000000020002" pitchFamily="2" charset="-78"/>
              </a:rPr>
              <a:t> پرش</a:t>
            </a:r>
            <a:endParaRPr lang="en-US" sz="2000" dirty="0">
              <a:solidFill>
                <a:schemeClr val="tx1"/>
              </a:solidFill>
              <a:latin typeface="IRAban" panose="02000503000000020002" pitchFamily="2" charset="-78"/>
              <a:cs typeface="IRAban" panose="02000503000000020002" pitchFamily="2" charset="-78"/>
            </a:endParaRPr>
          </a:p>
        </p:txBody>
      </p:sp>
      <p:sp>
        <p:nvSpPr>
          <p:cNvPr id="100" name="TextBox 99"/>
          <p:cNvSpPr txBox="1"/>
          <p:nvPr/>
        </p:nvSpPr>
        <p:spPr>
          <a:xfrm>
            <a:off x="8003084" y="3718974"/>
            <a:ext cx="3784600" cy="800219"/>
          </a:xfrm>
          <a:prstGeom prst="rect">
            <a:avLst/>
          </a:prstGeom>
          <a:noFill/>
        </p:spPr>
        <p:txBody>
          <a:bodyPr wrap="square" rtlCol="0">
            <a:spAutoFit/>
          </a:bodyPr>
          <a:lstStyle/>
          <a:p>
            <a:pPr algn="ctr" rtl="1"/>
            <a:r>
              <a:rPr lang="fa-IR" sz="2800" dirty="0">
                <a:solidFill>
                  <a:schemeClr val="accent2">
                    <a:lumMod val="50000"/>
                  </a:schemeClr>
                </a:solidFill>
                <a:latin typeface="IRAban" panose="02000503000000020002" pitchFamily="2" charset="-78"/>
                <a:cs typeface="IRAban" panose="02000503000000020002" pitchFamily="2" charset="-78"/>
                <a:sym typeface="Wingdings" panose="05000000000000000000" pitchFamily="2" charset="2"/>
              </a:rPr>
              <a:t></a:t>
            </a:r>
            <a:r>
              <a:rPr lang="fa-IR" dirty="0">
                <a:solidFill>
                  <a:schemeClr val="accent2">
                    <a:lumMod val="50000"/>
                  </a:schemeClr>
                </a:solidFill>
                <a:latin typeface="IRAban" panose="02000503000000020002" pitchFamily="2" charset="-78"/>
                <a:cs typeface="IRAban" panose="02000503000000020002" pitchFamily="2" charset="-78"/>
              </a:rPr>
              <a:t>در پرش آخر چون به بالای دیوار میرسد سر نمیخورد</a:t>
            </a:r>
            <a:endParaRPr lang="en-US" dirty="0">
              <a:solidFill>
                <a:schemeClr val="accent2">
                  <a:lumMod val="50000"/>
                </a:schemeClr>
              </a:solidFill>
              <a:latin typeface="IRAban" panose="02000503000000020002" pitchFamily="2" charset="-78"/>
              <a:cs typeface="IRAban" panose="02000503000000020002" pitchFamily="2" charset="-78"/>
            </a:endParaRPr>
          </a:p>
        </p:txBody>
      </p:sp>
      <p:sp>
        <p:nvSpPr>
          <p:cNvPr id="8" name="Rectangle 7"/>
          <p:cNvSpPr/>
          <p:nvPr/>
        </p:nvSpPr>
        <p:spPr>
          <a:xfrm>
            <a:off x="7124011" y="396449"/>
            <a:ext cx="4772461" cy="400110"/>
          </a:xfrm>
          <a:prstGeom prst="rect">
            <a:avLst/>
          </a:prstGeom>
        </p:spPr>
        <p:txBody>
          <a:bodyPr wrap="none">
            <a:spAutoFit/>
          </a:bodyPr>
          <a:lstStyle/>
          <a:p>
            <a:pPr algn="r" rtl="1"/>
            <a:r>
              <a:rPr lang="fa-IR" sz="2000" b="1" dirty="0">
                <a:solidFill>
                  <a:srgbClr val="231F20"/>
                </a:solidFill>
                <a:latin typeface="AmuzehNewNormalPS"/>
                <a:cs typeface="B Koodak" panose="00000700000000000000" pitchFamily="2" charset="-78"/>
              </a:rPr>
              <a:t>3ـ قورباغه ای میخواهد از یک دیوار عمودی بالا برود.  </a:t>
            </a:r>
            <a:endParaRPr lang="en-US" sz="2000" b="1" dirty="0">
              <a:cs typeface="B Koodak" panose="00000700000000000000" pitchFamily="2" charset="-78"/>
            </a:endParaRPr>
          </a:p>
        </p:txBody>
      </p:sp>
    </p:spTree>
    <p:extLst>
      <p:ext uri="{BB962C8B-B14F-4D97-AF65-F5344CB8AC3E}">
        <p14:creationId xmlns:p14="http://schemas.microsoft.com/office/powerpoint/2010/main" val="10154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path" presetSubtype="0" accel="50000" decel="50000" fill="hold" nodeType="clickEffect">
                                  <p:stCondLst>
                                    <p:cond delay="0"/>
                                  </p:stCondLst>
                                  <p:childTnLst>
                                    <p:animMotion origin="layout" path="M 2.70833E-6 1.85185E-6 L 0.03997 -0.05347 C 0.04896 -0.06482 0.05403 -0.08148 0.05403 -0.09908 C 0.05403 -0.11898 0.04896 -0.13472 0.03997 -0.14607 L 2.70833E-6 -0.19931 " pathEditMode="relative" rAng="0" ptsTypes="AAAAA">
                                      <p:cBhvr>
                                        <p:cTn id="21" dur="2000" fill="hold"/>
                                        <p:tgtEl>
                                          <p:spTgt spid="7"/>
                                        </p:tgtEl>
                                        <p:attrNameLst>
                                          <p:attrName>ppt_x</p:attrName>
                                          <p:attrName>ppt_y</p:attrName>
                                        </p:attrNameLst>
                                      </p:cBhvr>
                                      <p:rCtr x="2695" y="-9977"/>
                                    </p:animMotion>
                                  </p:childTnLst>
                                </p:cTn>
                              </p:par>
                              <p:par>
                                <p:cTn id="22" presetID="20" presetClass="entr" presetSubtype="0" fill="hold" grpId="0" nodeType="with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edge">
                                      <p:cBhvr>
                                        <p:cTn id="24" dur="250"/>
                                        <p:tgtEl>
                                          <p:spTgt spid="9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0833E-6 -0.19931 L 2.70833E-6 -0.05972 " pathEditMode="relative" rAng="0" ptsTypes="AA">
                                      <p:cBhvr>
                                        <p:cTn id="28" dur="2000" fill="hold"/>
                                        <p:tgtEl>
                                          <p:spTgt spid="7"/>
                                        </p:tgtEl>
                                        <p:attrNameLst>
                                          <p:attrName>ppt_x</p:attrName>
                                          <p:attrName>ppt_y</p:attrName>
                                        </p:attrNameLst>
                                      </p:cBhvr>
                                      <p:rCtr x="0" y="6968"/>
                                    </p:animMotion>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8" presetClass="path" presetSubtype="0" accel="50000" decel="50000" fill="hold" nodeType="clickEffect">
                                  <p:stCondLst>
                                    <p:cond delay="0"/>
                                  </p:stCondLst>
                                  <p:childTnLst>
                                    <p:animMotion origin="layout" path="M 0.00052 -0.07269 L 0.04049 -0.12639 C 0.04948 -0.13796 0.05455 -0.1544 0.05455 -0.17246 C 0.05455 -0.19213 0.04948 -0.20787 0.04049 -0.21945 L 0.00052 -0.27222 " pathEditMode="relative" rAng="0" ptsTypes="AAAAA">
                                      <p:cBhvr>
                                        <p:cTn id="37" dur="2000" fill="hold"/>
                                        <p:tgtEl>
                                          <p:spTgt spid="7"/>
                                        </p:tgtEl>
                                        <p:attrNameLst>
                                          <p:attrName>ppt_x</p:attrName>
                                          <p:attrName>ppt_y</p:attrName>
                                        </p:attrNameLst>
                                      </p:cBhvr>
                                      <p:rCtr x="2695" y="-9977"/>
                                    </p:animMotion>
                                  </p:childTnLst>
                                </p:cTn>
                              </p:par>
                              <p:par>
                                <p:cTn id="38" presetID="20" presetClass="entr" presetSubtype="0"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wedge">
                                      <p:cBhvr>
                                        <p:cTn id="40" dur="250"/>
                                        <p:tgtEl>
                                          <p:spTgt spid="9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00052 -0.27222 L 0.00052 -0.1382 " pathEditMode="relative" rAng="0" ptsTypes="AA">
                                      <p:cBhvr>
                                        <p:cTn id="44" dur="2000" fill="hold"/>
                                        <p:tgtEl>
                                          <p:spTgt spid="7"/>
                                        </p:tgtEl>
                                        <p:attrNameLst>
                                          <p:attrName>ppt_x</p:attrName>
                                          <p:attrName>ppt_y</p:attrName>
                                        </p:attrNameLst>
                                      </p:cBhvr>
                                      <p:rCtr x="0" y="6690"/>
                                    </p:animMotion>
                                  </p:childTnLst>
                                </p:cTn>
                              </p:par>
                            </p:childTnLst>
                          </p:cTn>
                        </p:par>
                      </p:childTnLst>
                    </p:cTn>
                  </p:par>
                  <p:par>
                    <p:cTn id="45" fill="hold">
                      <p:stCondLst>
                        <p:cond delay="indefinite"/>
                      </p:stCondLst>
                      <p:childTnLst>
                        <p:par>
                          <p:cTn id="46" fill="hold">
                            <p:stCondLst>
                              <p:cond delay="0"/>
                            </p:stCondLst>
                            <p:childTnLst>
                              <p:par>
                                <p:cTn id="47" presetID="58" presetClass="path" presetSubtype="0" accel="50000" decel="50000" fill="hold" nodeType="clickEffect">
                                  <p:stCondLst>
                                    <p:cond delay="0"/>
                                  </p:stCondLst>
                                  <p:childTnLst>
                                    <p:animMotion origin="layout" path="M 0.00052 -0.1382 L 0.0401 -0.19213 C 0.04896 -0.20347 0.05403 -0.2206 0.05403 -0.2382 C 0.05403 -0.25834 0.04896 -0.27408 0.0401 -0.28565 L 0.00052 -0.33912 " pathEditMode="relative" rAng="0" ptsTypes="AAAAA">
                                      <p:cBhvr>
                                        <p:cTn id="48" dur="2000" fill="hold"/>
                                        <p:tgtEl>
                                          <p:spTgt spid="7"/>
                                        </p:tgtEl>
                                        <p:attrNameLst>
                                          <p:attrName>ppt_x</p:attrName>
                                          <p:attrName>ppt_y</p:attrName>
                                        </p:attrNameLst>
                                      </p:cBhvr>
                                      <p:rCtr x="2669" y="-10046"/>
                                    </p:animMotion>
                                  </p:childTnLst>
                                </p:cTn>
                              </p:par>
                              <p:par>
                                <p:cTn id="49" presetID="20"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edge">
                                      <p:cBhvr>
                                        <p:cTn id="51" dur="250"/>
                                        <p:tgtEl>
                                          <p:spTgt spid="9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00052 -0.33912 L 2.70833E-6 -0.19931 " pathEditMode="relative" rAng="0" ptsTypes="AA">
                                      <p:cBhvr>
                                        <p:cTn id="55" dur="2000" fill="hold"/>
                                        <p:tgtEl>
                                          <p:spTgt spid="7"/>
                                        </p:tgtEl>
                                        <p:attrNameLst>
                                          <p:attrName>ppt_x</p:attrName>
                                          <p:attrName>ppt_y</p:attrName>
                                        </p:attrNameLst>
                                      </p:cBhvr>
                                      <p:rCtr x="-26" y="6991"/>
                                    </p:animMotion>
                                  </p:childTnLst>
                                </p:cTn>
                              </p:par>
                            </p:childTnLst>
                          </p:cTn>
                        </p:par>
                      </p:childTnLst>
                    </p:cTn>
                  </p:par>
                  <p:par>
                    <p:cTn id="56" fill="hold">
                      <p:stCondLst>
                        <p:cond delay="indefinite"/>
                      </p:stCondLst>
                      <p:childTnLst>
                        <p:par>
                          <p:cTn id="57" fill="hold">
                            <p:stCondLst>
                              <p:cond delay="0"/>
                            </p:stCondLst>
                            <p:childTnLst>
                              <p:par>
                                <p:cTn id="58" presetID="58" presetClass="path" presetSubtype="0" accel="50000" decel="50000" fill="hold" nodeType="clickEffect">
                                  <p:stCondLst>
                                    <p:cond delay="0"/>
                                  </p:stCondLst>
                                  <p:childTnLst>
                                    <p:animMotion origin="layout" path="M 2.70833E-6 -0.19931 L 0.03958 -0.25509 C 0.04843 -0.26667 0.05351 -0.28426 0.05351 -0.30255 C 0.05351 -0.32315 0.04843 -0.33982 0.03958 -0.35139 L 2.70833E-6 -0.40695 " pathEditMode="relative" rAng="0" ptsTypes="AAAAA">
                                      <p:cBhvr>
                                        <p:cTn id="59" dur="2000" fill="hold"/>
                                        <p:tgtEl>
                                          <p:spTgt spid="7"/>
                                        </p:tgtEl>
                                        <p:attrNameLst>
                                          <p:attrName>ppt_x</p:attrName>
                                          <p:attrName>ppt_y</p:attrName>
                                        </p:attrNameLst>
                                      </p:cBhvr>
                                      <p:rCtr x="2669" y="-10394"/>
                                    </p:animMotion>
                                  </p:childTnLst>
                                </p:cTn>
                              </p:par>
                              <p:par>
                                <p:cTn id="60" presetID="20" presetClass="entr" presetSubtype="0" fill="hold" grpId="0"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wedge">
                                      <p:cBhvr>
                                        <p:cTn id="62" dur="25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70833E-6 -0.40695 L 0.00052 -0.27222 " pathEditMode="relative" rAng="0" ptsTypes="AA">
                                      <p:cBhvr>
                                        <p:cTn id="66" dur="2000" fill="hold"/>
                                        <p:tgtEl>
                                          <p:spTgt spid="7"/>
                                        </p:tgtEl>
                                        <p:attrNameLst>
                                          <p:attrName>ppt_x</p:attrName>
                                          <p:attrName>ppt_y</p:attrName>
                                        </p:attrNameLst>
                                      </p:cBhvr>
                                      <p:rCtr x="26" y="6736"/>
                                    </p:animMotion>
                                  </p:childTnLst>
                                </p:cTn>
                              </p:par>
                            </p:childTnLst>
                          </p:cTn>
                        </p:par>
                      </p:childTnLst>
                    </p:cTn>
                  </p:par>
                  <p:par>
                    <p:cTn id="67" fill="hold">
                      <p:stCondLst>
                        <p:cond delay="indefinite"/>
                      </p:stCondLst>
                      <p:childTnLst>
                        <p:par>
                          <p:cTn id="68" fill="hold">
                            <p:stCondLst>
                              <p:cond delay="0"/>
                            </p:stCondLst>
                            <p:childTnLst>
                              <p:par>
                                <p:cTn id="69" presetID="58" presetClass="path" presetSubtype="0" accel="50000" decel="50000" fill="hold" nodeType="clickEffect">
                                  <p:stCondLst>
                                    <p:cond delay="0"/>
                                  </p:stCondLst>
                                  <p:childTnLst>
                                    <p:animMotion origin="layout" path="M 0.00052 -0.27222 L 0.04049 -0.32709 C 0.04948 -0.33866 0.05455 -0.35579 0.05455 -0.37384 C 0.05455 -0.39421 0.04948 -0.41042 0.04049 -0.42199 L 0.00052 -0.47662 " pathEditMode="relative" rAng="0" ptsTypes="AAAAA">
                                      <p:cBhvr>
                                        <p:cTn id="70" dur="2000" fill="hold"/>
                                        <p:tgtEl>
                                          <p:spTgt spid="7"/>
                                        </p:tgtEl>
                                        <p:attrNameLst>
                                          <p:attrName>ppt_x</p:attrName>
                                          <p:attrName>ppt_y</p:attrName>
                                        </p:attrNameLst>
                                      </p:cBhvr>
                                      <p:rCtr x="2695" y="-10231"/>
                                    </p:animMotion>
                                  </p:childTnLst>
                                </p:cTn>
                              </p:par>
                              <p:par>
                                <p:cTn id="71" presetID="20"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edge">
                                      <p:cBhvr>
                                        <p:cTn id="73" dur="250"/>
                                        <p:tgtEl>
                                          <p:spTgt spid="9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0.00052 -0.47662 L 0.00052 -0.33912 " pathEditMode="relative" rAng="0" ptsTypes="AA">
                                      <p:cBhvr>
                                        <p:cTn id="77" dur="2000" fill="hold"/>
                                        <p:tgtEl>
                                          <p:spTgt spid="7"/>
                                        </p:tgtEl>
                                        <p:attrNameLst>
                                          <p:attrName>ppt_x</p:attrName>
                                          <p:attrName>ppt_y</p:attrName>
                                        </p:attrNameLst>
                                      </p:cBhvr>
                                      <p:rCtr x="0" y="6968"/>
                                    </p:animMotion>
                                  </p:childTnLst>
                                </p:cTn>
                              </p:par>
                            </p:childTnLst>
                          </p:cTn>
                        </p:par>
                      </p:childTnLst>
                    </p:cTn>
                  </p:par>
                  <p:par>
                    <p:cTn id="78" fill="hold">
                      <p:stCondLst>
                        <p:cond delay="indefinite"/>
                      </p:stCondLst>
                      <p:childTnLst>
                        <p:par>
                          <p:cTn id="79" fill="hold">
                            <p:stCondLst>
                              <p:cond delay="0"/>
                            </p:stCondLst>
                            <p:childTnLst>
                              <p:par>
                                <p:cTn id="80" presetID="58" presetClass="path" presetSubtype="0" accel="50000" decel="50000" fill="hold" nodeType="clickEffect">
                                  <p:stCondLst>
                                    <p:cond delay="0"/>
                                  </p:stCondLst>
                                  <p:childTnLst>
                                    <p:animMotion origin="layout" path="M 0.00052 -0.33912 L 0.04049 -0.39468 C 0.04948 -0.40648 0.05455 -0.42384 0.05455 -0.44213 C 0.05455 -0.46273 0.04948 -0.47917 0.04049 -0.49097 L 0.00052 -0.5463 " pathEditMode="relative" rAng="0" ptsTypes="AAAAA">
                                      <p:cBhvr>
                                        <p:cTn id="81" dur="2000" fill="hold"/>
                                        <p:tgtEl>
                                          <p:spTgt spid="7"/>
                                        </p:tgtEl>
                                        <p:attrNameLst>
                                          <p:attrName>ppt_x</p:attrName>
                                          <p:attrName>ppt_y</p:attrName>
                                        </p:attrNameLst>
                                      </p:cBhvr>
                                      <p:rCtr x="2695" y="-10370"/>
                                    </p:animMotion>
                                  </p:childTnLst>
                                </p:cTn>
                              </p:par>
                              <p:par>
                                <p:cTn id="82" presetID="20"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wedge">
                                      <p:cBhvr>
                                        <p:cTn id="84" dur="250"/>
                                        <p:tgtEl>
                                          <p:spTgt spid="97"/>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0.00052 -0.5463 L 1.875E-6 -0.40695 " pathEditMode="relative" rAng="0" ptsTypes="AA">
                                      <p:cBhvr>
                                        <p:cTn id="88" dur="2000" fill="hold"/>
                                        <p:tgtEl>
                                          <p:spTgt spid="7"/>
                                        </p:tgtEl>
                                        <p:attrNameLst>
                                          <p:attrName>ppt_x</p:attrName>
                                          <p:attrName>ppt_y</p:attrName>
                                        </p:attrNameLst>
                                      </p:cBhvr>
                                      <p:rCtr x="0" y="6968"/>
                                    </p:animMotion>
                                  </p:childTnLst>
                                </p:cTn>
                              </p:par>
                            </p:childTnLst>
                          </p:cTn>
                        </p:par>
                      </p:childTnLst>
                    </p:cTn>
                  </p:par>
                  <p:par>
                    <p:cTn id="89" fill="hold">
                      <p:stCondLst>
                        <p:cond delay="indefinite"/>
                      </p:stCondLst>
                      <p:childTnLst>
                        <p:par>
                          <p:cTn id="90" fill="hold">
                            <p:stCondLst>
                              <p:cond delay="0"/>
                            </p:stCondLst>
                            <p:childTnLst>
                              <p:par>
                                <p:cTn id="91" presetID="58" presetClass="path" presetSubtype="0" accel="50000" decel="50000" fill="hold" nodeType="clickEffect">
                                  <p:stCondLst>
                                    <p:cond delay="0"/>
                                  </p:stCondLst>
                                  <p:childTnLst>
                                    <p:animMotion origin="layout" path="M 1.875E-6 -0.40695 L 0.03958 -0.4831 C 0.04844 -0.49908 0.05351 -0.52315 0.05351 -0.54815 C 0.05351 -0.57662 0.04844 -0.59931 0.03958 -0.61528 L 1.875E-6 -0.69121 " pathEditMode="relative" rAng="0" ptsTypes="AAAAA">
                                      <p:cBhvr>
                                        <p:cTn id="92" dur="2000" fill="hold"/>
                                        <p:tgtEl>
                                          <p:spTgt spid="7"/>
                                        </p:tgtEl>
                                        <p:attrNameLst>
                                          <p:attrName>ppt_x</p:attrName>
                                          <p:attrName>ppt_y</p:attrName>
                                        </p:attrNameLst>
                                      </p:cBhvr>
                                      <p:rCtr x="2669" y="-14213"/>
                                    </p:animMotion>
                                  </p:childTnLst>
                                </p:cTn>
                              </p:par>
                              <p:par>
                                <p:cTn id="93" presetID="20" presetClass="entr" presetSubtype="0"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wedge">
                                      <p:cBhvr>
                                        <p:cTn id="95" dur="250"/>
                                        <p:tgtEl>
                                          <p:spTgt spid="98"/>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00"/>
                                        </p:tgtEl>
                                        <p:attrNameLst>
                                          <p:attrName>style.visibility</p:attrName>
                                        </p:attrNameLst>
                                      </p:cBhvr>
                                      <p:to>
                                        <p:strVal val="visible"/>
                                      </p:to>
                                    </p:set>
                                    <p:animEffect transition="in" filter="wipe(down)">
                                      <p:cBhvr>
                                        <p:cTn id="100" dur="580">
                                          <p:stCondLst>
                                            <p:cond delay="0"/>
                                          </p:stCondLst>
                                        </p:cTn>
                                        <p:tgtEl>
                                          <p:spTgt spid="100"/>
                                        </p:tgtEl>
                                      </p:cBhvr>
                                    </p:animEffect>
                                    <p:anim calcmode="lin" valueType="num">
                                      <p:cBhvr>
                                        <p:cTn id="101"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106" dur="26">
                                          <p:stCondLst>
                                            <p:cond delay="650"/>
                                          </p:stCondLst>
                                        </p:cTn>
                                        <p:tgtEl>
                                          <p:spTgt spid="100"/>
                                        </p:tgtEl>
                                      </p:cBhvr>
                                      <p:to x="100000" y="60000"/>
                                    </p:animScale>
                                    <p:animScale>
                                      <p:cBhvr>
                                        <p:cTn id="107" dur="166" decel="50000">
                                          <p:stCondLst>
                                            <p:cond delay="676"/>
                                          </p:stCondLst>
                                        </p:cTn>
                                        <p:tgtEl>
                                          <p:spTgt spid="100"/>
                                        </p:tgtEl>
                                      </p:cBhvr>
                                      <p:to x="100000" y="100000"/>
                                    </p:animScale>
                                    <p:animScale>
                                      <p:cBhvr>
                                        <p:cTn id="108" dur="26">
                                          <p:stCondLst>
                                            <p:cond delay="1312"/>
                                          </p:stCondLst>
                                        </p:cTn>
                                        <p:tgtEl>
                                          <p:spTgt spid="100"/>
                                        </p:tgtEl>
                                      </p:cBhvr>
                                      <p:to x="100000" y="80000"/>
                                    </p:animScale>
                                    <p:animScale>
                                      <p:cBhvr>
                                        <p:cTn id="109" dur="166" decel="50000">
                                          <p:stCondLst>
                                            <p:cond delay="1338"/>
                                          </p:stCondLst>
                                        </p:cTn>
                                        <p:tgtEl>
                                          <p:spTgt spid="100"/>
                                        </p:tgtEl>
                                      </p:cBhvr>
                                      <p:to x="100000" y="100000"/>
                                    </p:animScale>
                                    <p:animScale>
                                      <p:cBhvr>
                                        <p:cTn id="110" dur="26">
                                          <p:stCondLst>
                                            <p:cond delay="1642"/>
                                          </p:stCondLst>
                                        </p:cTn>
                                        <p:tgtEl>
                                          <p:spTgt spid="100"/>
                                        </p:tgtEl>
                                      </p:cBhvr>
                                      <p:to x="100000" y="90000"/>
                                    </p:animScale>
                                    <p:animScale>
                                      <p:cBhvr>
                                        <p:cTn id="111" dur="166" decel="50000">
                                          <p:stCondLst>
                                            <p:cond delay="1668"/>
                                          </p:stCondLst>
                                        </p:cTn>
                                        <p:tgtEl>
                                          <p:spTgt spid="100"/>
                                        </p:tgtEl>
                                      </p:cBhvr>
                                      <p:to x="100000" y="100000"/>
                                    </p:animScale>
                                    <p:animScale>
                                      <p:cBhvr>
                                        <p:cTn id="112" dur="26">
                                          <p:stCondLst>
                                            <p:cond delay="1808"/>
                                          </p:stCondLst>
                                        </p:cTn>
                                        <p:tgtEl>
                                          <p:spTgt spid="100"/>
                                        </p:tgtEl>
                                      </p:cBhvr>
                                      <p:to x="100000" y="95000"/>
                                    </p:animScale>
                                    <p:animScale>
                                      <p:cBhvr>
                                        <p:cTn id="113" dur="166" decel="50000">
                                          <p:stCondLst>
                                            <p:cond delay="1834"/>
                                          </p:stCondLst>
                                        </p:cTn>
                                        <p:tgtEl>
                                          <p:spTgt spid="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2" grpId="0" animBg="1"/>
      <p:bldP spid="93" grpId="0" animBg="1"/>
      <p:bldP spid="94" grpId="0" animBg="1"/>
      <p:bldP spid="95" grpId="0" animBg="1"/>
      <p:bldP spid="96" grpId="0" animBg="1"/>
      <p:bldP spid="97" grpId="0" animBg="1"/>
      <p:bldP spid="98" grpId="0" animBg="1"/>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2259" y="376990"/>
            <a:ext cx="8721414" cy="2306957"/>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endParaRPr lang="en-US" b="1" dirty="0">
              <a:solidFill>
                <a:schemeClr val="bg1"/>
              </a:solidFill>
              <a:cs typeface="B Nazanin" panose="00000400000000000000" pitchFamily="2" charset="-78"/>
            </a:endParaRPr>
          </a:p>
        </p:txBody>
      </p:sp>
      <p:sp>
        <p:nvSpPr>
          <p:cNvPr id="5" name="Pentagon 4"/>
          <p:cNvSpPr/>
          <p:nvPr/>
        </p:nvSpPr>
        <p:spPr>
          <a:xfrm flipH="1">
            <a:off x="9287326" y="375624"/>
            <a:ext cx="2323957" cy="2308324"/>
          </a:xfrm>
          <a:prstGeom prst="homePlate">
            <a:avLst>
              <a:gd name="adj" fmla="val 342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bg1"/>
                </a:solidFill>
                <a:latin typeface="IRAban" panose="02000503000000020002" pitchFamily="2" charset="-78"/>
                <a:cs typeface="IRAban" panose="02000503000000020002" pitchFamily="2" charset="-78"/>
              </a:rPr>
              <a:t>راهبرد  الگوسازی</a:t>
            </a:r>
            <a:endParaRPr lang="en-US" dirty="0">
              <a:solidFill>
                <a:schemeClr val="bg1"/>
              </a:solidFill>
              <a:latin typeface="IRAban" panose="02000503000000020002" pitchFamily="2" charset="-78"/>
              <a:cs typeface="IRAban" panose="02000503000000020002" pitchFamily="2" charset="-78"/>
            </a:endParaRPr>
          </a:p>
        </p:txBody>
      </p:sp>
      <p:sp>
        <p:nvSpPr>
          <p:cNvPr id="6" name="TextBox 5"/>
          <p:cNvSpPr txBox="1"/>
          <p:nvPr/>
        </p:nvSpPr>
        <p:spPr>
          <a:xfrm>
            <a:off x="1371458" y="336250"/>
            <a:ext cx="7813255" cy="2400657"/>
          </a:xfrm>
          <a:prstGeom prst="rect">
            <a:avLst/>
          </a:prstGeom>
          <a:solidFill>
            <a:srgbClr val="00B050"/>
          </a:solidFill>
        </p:spPr>
        <p:txBody>
          <a:bodyPr wrap="square" rtlCol="0">
            <a:spAutoFit/>
          </a:bodyPr>
          <a:lstStyle/>
          <a:p>
            <a:pPr algn="ctr" rtl="1">
              <a:lnSpc>
                <a:spcPct val="150000"/>
              </a:lnSpc>
            </a:pPr>
            <a:r>
              <a:rPr lang="fa-IR" sz="2000" dirty="0">
                <a:solidFill>
                  <a:schemeClr val="bg1"/>
                </a:solidFill>
                <a:latin typeface="Koo"/>
                <a:cs typeface="B Koodak" panose="00000700000000000000" pitchFamily="2" charset="-78"/>
              </a:rPr>
              <a:t>برای حل بعضی از مسئله ها باید همه حالت های ممکن را بنویسید. برای اینکه هیچ حالتی از قلم نیفتد، لازم است آنها را با نظم، الگو و ترتیبی مشخص بنویسید. الگوسازی به شما کمک میکند تا مطمئن شوید همه حالت ها را نوشته اید. بنابراین در مسئله هایی که لازم است  همه جواب ها و پاسخ های ممکن را بنویسید، میتوانید از این راهبرد استفاده کنید. با توجه به نظم و ترتیبی که میسازید، به این راهبرد  تفکر نظامدار نیز میگویند</a:t>
            </a:r>
            <a:endParaRPr lang="en-US" sz="2000" dirty="0">
              <a:solidFill>
                <a:schemeClr val="bg1"/>
              </a:solidFill>
              <a:latin typeface="Koo"/>
              <a:cs typeface="B Koodak" panose="00000700000000000000" pitchFamily="2" charset="-78"/>
            </a:endParaRPr>
          </a:p>
        </p:txBody>
      </p:sp>
      <p:sp>
        <p:nvSpPr>
          <p:cNvPr id="2" name="Rectangle 1"/>
          <p:cNvSpPr/>
          <p:nvPr/>
        </p:nvSpPr>
        <p:spPr>
          <a:xfrm>
            <a:off x="2862470" y="2355984"/>
            <a:ext cx="6096000" cy="369332"/>
          </a:xfrm>
          <a:prstGeom prst="rect">
            <a:avLst/>
          </a:prstGeom>
        </p:spPr>
        <p:txBody>
          <a:bodyPr>
            <a:spAutoFit/>
          </a:bodyPr>
          <a:lstStyle/>
          <a:p>
            <a:endParaRPr lang="en-US" dirty="0"/>
          </a:p>
        </p:txBody>
      </p:sp>
      <p:sp>
        <p:nvSpPr>
          <p:cNvPr id="7" name="Rectangle 6"/>
          <p:cNvSpPr/>
          <p:nvPr/>
        </p:nvSpPr>
        <p:spPr>
          <a:xfrm>
            <a:off x="-700527" y="2721114"/>
            <a:ext cx="12502390" cy="707886"/>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1ــ دو عدد طبیعی</a:t>
            </a:r>
            <a:r>
              <a:rPr lang="en-US" sz="1050" dirty="0">
                <a:solidFill>
                  <a:srgbClr val="231F20"/>
                </a:solidFill>
                <a:latin typeface="AmuzehNewNormalPS"/>
                <a:cs typeface="B Koodak" panose="00000700000000000000" pitchFamily="2" charset="-78"/>
              </a:rPr>
              <a:t> </a:t>
            </a:r>
            <a:r>
              <a:rPr lang="fa-IR" sz="2000" dirty="0">
                <a:solidFill>
                  <a:srgbClr val="231F20"/>
                </a:solidFill>
                <a:latin typeface="AmuzehNewNormalPS"/>
                <a:cs typeface="B Koodak" panose="00000700000000000000" pitchFamily="2" charset="-78"/>
              </a:rPr>
              <a:t>پیدا کنید که حاصل</a:t>
            </a:r>
            <a:r>
              <a:rPr lang="en-US" sz="2000" dirty="0">
                <a:solidFill>
                  <a:srgbClr val="231F20"/>
                </a:solidFill>
                <a:latin typeface="AmuzehNewNormalPS"/>
                <a:cs typeface="B Koodak" panose="00000700000000000000" pitchFamily="2" charset="-78"/>
              </a:rPr>
              <a:t> </a:t>
            </a:r>
            <a:r>
              <a:rPr lang="fa-IR" sz="2000" dirty="0">
                <a:solidFill>
                  <a:srgbClr val="231F20"/>
                </a:solidFill>
                <a:latin typeface="AmuzehNewNormalPS"/>
                <a:cs typeface="B Koodak" panose="00000700000000000000" pitchFamily="2" charset="-78"/>
              </a:rPr>
              <a:t>ضرب آنها </a:t>
            </a:r>
            <a:r>
              <a:rPr lang="en-US" sz="2000" dirty="0">
                <a:solidFill>
                  <a:srgbClr val="231F20"/>
                </a:solidFill>
                <a:latin typeface="AmuzehNewNormalPS"/>
                <a:cs typeface="B Koodak" panose="00000700000000000000" pitchFamily="2" charset="-78"/>
              </a:rPr>
              <a:t> </a:t>
            </a:r>
            <a:r>
              <a:rPr lang="fa-IR" sz="2000" dirty="0">
                <a:solidFill>
                  <a:srgbClr val="231F20"/>
                </a:solidFill>
                <a:latin typeface="AmuzehNewNormalPS"/>
                <a:cs typeface="B Koodak" panose="00000700000000000000" pitchFamily="2" charset="-78"/>
              </a:rPr>
              <a:t>24و حاصل جمع آنها</a:t>
            </a:r>
            <a:r>
              <a:rPr lang="en-US" sz="2000" dirty="0">
                <a:solidFill>
                  <a:srgbClr val="231F20"/>
                </a:solidFill>
                <a:latin typeface="AmuzehNewNormalPS"/>
                <a:cs typeface="B Koodak" panose="00000700000000000000" pitchFamily="2" charset="-78"/>
              </a:rPr>
              <a:t> </a:t>
            </a:r>
            <a:r>
              <a:rPr lang="fa-IR" sz="2000" dirty="0">
                <a:solidFill>
                  <a:srgbClr val="231F20"/>
                </a:solidFill>
                <a:latin typeface="AmuzehNewNormalPS"/>
                <a:cs typeface="B Koodak" panose="00000700000000000000" pitchFamily="2" charset="-78"/>
              </a:rPr>
              <a:t>کمترین مقدار باشد. جدول را با یک نظم و ترتیب کامل کنید.</a:t>
            </a:r>
            <a:r>
              <a:rPr lang="fa-IR" sz="1050" dirty="0">
                <a:solidFill>
                  <a:srgbClr val="231F20"/>
                </a:solidFill>
                <a:latin typeface="AmuzehNewNormalPS"/>
                <a:cs typeface="B Koodak" panose="00000700000000000000" pitchFamily="2" charset="-78"/>
              </a:rPr>
              <a:t/>
            </a:r>
            <a:br>
              <a:rPr lang="fa-IR" sz="1050" dirty="0">
                <a:solidFill>
                  <a:srgbClr val="231F20"/>
                </a:solidFill>
                <a:latin typeface="AmuzehNewNormalPS"/>
                <a:cs typeface="B Koodak" panose="00000700000000000000" pitchFamily="2" charset="-78"/>
              </a:rPr>
            </a:br>
            <a:endParaRPr lang="en-US" sz="2000" dirty="0">
              <a:cs typeface="B Koodak" panose="00000700000000000000" pitchFamily="2" charset="-78"/>
            </a:endParaRPr>
          </a:p>
        </p:txBody>
      </p:sp>
      <p:sp>
        <p:nvSpPr>
          <p:cNvPr id="8" name="Oval 7"/>
          <p:cNvSpPr/>
          <p:nvPr/>
        </p:nvSpPr>
        <p:spPr>
          <a:xfrm>
            <a:off x="10264755" y="2762897"/>
            <a:ext cx="927463" cy="353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stCxn id="8" idx="4"/>
          </p:cNvCxnSpPr>
          <p:nvPr/>
        </p:nvCxnSpPr>
        <p:spPr>
          <a:xfrm flipH="1">
            <a:off x="10728486" y="3116840"/>
            <a:ext cx="1" cy="5356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olded Corner 10"/>
          <p:cNvSpPr/>
          <p:nvPr/>
        </p:nvSpPr>
        <p:spPr>
          <a:xfrm>
            <a:off x="9882556" y="3680067"/>
            <a:ext cx="1763486" cy="1487722"/>
          </a:xfrm>
          <a:prstGeom prst="foldedCorner">
            <a:avLst>
              <a:gd name="adj" fmla="val 20179"/>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2000" dirty="0">
                <a:solidFill>
                  <a:srgbClr val="C00000"/>
                </a:solidFill>
                <a:sym typeface="Wingdings" panose="05000000000000000000" pitchFamily="2" charset="2"/>
              </a:rPr>
              <a:t></a:t>
            </a:r>
            <a:r>
              <a:rPr lang="fa-IR" dirty="0">
                <a:solidFill>
                  <a:srgbClr val="C00000"/>
                </a:solidFill>
                <a:cs typeface="B Koodak" panose="00000700000000000000" pitchFamily="2" charset="-78"/>
              </a:rPr>
              <a:t> عددهای 1و 2 و  3 و ... را عددهای طبیعی مینامند.</a:t>
            </a:r>
            <a:endParaRPr lang="en-US" dirty="0">
              <a:solidFill>
                <a:srgbClr val="C00000"/>
              </a:solidFill>
              <a:cs typeface="B Koodak" panose="000007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138145893"/>
              </p:ext>
            </p:extLst>
          </p:nvPr>
        </p:nvGraphicFramePr>
        <p:xfrm>
          <a:off x="665300" y="3571270"/>
          <a:ext cx="3157836" cy="2685402"/>
        </p:xfrm>
        <a:graphic>
          <a:graphicData uri="http://schemas.openxmlformats.org/drawingml/2006/table">
            <a:tbl>
              <a:tblPr firstRow="1" bandRow="1">
                <a:tableStyleId>{22838BEF-8BB2-4498-84A7-C5851F593DF1}</a:tableStyleId>
              </a:tblPr>
              <a:tblGrid>
                <a:gridCol w="1052612">
                  <a:extLst>
                    <a:ext uri="{9D8B030D-6E8A-4147-A177-3AD203B41FA5}">
                      <a16:colId xmlns:a16="http://schemas.microsoft.com/office/drawing/2014/main" val="1387107381"/>
                    </a:ext>
                  </a:extLst>
                </a:gridCol>
                <a:gridCol w="1052612">
                  <a:extLst>
                    <a:ext uri="{9D8B030D-6E8A-4147-A177-3AD203B41FA5}">
                      <a16:colId xmlns:a16="http://schemas.microsoft.com/office/drawing/2014/main" val="3234390232"/>
                    </a:ext>
                  </a:extLst>
                </a:gridCol>
                <a:gridCol w="1052612">
                  <a:extLst>
                    <a:ext uri="{9D8B030D-6E8A-4147-A177-3AD203B41FA5}">
                      <a16:colId xmlns:a16="http://schemas.microsoft.com/office/drawing/2014/main" val="1561122738"/>
                    </a:ext>
                  </a:extLst>
                </a:gridCol>
              </a:tblGrid>
              <a:tr h="335675">
                <a:tc>
                  <a:txBody>
                    <a:bodyPr/>
                    <a:lstStyle/>
                    <a:p>
                      <a:pPr algn="ctr"/>
                      <a:r>
                        <a:rPr lang="fa-IR" sz="1600" dirty="0">
                          <a:cs typeface="B Koodak" panose="00000700000000000000" pitchFamily="2" charset="-78"/>
                        </a:rPr>
                        <a:t>اولین</a:t>
                      </a:r>
                      <a:r>
                        <a:rPr lang="fa-IR" sz="1600" baseline="0" dirty="0">
                          <a:cs typeface="B Koodak" panose="00000700000000000000" pitchFamily="2" charset="-78"/>
                        </a:rPr>
                        <a:t> عدد</a:t>
                      </a:r>
                      <a:endParaRPr lang="en-US" sz="1600" dirty="0">
                        <a:cs typeface="B Koodak" panose="00000700000000000000" pitchFamily="2" charset="-78"/>
                      </a:endParaRPr>
                    </a:p>
                  </a:txBody>
                  <a:tcPr/>
                </a:tc>
                <a:tc>
                  <a:txBody>
                    <a:bodyPr/>
                    <a:lstStyle/>
                    <a:p>
                      <a:pPr algn="ctr"/>
                      <a:r>
                        <a:rPr lang="fa-IR" sz="1600" dirty="0">
                          <a:cs typeface="B Koodak" panose="00000700000000000000" pitchFamily="2" charset="-78"/>
                        </a:rPr>
                        <a:t>دومین عدد</a:t>
                      </a:r>
                      <a:endParaRPr lang="en-US" sz="1600" dirty="0">
                        <a:cs typeface="B Koodak" panose="00000700000000000000" pitchFamily="2" charset="-78"/>
                      </a:endParaRPr>
                    </a:p>
                  </a:txBody>
                  <a:tcPr/>
                </a:tc>
                <a:tc>
                  <a:txBody>
                    <a:bodyPr/>
                    <a:lstStyle/>
                    <a:p>
                      <a:pPr algn="ctr"/>
                      <a:r>
                        <a:rPr lang="fa-IR" sz="1600" dirty="0">
                          <a:cs typeface="B Koodak" panose="00000700000000000000" pitchFamily="2" charset="-78"/>
                        </a:rPr>
                        <a:t>حاصل</a:t>
                      </a:r>
                      <a:r>
                        <a:rPr lang="fa-IR" sz="1600" baseline="0" dirty="0">
                          <a:cs typeface="B Koodak" panose="00000700000000000000" pitchFamily="2" charset="-78"/>
                        </a:rPr>
                        <a:t> جمع</a:t>
                      </a:r>
                      <a:endParaRPr lang="en-US" sz="1600" dirty="0">
                        <a:cs typeface="B Koodak" panose="00000700000000000000" pitchFamily="2" charset="-78"/>
                      </a:endParaRPr>
                    </a:p>
                  </a:txBody>
                  <a:tcPr/>
                </a:tc>
                <a:extLst>
                  <a:ext uri="{0D108BD9-81ED-4DB2-BD59-A6C34878D82A}">
                    <a16:rowId xmlns:a16="http://schemas.microsoft.com/office/drawing/2014/main" val="1034334349"/>
                  </a:ext>
                </a:extLst>
              </a:tr>
              <a:tr h="2349727">
                <a:tc>
                  <a:txBody>
                    <a:bodyPr/>
                    <a:lstStyle/>
                    <a:p>
                      <a:pPr algn="ctr"/>
                      <a:endParaRPr lang="en-US" sz="3600" dirty="0">
                        <a:solidFill>
                          <a:schemeClr val="accent1">
                            <a:lumMod val="50000"/>
                          </a:schemeClr>
                        </a:solidFill>
                        <a:cs typeface="B Koodak" panose="00000700000000000000" pitchFamily="2" charset="-78"/>
                      </a:endParaRPr>
                    </a:p>
                  </a:txBody>
                  <a:tcPr>
                    <a:solidFill>
                      <a:schemeClr val="bg1"/>
                    </a:solidFill>
                  </a:tcPr>
                </a:tc>
                <a:tc>
                  <a:txBody>
                    <a:bodyPr/>
                    <a:lstStyle/>
                    <a:p>
                      <a:pPr algn="ctr"/>
                      <a:endParaRPr lang="fa-IR" sz="3600" dirty="0">
                        <a:solidFill>
                          <a:schemeClr val="accent1">
                            <a:lumMod val="50000"/>
                          </a:schemeClr>
                        </a:solidFill>
                        <a:cs typeface="B Koodak" panose="00000700000000000000" pitchFamily="2" charset="-78"/>
                      </a:endParaRPr>
                    </a:p>
                  </a:txBody>
                  <a:tcPr>
                    <a:solidFill>
                      <a:schemeClr val="bg1"/>
                    </a:solidFill>
                  </a:tcPr>
                </a:tc>
                <a:tc>
                  <a:txBody>
                    <a:bodyPr/>
                    <a:lstStyle/>
                    <a:p>
                      <a:pPr algn="ctr"/>
                      <a:endParaRPr lang="en-US" sz="3600" dirty="0">
                        <a:solidFill>
                          <a:schemeClr val="accent1">
                            <a:lumMod val="50000"/>
                          </a:schemeClr>
                        </a:solidFill>
                        <a:cs typeface="B Koodak" panose="00000700000000000000" pitchFamily="2" charset="-78"/>
                      </a:endParaRPr>
                    </a:p>
                  </a:txBody>
                  <a:tcPr>
                    <a:solidFill>
                      <a:schemeClr val="bg1"/>
                    </a:solidFill>
                  </a:tcPr>
                </a:tc>
                <a:extLst>
                  <a:ext uri="{0D108BD9-81ED-4DB2-BD59-A6C34878D82A}">
                    <a16:rowId xmlns:a16="http://schemas.microsoft.com/office/drawing/2014/main" val="2657209320"/>
                  </a:ext>
                </a:extLst>
              </a:tr>
            </a:tbl>
          </a:graphicData>
        </a:graphic>
      </p:graphicFrame>
      <p:sp>
        <p:nvSpPr>
          <p:cNvPr id="16" name="Rectangle 15"/>
          <p:cNvSpPr/>
          <p:nvPr/>
        </p:nvSpPr>
        <p:spPr>
          <a:xfrm>
            <a:off x="3636445" y="3652497"/>
            <a:ext cx="6096000" cy="646331"/>
          </a:xfrm>
          <a:prstGeom prst="rect">
            <a:avLst/>
          </a:prstGeom>
        </p:spPr>
        <p:txBody>
          <a:bodyPr>
            <a:spAutoFit/>
          </a:bodyPr>
          <a:lstStyle/>
          <a:p>
            <a:pPr algn="r" rtl="1"/>
            <a:r>
              <a:rPr lang="fa-IR" dirty="0">
                <a:solidFill>
                  <a:schemeClr val="accent1">
                    <a:lumMod val="50000"/>
                  </a:schemeClr>
                </a:solidFill>
                <a:latin typeface="AmuzehNewNormalPS"/>
                <a:cs typeface="B Koodak" panose="00000700000000000000" pitchFamily="2" charset="-78"/>
              </a:rPr>
              <a:t>کوچکترین عدد طبیعی چیست؟</a:t>
            </a:r>
            <a:br>
              <a:rPr lang="fa-IR" dirty="0">
                <a:solidFill>
                  <a:schemeClr val="accent1">
                    <a:lumMod val="50000"/>
                  </a:schemeClr>
                </a:solidFill>
                <a:latin typeface="AmuzehNewNormalPS"/>
                <a:cs typeface="B Koodak" panose="00000700000000000000" pitchFamily="2" charset="-78"/>
              </a:rPr>
            </a:br>
            <a:endParaRPr lang="en-US" dirty="0">
              <a:solidFill>
                <a:schemeClr val="accent1">
                  <a:lumMod val="50000"/>
                </a:schemeClr>
              </a:solidFill>
              <a:cs typeface="B Koodak" panose="00000700000000000000" pitchFamily="2" charset="-78"/>
            </a:endParaRPr>
          </a:p>
        </p:txBody>
      </p:sp>
      <p:sp>
        <p:nvSpPr>
          <p:cNvPr id="18" name="Rectangle 17"/>
          <p:cNvSpPr/>
          <p:nvPr/>
        </p:nvSpPr>
        <p:spPr>
          <a:xfrm>
            <a:off x="3636445" y="4054596"/>
            <a:ext cx="6096000" cy="369332"/>
          </a:xfrm>
          <a:prstGeom prst="rect">
            <a:avLst/>
          </a:prstGeom>
        </p:spPr>
        <p:txBody>
          <a:bodyPr>
            <a:spAutoFit/>
          </a:bodyPr>
          <a:lstStyle/>
          <a:p>
            <a:pPr algn="r" rtl="1"/>
            <a:r>
              <a:rPr lang="fa-IR" dirty="0">
                <a:solidFill>
                  <a:schemeClr val="accent1">
                    <a:lumMod val="50000"/>
                  </a:schemeClr>
                </a:solidFill>
                <a:latin typeface="AmuzehNewNormalPS"/>
                <a:cs typeface="B Koodak" panose="00000700000000000000" pitchFamily="2" charset="-78"/>
              </a:rPr>
              <a:t>حاصلضرب آن در چه عددی 24میشود؟</a:t>
            </a:r>
          </a:p>
        </p:txBody>
      </p:sp>
      <p:sp>
        <p:nvSpPr>
          <p:cNvPr id="19" name="Rectangle 18"/>
          <p:cNvSpPr/>
          <p:nvPr/>
        </p:nvSpPr>
        <p:spPr>
          <a:xfrm>
            <a:off x="3636445" y="4424637"/>
            <a:ext cx="6096000" cy="646331"/>
          </a:xfrm>
          <a:prstGeom prst="rect">
            <a:avLst/>
          </a:prstGeom>
        </p:spPr>
        <p:txBody>
          <a:bodyPr>
            <a:spAutoFit/>
          </a:bodyPr>
          <a:lstStyle/>
          <a:p>
            <a:pPr algn="r" rtl="1"/>
            <a:r>
              <a:rPr lang="fa-IR" dirty="0">
                <a:solidFill>
                  <a:schemeClr val="accent1">
                    <a:lumMod val="50000"/>
                  </a:schemeClr>
                </a:solidFill>
                <a:latin typeface="AmuzehNewNormalPS"/>
                <a:cs typeface="B Koodak" panose="00000700000000000000" pitchFamily="2" charset="-78"/>
              </a:rPr>
              <a:t>حاصل جمع آن ها چند میشود؟</a:t>
            </a:r>
            <a:br>
              <a:rPr lang="fa-IR" dirty="0">
                <a:solidFill>
                  <a:schemeClr val="accent1">
                    <a:lumMod val="50000"/>
                  </a:schemeClr>
                </a:solidFill>
                <a:latin typeface="AmuzehNewNormalPS"/>
                <a:cs typeface="B Koodak" panose="00000700000000000000" pitchFamily="2" charset="-78"/>
              </a:rPr>
            </a:br>
            <a:endParaRPr lang="en-US" dirty="0">
              <a:solidFill>
                <a:schemeClr val="accent1">
                  <a:lumMod val="50000"/>
                </a:schemeClr>
              </a:solidFill>
              <a:cs typeface="B Koodak" panose="00000700000000000000" pitchFamily="2" charset="-78"/>
            </a:endParaRPr>
          </a:p>
        </p:txBody>
      </p:sp>
      <p:sp>
        <p:nvSpPr>
          <p:cNvPr id="20" name="Rectangle 19"/>
          <p:cNvSpPr/>
          <p:nvPr/>
        </p:nvSpPr>
        <p:spPr>
          <a:xfrm>
            <a:off x="4530161" y="4826027"/>
            <a:ext cx="5202284" cy="923330"/>
          </a:xfrm>
          <a:prstGeom prst="rect">
            <a:avLst/>
          </a:prstGeom>
        </p:spPr>
        <p:txBody>
          <a:bodyPr wrap="square">
            <a:spAutoFit/>
          </a:bodyPr>
          <a:lstStyle/>
          <a:p>
            <a:pPr algn="r" rtl="1"/>
            <a:r>
              <a:rPr lang="fa-IR" dirty="0">
                <a:solidFill>
                  <a:schemeClr val="accent1">
                    <a:lumMod val="50000"/>
                  </a:schemeClr>
                </a:solidFill>
                <a:latin typeface="AmuzehNewNormalPS"/>
                <a:cs typeface="B Koodak" panose="00000700000000000000" pitchFamily="2" charset="-78"/>
              </a:rPr>
              <a:t>اکنون عدد طبیعی بعدی را در نظر بگیرید و به همین ترتیب عددها را پیدا کنید.</a:t>
            </a:r>
            <a:br>
              <a:rPr lang="fa-IR" dirty="0">
                <a:solidFill>
                  <a:schemeClr val="accent1">
                    <a:lumMod val="50000"/>
                  </a:schemeClr>
                </a:solidFill>
                <a:latin typeface="AmuzehNewNormalPS"/>
                <a:cs typeface="B Koodak" panose="00000700000000000000" pitchFamily="2" charset="-78"/>
              </a:rPr>
            </a:br>
            <a:endParaRPr lang="en-US" dirty="0"/>
          </a:p>
        </p:txBody>
      </p:sp>
      <p:sp>
        <p:nvSpPr>
          <p:cNvPr id="21" name="Rectangle 20"/>
          <p:cNvSpPr/>
          <p:nvPr/>
        </p:nvSpPr>
        <p:spPr>
          <a:xfrm>
            <a:off x="345205" y="5544551"/>
            <a:ext cx="3798025" cy="61862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380050" y="5346029"/>
            <a:ext cx="1025545" cy="1015663"/>
          </a:xfrm>
          <a:prstGeom prst="rect">
            <a:avLst/>
          </a:prstGeom>
          <a:noFill/>
        </p:spPr>
        <p:txBody>
          <a:bodyPr wrap="square" rtlCol="0">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23" name="Rectangle 22"/>
          <p:cNvSpPr/>
          <p:nvPr/>
        </p:nvSpPr>
        <p:spPr>
          <a:xfrm>
            <a:off x="995806" y="5567585"/>
            <a:ext cx="439363" cy="646331"/>
          </a:xfrm>
          <a:prstGeom prst="rect">
            <a:avLst/>
          </a:prstGeom>
        </p:spPr>
        <p:txBody>
          <a:bodyPr wrap="square">
            <a:spAutoFit/>
          </a:bodyPr>
          <a:lstStyle/>
          <a:p>
            <a:pPr algn="ctr"/>
            <a:r>
              <a:rPr lang="fa-IR" sz="3600" dirty="0">
                <a:solidFill>
                  <a:schemeClr val="accent1">
                    <a:lumMod val="50000"/>
                  </a:schemeClr>
                </a:solidFill>
                <a:cs typeface="B Koodak" panose="00000700000000000000" pitchFamily="2" charset="-78"/>
              </a:rPr>
              <a:t>4</a:t>
            </a:r>
            <a:endParaRPr lang="en-US" sz="3600" dirty="0">
              <a:solidFill>
                <a:schemeClr val="accent1">
                  <a:lumMod val="50000"/>
                </a:schemeClr>
              </a:solidFill>
              <a:cs typeface="B Koodak" panose="00000700000000000000" pitchFamily="2" charset="-78"/>
            </a:endParaRPr>
          </a:p>
        </p:txBody>
      </p:sp>
      <p:sp>
        <p:nvSpPr>
          <p:cNvPr id="24" name="Rectangle 23"/>
          <p:cNvSpPr/>
          <p:nvPr/>
        </p:nvSpPr>
        <p:spPr>
          <a:xfrm>
            <a:off x="1958019" y="5610341"/>
            <a:ext cx="572395" cy="646331"/>
          </a:xfrm>
          <a:prstGeom prst="rect">
            <a:avLst/>
          </a:prstGeom>
        </p:spPr>
        <p:txBody>
          <a:bodyPr wrap="square">
            <a:spAutoFit/>
          </a:bodyPr>
          <a:lstStyle/>
          <a:p>
            <a:pPr algn="ctr"/>
            <a:r>
              <a:rPr lang="fa-IR" sz="3600" dirty="0">
                <a:solidFill>
                  <a:schemeClr val="accent1">
                    <a:lumMod val="50000"/>
                  </a:schemeClr>
                </a:solidFill>
                <a:cs typeface="B Koodak" panose="00000700000000000000" pitchFamily="2" charset="-78"/>
              </a:rPr>
              <a:t>6</a:t>
            </a:r>
          </a:p>
        </p:txBody>
      </p:sp>
      <p:sp>
        <p:nvSpPr>
          <p:cNvPr id="25" name="Rectangle 24"/>
          <p:cNvSpPr/>
          <p:nvPr/>
        </p:nvSpPr>
        <p:spPr>
          <a:xfrm>
            <a:off x="2867020" y="5585953"/>
            <a:ext cx="852998" cy="646331"/>
          </a:xfrm>
          <a:prstGeom prst="rect">
            <a:avLst/>
          </a:prstGeom>
        </p:spPr>
        <p:txBody>
          <a:bodyPr wrap="square">
            <a:spAutoFit/>
          </a:bodyPr>
          <a:lstStyle/>
          <a:p>
            <a:pPr algn="ctr"/>
            <a:r>
              <a:rPr lang="fa-IR" sz="3600" dirty="0">
                <a:solidFill>
                  <a:schemeClr val="accent1">
                    <a:lumMod val="50000"/>
                  </a:schemeClr>
                </a:solidFill>
                <a:cs typeface="B Koodak" panose="00000700000000000000" pitchFamily="2" charset="-78"/>
              </a:rPr>
              <a:t>10</a:t>
            </a:r>
            <a:endParaRPr lang="en-US" sz="3600" dirty="0">
              <a:solidFill>
                <a:schemeClr val="accent1">
                  <a:lumMod val="50000"/>
                </a:schemeClr>
              </a:solidFill>
              <a:cs typeface="B Koodak" panose="00000700000000000000" pitchFamily="2" charset="-78"/>
            </a:endParaRPr>
          </a:p>
        </p:txBody>
      </p:sp>
      <p:sp>
        <p:nvSpPr>
          <p:cNvPr id="26" name="Rectangle 25"/>
          <p:cNvSpPr/>
          <p:nvPr/>
        </p:nvSpPr>
        <p:spPr>
          <a:xfrm>
            <a:off x="1005405" y="3966838"/>
            <a:ext cx="436337" cy="646331"/>
          </a:xfrm>
          <a:prstGeom prst="rect">
            <a:avLst/>
          </a:prstGeom>
        </p:spPr>
        <p:txBody>
          <a:bodyPr wrap="none">
            <a:spAutoFit/>
          </a:bodyPr>
          <a:lstStyle/>
          <a:p>
            <a:pPr algn="ctr"/>
            <a:r>
              <a:rPr lang="fa-IR" sz="3600" dirty="0">
                <a:solidFill>
                  <a:schemeClr val="accent1">
                    <a:lumMod val="50000"/>
                  </a:schemeClr>
                </a:solidFill>
                <a:cs typeface="B Koodak" panose="00000700000000000000" pitchFamily="2" charset="-78"/>
              </a:rPr>
              <a:t>1</a:t>
            </a:r>
          </a:p>
        </p:txBody>
      </p:sp>
      <p:sp>
        <p:nvSpPr>
          <p:cNvPr id="27" name="Rectangle 26"/>
          <p:cNvSpPr/>
          <p:nvPr/>
        </p:nvSpPr>
        <p:spPr>
          <a:xfrm>
            <a:off x="1005404" y="4474238"/>
            <a:ext cx="436338" cy="646331"/>
          </a:xfrm>
          <a:prstGeom prst="rect">
            <a:avLst/>
          </a:prstGeom>
        </p:spPr>
        <p:txBody>
          <a:bodyPr wrap="none">
            <a:spAutoFit/>
          </a:bodyPr>
          <a:lstStyle/>
          <a:p>
            <a:pPr algn="ctr"/>
            <a:r>
              <a:rPr lang="fa-IR" sz="3600" dirty="0">
                <a:solidFill>
                  <a:schemeClr val="accent1">
                    <a:lumMod val="50000"/>
                  </a:schemeClr>
                </a:solidFill>
                <a:cs typeface="B Koodak" panose="00000700000000000000" pitchFamily="2" charset="-78"/>
              </a:rPr>
              <a:t>2</a:t>
            </a:r>
          </a:p>
        </p:txBody>
      </p:sp>
      <p:sp>
        <p:nvSpPr>
          <p:cNvPr id="28" name="Rectangle 27"/>
          <p:cNvSpPr/>
          <p:nvPr/>
        </p:nvSpPr>
        <p:spPr>
          <a:xfrm>
            <a:off x="1005404" y="5037151"/>
            <a:ext cx="436338" cy="646331"/>
          </a:xfrm>
          <a:prstGeom prst="rect">
            <a:avLst/>
          </a:prstGeom>
        </p:spPr>
        <p:txBody>
          <a:bodyPr wrap="none">
            <a:spAutoFit/>
          </a:bodyPr>
          <a:lstStyle/>
          <a:p>
            <a:pPr algn="ctr"/>
            <a:r>
              <a:rPr lang="fa-IR" sz="3600" dirty="0">
                <a:solidFill>
                  <a:schemeClr val="accent1">
                    <a:lumMod val="50000"/>
                  </a:schemeClr>
                </a:solidFill>
                <a:cs typeface="B Koodak" panose="00000700000000000000" pitchFamily="2" charset="-78"/>
              </a:rPr>
              <a:t>3</a:t>
            </a:r>
          </a:p>
        </p:txBody>
      </p:sp>
      <p:sp>
        <p:nvSpPr>
          <p:cNvPr id="29" name="Rectangle 28"/>
          <p:cNvSpPr/>
          <p:nvPr/>
        </p:nvSpPr>
        <p:spPr>
          <a:xfrm>
            <a:off x="1910530" y="3966837"/>
            <a:ext cx="688009" cy="646331"/>
          </a:xfrm>
          <a:prstGeom prst="rect">
            <a:avLst/>
          </a:prstGeom>
        </p:spPr>
        <p:txBody>
          <a:bodyPr wrap="none">
            <a:spAutoFit/>
          </a:bodyPr>
          <a:lstStyle/>
          <a:p>
            <a:pPr algn="ctr"/>
            <a:r>
              <a:rPr lang="fa-IR" sz="3600" dirty="0">
                <a:solidFill>
                  <a:schemeClr val="accent1">
                    <a:lumMod val="50000"/>
                  </a:schemeClr>
                </a:solidFill>
                <a:cs typeface="B Koodak" panose="00000700000000000000" pitchFamily="2" charset="-78"/>
              </a:rPr>
              <a:t>24</a:t>
            </a:r>
          </a:p>
        </p:txBody>
      </p:sp>
      <p:sp>
        <p:nvSpPr>
          <p:cNvPr id="30" name="Rectangle 29"/>
          <p:cNvSpPr/>
          <p:nvPr/>
        </p:nvSpPr>
        <p:spPr>
          <a:xfrm>
            <a:off x="1885388" y="4452061"/>
            <a:ext cx="688009" cy="646331"/>
          </a:xfrm>
          <a:prstGeom prst="rect">
            <a:avLst/>
          </a:prstGeom>
        </p:spPr>
        <p:txBody>
          <a:bodyPr wrap="none">
            <a:spAutoFit/>
          </a:bodyPr>
          <a:lstStyle/>
          <a:p>
            <a:pPr algn="ctr"/>
            <a:r>
              <a:rPr lang="fa-IR" sz="3600" dirty="0">
                <a:solidFill>
                  <a:schemeClr val="accent1">
                    <a:lumMod val="50000"/>
                  </a:schemeClr>
                </a:solidFill>
                <a:cs typeface="B Koodak" panose="00000700000000000000" pitchFamily="2" charset="-78"/>
              </a:rPr>
              <a:t>12</a:t>
            </a:r>
          </a:p>
        </p:txBody>
      </p:sp>
      <p:sp>
        <p:nvSpPr>
          <p:cNvPr id="31" name="Rectangle 30"/>
          <p:cNvSpPr/>
          <p:nvPr/>
        </p:nvSpPr>
        <p:spPr>
          <a:xfrm>
            <a:off x="2011223" y="5022863"/>
            <a:ext cx="436338" cy="646331"/>
          </a:xfrm>
          <a:prstGeom prst="rect">
            <a:avLst/>
          </a:prstGeom>
        </p:spPr>
        <p:txBody>
          <a:bodyPr wrap="none">
            <a:spAutoFit/>
          </a:bodyPr>
          <a:lstStyle/>
          <a:p>
            <a:pPr algn="ctr"/>
            <a:r>
              <a:rPr lang="fa-IR" sz="3600" dirty="0">
                <a:solidFill>
                  <a:schemeClr val="accent1">
                    <a:lumMod val="50000"/>
                  </a:schemeClr>
                </a:solidFill>
                <a:cs typeface="B Koodak" panose="00000700000000000000" pitchFamily="2" charset="-78"/>
              </a:rPr>
              <a:t>8</a:t>
            </a:r>
          </a:p>
        </p:txBody>
      </p:sp>
      <p:sp>
        <p:nvSpPr>
          <p:cNvPr id="32" name="Rectangle 31"/>
          <p:cNvSpPr/>
          <p:nvPr/>
        </p:nvSpPr>
        <p:spPr>
          <a:xfrm>
            <a:off x="2948436" y="3966837"/>
            <a:ext cx="688009" cy="646331"/>
          </a:xfrm>
          <a:prstGeom prst="rect">
            <a:avLst/>
          </a:prstGeom>
        </p:spPr>
        <p:txBody>
          <a:bodyPr wrap="none">
            <a:spAutoFit/>
          </a:bodyPr>
          <a:lstStyle/>
          <a:p>
            <a:pPr algn="ctr"/>
            <a:r>
              <a:rPr lang="fa-IR" sz="3600" dirty="0">
                <a:solidFill>
                  <a:schemeClr val="accent1">
                    <a:lumMod val="50000"/>
                  </a:schemeClr>
                </a:solidFill>
                <a:cs typeface="B Koodak" panose="00000700000000000000" pitchFamily="2" charset="-78"/>
              </a:rPr>
              <a:t>25</a:t>
            </a:r>
          </a:p>
        </p:txBody>
      </p:sp>
      <p:sp>
        <p:nvSpPr>
          <p:cNvPr id="33" name="Rectangle 32"/>
          <p:cNvSpPr/>
          <p:nvPr/>
        </p:nvSpPr>
        <p:spPr>
          <a:xfrm>
            <a:off x="2938928" y="4474238"/>
            <a:ext cx="688009" cy="646331"/>
          </a:xfrm>
          <a:prstGeom prst="rect">
            <a:avLst/>
          </a:prstGeom>
        </p:spPr>
        <p:txBody>
          <a:bodyPr wrap="none">
            <a:spAutoFit/>
          </a:bodyPr>
          <a:lstStyle/>
          <a:p>
            <a:pPr algn="ctr"/>
            <a:r>
              <a:rPr lang="fa-IR" sz="3600" dirty="0">
                <a:solidFill>
                  <a:schemeClr val="accent1">
                    <a:lumMod val="50000"/>
                  </a:schemeClr>
                </a:solidFill>
                <a:cs typeface="B Koodak" panose="00000700000000000000" pitchFamily="2" charset="-78"/>
              </a:rPr>
              <a:t>14</a:t>
            </a:r>
          </a:p>
        </p:txBody>
      </p:sp>
      <p:sp>
        <p:nvSpPr>
          <p:cNvPr id="34" name="Rectangle 33"/>
          <p:cNvSpPr/>
          <p:nvPr/>
        </p:nvSpPr>
        <p:spPr>
          <a:xfrm>
            <a:off x="2938928" y="5008735"/>
            <a:ext cx="688009" cy="646331"/>
          </a:xfrm>
          <a:prstGeom prst="rect">
            <a:avLst/>
          </a:prstGeom>
        </p:spPr>
        <p:txBody>
          <a:bodyPr wrap="none">
            <a:spAutoFit/>
          </a:bodyPr>
          <a:lstStyle/>
          <a:p>
            <a:pPr algn="ctr"/>
            <a:r>
              <a:rPr lang="fa-IR" sz="3600" dirty="0">
                <a:solidFill>
                  <a:schemeClr val="accent1">
                    <a:lumMod val="50000"/>
                  </a:schemeClr>
                </a:solidFill>
                <a:cs typeface="B Koodak" panose="00000700000000000000" pitchFamily="2" charset="-78"/>
              </a:rPr>
              <a:t>11</a:t>
            </a:r>
          </a:p>
        </p:txBody>
      </p:sp>
    </p:spTree>
    <p:extLst>
      <p:ext uri="{BB962C8B-B14F-4D97-AF65-F5344CB8AC3E}">
        <p14:creationId xmlns:p14="http://schemas.microsoft.com/office/powerpoint/2010/main" val="322616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80">
                                          <p:stCondLst>
                                            <p:cond delay="0"/>
                                          </p:stCondLst>
                                        </p:cTn>
                                        <p:tgtEl>
                                          <p:spTgt spid="15"/>
                                        </p:tgtEl>
                                      </p:cBhvr>
                                    </p:animEffect>
                                    <p:anim calcmode="lin" valueType="num">
                                      <p:cBhvr>
                                        <p:cTn id="3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5" dur="26">
                                          <p:stCondLst>
                                            <p:cond delay="650"/>
                                          </p:stCondLst>
                                        </p:cTn>
                                        <p:tgtEl>
                                          <p:spTgt spid="15"/>
                                        </p:tgtEl>
                                      </p:cBhvr>
                                      <p:to x="100000" y="60000"/>
                                    </p:animScale>
                                    <p:animScale>
                                      <p:cBhvr>
                                        <p:cTn id="36" dur="166" decel="50000">
                                          <p:stCondLst>
                                            <p:cond delay="676"/>
                                          </p:stCondLst>
                                        </p:cTn>
                                        <p:tgtEl>
                                          <p:spTgt spid="15"/>
                                        </p:tgtEl>
                                      </p:cBhvr>
                                      <p:to x="100000" y="100000"/>
                                    </p:animScale>
                                    <p:animScale>
                                      <p:cBhvr>
                                        <p:cTn id="37" dur="26">
                                          <p:stCondLst>
                                            <p:cond delay="1312"/>
                                          </p:stCondLst>
                                        </p:cTn>
                                        <p:tgtEl>
                                          <p:spTgt spid="15"/>
                                        </p:tgtEl>
                                      </p:cBhvr>
                                      <p:to x="100000" y="80000"/>
                                    </p:animScale>
                                    <p:animScale>
                                      <p:cBhvr>
                                        <p:cTn id="38" dur="166" decel="50000">
                                          <p:stCondLst>
                                            <p:cond delay="1338"/>
                                          </p:stCondLst>
                                        </p:cTn>
                                        <p:tgtEl>
                                          <p:spTgt spid="15"/>
                                        </p:tgtEl>
                                      </p:cBhvr>
                                      <p:to x="100000" y="100000"/>
                                    </p:animScale>
                                    <p:animScale>
                                      <p:cBhvr>
                                        <p:cTn id="39" dur="26">
                                          <p:stCondLst>
                                            <p:cond delay="1642"/>
                                          </p:stCondLst>
                                        </p:cTn>
                                        <p:tgtEl>
                                          <p:spTgt spid="15"/>
                                        </p:tgtEl>
                                      </p:cBhvr>
                                      <p:to x="100000" y="90000"/>
                                    </p:animScale>
                                    <p:animScale>
                                      <p:cBhvr>
                                        <p:cTn id="40" dur="166" decel="50000">
                                          <p:stCondLst>
                                            <p:cond delay="1668"/>
                                          </p:stCondLst>
                                        </p:cTn>
                                        <p:tgtEl>
                                          <p:spTgt spid="15"/>
                                        </p:tgtEl>
                                      </p:cBhvr>
                                      <p:to x="100000" y="100000"/>
                                    </p:animScale>
                                    <p:animScale>
                                      <p:cBhvr>
                                        <p:cTn id="41" dur="26">
                                          <p:stCondLst>
                                            <p:cond delay="1808"/>
                                          </p:stCondLst>
                                        </p:cTn>
                                        <p:tgtEl>
                                          <p:spTgt spid="15"/>
                                        </p:tgtEl>
                                      </p:cBhvr>
                                      <p:to x="100000" y="95000"/>
                                    </p:animScale>
                                    <p:animScale>
                                      <p:cBhvr>
                                        <p:cTn id="42" dur="166" decel="50000">
                                          <p:stCondLst>
                                            <p:cond delay="1834"/>
                                          </p:stCondLst>
                                        </p:cTn>
                                        <p:tgtEl>
                                          <p:spTgt spid="1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righ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right)">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ppt_w</p:attrName>
                                        </p:attrNameLst>
                                      </p:cBhvr>
                                      <p:tavLst>
                                        <p:tav tm="0">
                                          <p:val>
                                            <p:fltVal val="0"/>
                                          </p:val>
                                        </p:tav>
                                        <p:tav tm="100000">
                                          <p:val>
                                            <p:strVal val="#ppt_w"/>
                                          </p:val>
                                        </p:tav>
                                      </p:tavLst>
                                    </p:anim>
                                    <p:anim calcmode="lin" valueType="num">
                                      <p:cBhvr>
                                        <p:cTn id="77" dur="500" fill="hold"/>
                                        <p:tgtEl>
                                          <p:spTgt spid="32"/>
                                        </p:tgtEl>
                                        <p:attrNameLst>
                                          <p:attrName>ppt_h</p:attrName>
                                        </p:attrNameLst>
                                      </p:cBhvr>
                                      <p:tavLst>
                                        <p:tav tm="0">
                                          <p:val>
                                            <p:fltVal val="0"/>
                                          </p:val>
                                        </p:tav>
                                        <p:tav tm="100000">
                                          <p:val>
                                            <p:strVal val="#ppt_h"/>
                                          </p:val>
                                        </p:tav>
                                      </p:tavLst>
                                    </p:anim>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20">
                                            <p:txEl>
                                              <p:pRg st="0" end="0"/>
                                            </p:txEl>
                                          </p:spTgt>
                                        </p:tgtEl>
                                        <p:attrNameLst>
                                          <p:attrName>style.visibility</p:attrName>
                                        </p:attrNameLst>
                                      </p:cBhvr>
                                      <p:to>
                                        <p:strVal val="visible"/>
                                      </p:to>
                                    </p:set>
                                    <p:animEffect transition="in" filter="wipe(right)">
                                      <p:cBhvr>
                                        <p:cTn id="83" dur="500"/>
                                        <p:tgtEl>
                                          <p:spTgt spid="20">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barn(inVertical)">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Effect transition="in" filter="fade">
                                      <p:cBhvr>
                                        <p:cTn id="95" dur="5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animEffect transition="in" filter="fade">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 calcmode="lin" valueType="num">
                                      <p:cBhvr>
                                        <p:cTn id="128" dur="500" fill="hold"/>
                                        <p:tgtEl>
                                          <p:spTgt spid="34"/>
                                        </p:tgtEl>
                                        <p:attrNameLst>
                                          <p:attrName>ppt_w</p:attrName>
                                        </p:attrNameLst>
                                      </p:cBhvr>
                                      <p:tavLst>
                                        <p:tav tm="0">
                                          <p:val>
                                            <p:fltVal val="0"/>
                                          </p:val>
                                        </p:tav>
                                        <p:tav tm="100000">
                                          <p:val>
                                            <p:strVal val="#ppt_w"/>
                                          </p:val>
                                        </p:tav>
                                      </p:tavLst>
                                    </p:anim>
                                    <p:anim calcmode="lin" valueType="num">
                                      <p:cBhvr>
                                        <p:cTn id="129" dur="500" fill="hold"/>
                                        <p:tgtEl>
                                          <p:spTgt spid="34"/>
                                        </p:tgtEl>
                                        <p:attrNameLst>
                                          <p:attrName>ppt_h</p:attrName>
                                        </p:attrNameLst>
                                      </p:cBhvr>
                                      <p:tavLst>
                                        <p:tav tm="0">
                                          <p:val>
                                            <p:fltVal val="0"/>
                                          </p:val>
                                        </p:tav>
                                        <p:tav tm="100000">
                                          <p:val>
                                            <p:strVal val="#ppt_h"/>
                                          </p:val>
                                        </p:tav>
                                      </p:tavLst>
                                    </p:anim>
                                    <p:animEffect transition="in" filter="fade">
                                      <p:cBhvr>
                                        <p:cTn id="130" dur="500"/>
                                        <p:tgtEl>
                                          <p:spTgt spid="34"/>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p:cTn id="135" dur="500" fill="hold"/>
                                        <p:tgtEl>
                                          <p:spTgt spid="23"/>
                                        </p:tgtEl>
                                        <p:attrNameLst>
                                          <p:attrName>ppt_w</p:attrName>
                                        </p:attrNameLst>
                                      </p:cBhvr>
                                      <p:tavLst>
                                        <p:tav tm="0">
                                          <p:val>
                                            <p:fltVal val="0"/>
                                          </p:val>
                                        </p:tav>
                                        <p:tav tm="100000">
                                          <p:val>
                                            <p:strVal val="#ppt_w"/>
                                          </p:val>
                                        </p:tav>
                                      </p:tavLst>
                                    </p:anim>
                                    <p:anim calcmode="lin" valueType="num">
                                      <p:cBhvr>
                                        <p:cTn id="136" dur="500" fill="hold"/>
                                        <p:tgtEl>
                                          <p:spTgt spid="23"/>
                                        </p:tgtEl>
                                        <p:attrNameLst>
                                          <p:attrName>ppt_h</p:attrName>
                                        </p:attrNameLst>
                                      </p:cBhvr>
                                      <p:tavLst>
                                        <p:tav tm="0">
                                          <p:val>
                                            <p:fltVal val="0"/>
                                          </p:val>
                                        </p:tav>
                                        <p:tav tm="100000">
                                          <p:val>
                                            <p:strVal val="#ppt_h"/>
                                          </p:val>
                                        </p:tav>
                                      </p:tavLst>
                                    </p:anim>
                                    <p:animEffect transition="in" filter="fade">
                                      <p:cBhvr>
                                        <p:cTn id="137" dur="5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 calcmode="lin" valueType="num">
                                      <p:cBhvr>
                                        <p:cTn id="142" dur="500" fill="hold"/>
                                        <p:tgtEl>
                                          <p:spTgt spid="24"/>
                                        </p:tgtEl>
                                        <p:attrNameLst>
                                          <p:attrName>ppt_w</p:attrName>
                                        </p:attrNameLst>
                                      </p:cBhvr>
                                      <p:tavLst>
                                        <p:tav tm="0">
                                          <p:val>
                                            <p:fltVal val="0"/>
                                          </p:val>
                                        </p:tav>
                                        <p:tav tm="100000">
                                          <p:val>
                                            <p:strVal val="#ppt_w"/>
                                          </p:val>
                                        </p:tav>
                                      </p:tavLst>
                                    </p:anim>
                                    <p:anim calcmode="lin" valueType="num">
                                      <p:cBhvr>
                                        <p:cTn id="143" dur="500" fill="hold"/>
                                        <p:tgtEl>
                                          <p:spTgt spid="24"/>
                                        </p:tgtEl>
                                        <p:attrNameLst>
                                          <p:attrName>ppt_h</p:attrName>
                                        </p:attrNameLst>
                                      </p:cBhvr>
                                      <p:tavLst>
                                        <p:tav tm="0">
                                          <p:val>
                                            <p:fltVal val="0"/>
                                          </p:val>
                                        </p:tav>
                                        <p:tav tm="100000">
                                          <p:val>
                                            <p:strVal val="#ppt_h"/>
                                          </p:val>
                                        </p:tav>
                                      </p:tavLst>
                                    </p:anim>
                                    <p:animEffect transition="in" filter="fade">
                                      <p:cBhvr>
                                        <p:cTn id="144" dur="500"/>
                                        <p:tgtEl>
                                          <p:spTgt spid="24"/>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nodeType="clickEffect">
                                  <p:stCondLst>
                                    <p:cond delay="0"/>
                                  </p:stCondLst>
                                  <p:childTnLst>
                                    <p:set>
                                      <p:cBhvr>
                                        <p:cTn id="148" dur="1" fill="hold">
                                          <p:stCondLst>
                                            <p:cond delay="0"/>
                                          </p:stCondLst>
                                        </p:cTn>
                                        <p:tgtEl>
                                          <p:spTgt spid="25">
                                            <p:txEl>
                                              <p:pRg st="0" end="0"/>
                                            </p:txEl>
                                          </p:spTgt>
                                        </p:tgtEl>
                                        <p:attrNameLst>
                                          <p:attrName>style.visibility</p:attrName>
                                        </p:attrNameLst>
                                      </p:cBhvr>
                                      <p:to>
                                        <p:strVal val="visible"/>
                                      </p:to>
                                    </p:set>
                                    <p:anim calcmode="lin" valueType="num">
                                      <p:cBhvr>
                                        <p:cTn id="14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5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51" dur="500"/>
                                        <p:tgtEl>
                                          <p:spTgt spid="25">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0" presetClass="entr" presetSubtype="0" fill="hold" grpId="0" nodeType="click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wedge">
                                      <p:cBhvr>
                                        <p:cTn id="156" dur="2000"/>
                                        <p:tgtEl>
                                          <p:spTgt spid="21"/>
                                        </p:tgtEl>
                                      </p:cBhvr>
                                    </p:animEffect>
                                  </p:childTnLst>
                                </p:cTn>
                              </p:par>
                              <p:par>
                                <p:cTn id="157" presetID="32" presetClass="emph" presetSubtype="0" fill="hold" grpId="1" nodeType="withEffect">
                                  <p:stCondLst>
                                    <p:cond delay="0"/>
                                  </p:stCondLst>
                                  <p:childTnLst>
                                    <p:animRot by="120000">
                                      <p:cBhvr>
                                        <p:cTn id="158" dur="100" fill="hold">
                                          <p:stCondLst>
                                            <p:cond delay="0"/>
                                          </p:stCondLst>
                                        </p:cTn>
                                        <p:tgtEl>
                                          <p:spTgt spid="21"/>
                                        </p:tgtEl>
                                        <p:attrNameLst>
                                          <p:attrName>r</p:attrName>
                                        </p:attrNameLst>
                                      </p:cBhvr>
                                    </p:animRot>
                                    <p:animRot by="-240000">
                                      <p:cBhvr>
                                        <p:cTn id="159" dur="200" fill="hold">
                                          <p:stCondLst>
                                            <p:cond delay="200"/>
                                          </p:stCondLst>
                                        </p:cTn>
                                        <p:tgtEl>
                                          <p:spTgt spid="21"/>
                                        </p:tgtEl>
                                        <p:attrNameLst>
                                          <p:attrName>r</p:attrName>
                                        </p:attrNameLst>
                                      </p:cBhvr>
                                    </p:animRot>
                                    <p:animRot by="240000">
                                      <p:cBhvr>
                                        <p:cTn id="160" dur="200" fill="hold">
                                          <p:stCondLst>
                                            <p:cond delay="400"/>
                                          </p:stCondLst>
                                        </p:cTn>
                                        <p:tgtEl>
                                          <p:spTgt spid="21"/>
                                        </p:tgtEl>
                                        <p:attrNameLst>
                                          <p:attrName>r</p:attrName>
                                        </p:attrNameLst>
                                      </p:cBhvr>
                                    </p:animRot>
                                    <p:animRot by="-240000">
                                      <p:cBhvr>
                                        <p:cTn id="161" dur="200" fill="hold">
                                          <p:stCondLst>
                                            <p:cond delay="600"/>
                                          </p:stCondLst>
                                        </p:cTn>
                                        <p:tgtEl>
                                          <p:spTgt spid="21"/>
                                        </p:tgtEl>
                                        <p:attrNameLst>
                                          <p:attrName>r</p:attrName>
                                        </p:attrNameLst>
                                      </p:cBhvr>
                                    </p:animRot>
                                    <p:animRot by="120000">
                                      <p:cBhvr>
                                        <p:cTn id="162" dur="200" fill="hold">
                                          <p:stCondLst>
                                            <p:cond delay="800"/>
                                          </p:stCondLst>
                                        </p:cTn>
                                        <p:tgtEl>
                                          <p:spTgt spid="21"/>
                                        </p:tgtEl>
                                        <p:attrNameLst>
                                          <p:attrName>r</p:attrName>
                                        </p:attrNameLst>
                                      </p:cBhvr>
                                    </p:animRot>
                                  </p:childTnLst>
                                </p:cTn>
                              </p:par>
                            </p:childTnLst>
                          </p:cTn>
                        </p:par>
                      </p:childTnLst>
                    </p:cTn>
                  </p:par>
                  <p:par>
                    <p:cTn id="163" fill="hold">
                      <p:stCondLst>
                        <p:cond delay="indefinite"/>
                      </p:stCondLst>
                      <p:childTnLst>
                        <p:par>
                          <p:cTn id="164" fill="hold">
                            <p:stCondLst>
                              <p:cond delay="0"/>
                            </p:stCondLst>
                            <p:childTnLst>
                              <p:par>
                                <p:cTn id="165" presetID="49" presetClass="entr" presetSubtype="0" decel="100000" fill="hold" grpId="0" nodeType="clickEffect">
                                  <p:stCondLst>
                                    <p:cond delay="0"/>
                                  </p:stCondLst>
                                  <p:childTnLst>
                                    <p:set>
                                      <p:cBhvr>
                                        <p:cTn id="166" dur="1" fill="hold">
                                          <p:stCondLst>
                                            <p:cond delay="0"/>
                                          </p:stCondLst>
                                        </p:cTn>
                                        <p:tgtEl>
                                          <p:spTgt spid="22"/>
                                        </p:tgtEl>
                                        <p:attrNameLst>
                                          <p:attrName>style.visibility</p:attrName>
                                        </p:attrNameLst>
                                      </p:cBhvr>
                                      <p:to>
                                        <p:strVal val="visible"/>
                                      </p:to>
                                    </p:set>
                                    <p:anim calcmode="lin" valueType="num">
                                      <p:cBhvr>
                                        <p:cTn id="167" dur="500" fill="hold"/>
                                        <p:tgtEl>
                                          <p:spTgt spid="22"/>
                                        </p:tgtEl>
                                        <p:attrNameLst>
                                          <p:attrName>ppt_w</p:attrName>
                                        </p:attrNameLst>
                                      </p:cBhvr>
                                      <p:tavLst>
                                        <p:tav tm="0">
                                          <p:val>
                                            <p:fltVal val="0"/>
                                          </p:val>
                                        </p:tav>
                                        <p:tav tm="100000">
                                          <p:val>
                                            <p:strVal val="#ppt_w"/>
                                          </p:val>
                                        </p:tav>
                                      </p:tavLst>
                                    </p:anim>
                                    <p:anim calcmode="lin" valueType="num">
                                      <p:cBhvr>
                                        <p:cTn id="168" dur="500" fill="hold"/>
                                        <p:tgtEl>
                                          <p:spTgt spid="22"/>
                                        </p:tgtEl>
                                        <p:attrNameLst>
                                          <p:attrName>ppt_h</p:attrName>
                                        </p:attrNameLst>
                                      </p:cBhvr>
                                      <p:tavLst>
                                        <p:tav tm="0">
                                          <p:val>
                                            <p:fltVal val="0"/>
                                          </p:val>
                                        </p:tav>
                                        <p:tav tm="100000">
                                          <p:val>
                                            <p:strVal val="#ppt_h"/>
                                          </p:val>
                                        </p:tav>
                                      </p:tavLst>
                                    </p:anim>
                                    <p:anim calcmode="lin" valueType="num">
                                      <p:cBhvr>
                                        <p:cTn id="169" dur="500" fill="hold"/>
                                        <p:tgtEl>
                                          <p:spTgt spid="22"/>
                                        </p:tgtEl>
                                        <p:attrNameLst>
                                          <p:attrName>style.rotation</p:attrName>
                                        </p:attrNameLst>
                                      </p:cBhvr>
                                      <p:tavLst>
                                        <p:tav tm="0">
                                          <p:val>
                                            <p:fltVal val="360"/>
                                          </p:val>
                                        </p:tav>
                                        <p:tav tm="100000">
                                          <p:val>
                                            <p:fltVal val="0"/>
                                          </p:val>
                                        </p:tav>
                                      </p:tavLst>
                                    </p:anim>
                                    <p:animEffect transition="in" filter="fade">
                                      <p:cBhvr>
                                        <p:cTn id="1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P spid="16" grpId="0"/>
      <p:bldP spid="18" grpId="0"/>
      <p:bldP spid="19" grpId="0"/>
      <p:bldP spid="20" grpId="0"/>
      <p:bldP spid="21" grpId="0" animBg="1"/>
      <p:bldP spid="21" grpId="1" animBg="1"/>
      <p:bldP spid="22" grpId="0"/>
      <p:bldP spid="23" grpId="0"/>
      <p:bldP spid="24" grpId="0"/>
      <p:bldP spid="26" grpId="0"/>
      <p:bldP spid="27"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7566" y="2706491"/>
            <a:ext cx="3501345" cy="3965978"/>
          </a:xfrm>
          <a:prstGeom prst="rect">
            <a:avLst/>
          </a:prstGeom>
        </p:spPr>
      </p:pic>
      <p:sp>
        <p:nvSpPr>
          <p:cNvPr id="6" name="Oval 5"/>
          <p:cNvSpPr/>
          <p:nvPr/>
        </p:nvSpPr>
        <p:spPr>
          <a:xfrm rot="2037007">
            <a:off x="8625299" y="4702583"/>
            <a:ext cx="1291771" cy="366320"/>
          </a:xfrm>
          <a:prstGeom prst="ellipse">
            <a:avLst/>
          </a:prstGeom>
          <a:solidFill>
            <a:schemeClr val="accent1">
              <a:lumMod val="75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4791101">
            <a:off x="9387499" y="3543209"/>
            <a:ext cx="1407499" cy="418551"/>
          </a:xfrm>
          <a:prstGeom prst="ellipse">
            <a:avLst/>
          </a:prstGeom>
          <a:solidFill>
            <a:schemeClr val="accent1">
              <a:lumMod val="75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rot="5400000">
            <a:off x="9774611" y="3357905"/>
            <a:ext cx="1611838" cy="418551"/>
          </a:xfrm>
          <a:prstGeom prst="ellipse">
            <a:avLst/>
          </a:prstGeom>
          <a:solidFill>
            <a:schemeClr val="accent1">
              <a:lumMod val="75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rot="5400000">
            <a:off x="10289751" y="3555829"/>
            <a:ext cx="1407499" cy="341583"/>
          </a:xfrm>
          <a:prstGeom prst="ellipse">
            <a:avLst/>
          </a:prstGeom>
          <a:solidFill>
            <a:schemeClr val="accent1">
              <a:lumMod val="75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rot="6619207">
            <a:off x="10987314" y="3972482"/>
            <a:ext cx="1100899" cy="294445"/>
          </a:xfrm>
          <a:prstGeom prst="ellipse">
            <a:avLst/>
          </a:prstGeom>
          <a:solidFill>
            <a:schemeClr val="accent1">
              <a:lumMod val="75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254395" y="369560"/>
            <a:ext cx="5696329"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2ـ با انگشتان یک دست به 5 صورت میتوان عدد 1را نشان داد. </a:t>
            </a:r>
            <a:endParaRPr lang="en-US" sz="2000" dirty="0">
              <a:cs typeface="B Koodak" panose="00000700000000000000" pitchFamily="2" charset="-78"/>
            </a:endParaRPr>
          </a:p>
        </p:txBody>
      </p:sp>
      <p:sp>
        <p:nvSpPr>
          <p:cNvPr id="29" name="Rectangle 28"/>
          <p:cNvSpPr/>
          <p:nvPr/>
        </p:nvSpPr>
        <p:spPr>
          <a:xfrm>
            <a:off x="5585117" y="826941"/>
            <a:ext cx="6096000" cy="400110"/>
          </a:xfrm>
          <a:prstGeom prst="rect">
            <a:avLst/>
          </a:prstGeom>
        </p:spPr>
        <p:txBody>
          <a:bodyPr>
            <a:spAutoFit/>
          </a:bodyPr>
          <a:lstStyle/>
          <a:p>
            <a:pPr algn="r" rtl="1"/>
            <a:r>
              <a:rPr lang="fa-IR" sz="2000" dirty="0">
                <a:solidFill>
                  <a:srgbClr val="231F20"/>
                </a:solidFill>
                <a:latin typeface="AmuzehNewNormalPS"/>
                <a:cs typeface="B Koodak" panose="00000700000000000000" pitchFamily="2" charset="-78"/>
              </a:rPr>
              <a:t>به چند صورت میتوان عدد 2را نشان داد؟</a:t>
            </a:r>
            <a:endParaRPr lang="en-US" sz="2000" dirty="0">
              <a:cs typeface="B Koodak" panose="00000700000000000000" pitchFamily="2" charset="-78"/>
            </a:endParaRPr>
          </a:p>
        </p:txBody>
      </p:sp>
      <p:sp>
        <p:nvSpPr>
          <p:cNvPr id="30" name="TextBox 29"/>
          <p:cNvSpPr txBox="1"/>
          <p:nvPr/>
        </p:nvSpPr>
        <p:spPr>
          <a:xfrm>
            <a:off x="8348080" y="4352652"/>
            <a:ext cx="478971"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1</a:t>
            </a:r>
            <a:endParaRPr lang="en-US" sz="2800" dirty="0">
              <a:solidFill>
                <a:schemeClr val="accent2">
                  <a:lumMod val="75000"/>
                </a:schemeClr>
              </a:solidFill>
              <a:cs typeface="B Koodak" panose="00000700000000000000" pitchFamily="2" charset="-78"/>
            </a:endParaRPr>
          </a:p>
        </p:txBody>
      </p:sp>
      <p:sp>
        <p:nvSpPr>
          <p:cNvPr id="31" name="TextBox 30"/>
          <p:cNvSpPr txBox="1"/>
          <p:nvPr/>
        </p:nvSpPr>
        <p:spPr>
          <a:xfrm>
            <a:off x="9680205" y="2577279"/>
            <a:ext cx="478971"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2</a:t>
            </a:r>
            <a:endParaRPr lang="en-US" sz="2800" dirty="0">
              <a:solidFill>
                <a:schemeClr val="accent2">
                  <a:lumMod val="75000"/>
                </a:schemeClr>
              </a:solidFill>
              <a:cs typeface="B Koodak" panose="00000700000000000000" pitchFamily="2" charset="-78"/>
            </a:endParaRPr>
          </a:p>
        </p:txBody>
      </p:sp>
      <p:sp>
        <p:nvSpPr>
          <p:cNvPr id="32" name="TextBox 31"/>
          <p:cNvSpPr txBox="1"/>
          <p:nvPr/>
        </p:nvSpPr>
        <p:spPr>
          <a:xfrm>
            <a:off x="10358387" y="2380275"/>
            <a:ext cx="478971"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3</a:t>
            </a:r>
            <a:endParaRPr lang="en-US" sz="2800" dirty="0">
              <a:solidFill>
                <a:schemeClr val="accent2">
                  <a:lumMod val="75000"/>
                </a:schemeClr>
              </a:solidFill>
              <a:cs typeface="B Koodak" panose="00000700000000000000" pitchFamily="2" charset="-78"/>
            </a:endParaRPr>
          </a:p>
        </p:txBody>
      </p:sp>
      <p:sp>
        <p:nvSpPr>
          <p:cNvPr id="33" name="TextBox 32"/>
          <p:cNvSpPr txBox="1"/>
          <p:nvPr/>
        </p:nvSpPr>
        <p:spPr>
          <a:xfrm>
            <a:off x="11532849" y="2761261"/>
            <a:ext cx="478971" cy="523220"/>
          </a:xfrm>
          <a:prstGeom prst="rect">
            <a:avLst/>
          </a:prstGeom>
          <a:noFill/>
        </p:spPr>
        <p:txBody>
          <a:bodyPr wrap="square" rtlCol="0">
            <a:spAutoFit/>
          </a:bodyPr>
          <a:lstStyle/>
          <a:p>
            <a:r>
              <a:rPr lang="fa-IR" sz="2800">
                <a:solidFill>
                  <a:schemeClr val="accent2">
                    <a:lumMod val="75000"/>
                  </a:schemeClr>
                </a:solidFill>
                <a:cs typeface="B Koodak" panose="00000700000000000000" pitchFamily="2" charset="-78"/>
              </a:rPr>
              <a:t>5</a:t>
            </a:r>
            <a:endParaRPr lang="en-US" sz="2800" dirty="0">
              <a:solidFill>
                <a:schemeClr val="accent2">
                  <a:lumMod val="75000"/>
                </a:schemeClr>
              </a:solidFill>
              <a:cs typeface="B Koodak" panose="00000700000000000000" pitchFamily="2" charset="-78"/>
            </a:endParaRPr>
          </a:p>
        </p:txBody>
      </p:sp>
      <p:sp>
        <p:nvSpPr>
          <p:cNvPr id="34" name="TextBox 33"/>
          <p:cNvSpPr txBox="1"/>
          <p:nvPr/>
        </p:nvSpPr>
        <p:spPr>
          <a:xfrm>
            <a:off x="10897937" y="2441044"/>
            <a:ext cx="478971"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4</a:t>
            </a:r>
            <a:endParaRPr lang="en-US" sz="2800" dirty="0">
              <a:solidFill>
                <a:schemeClr val="accent2">
                  <a:lumMod val="75000"/>
                </a:schemeClr>
              </a:solidFill>
              <a:cs typeface="B Koodak" panose="00000700000000000000" pitchFamily="2" charset="-78"/>
            </a:endParaRPr>
          </a:p>
        </p:txBody>
      </p:sp>
      <p:grpSp>
        <p:nvGrpSpPr>
          <p:cNvPr id="40" name="Group 39"/>
          <p:cNvGrpSpPr/>
          <p:nvPr/>
        </p:nvGrpSpPr>
        <p:grpSpPr>
          <a:xfrm>
            <a:off x="361378" y="1881085"/>
            <a:ext cx="1900871" cy="2108330"/>
            <a:chOff x="213915" y="1886857"/>
            <a:chExt cx="2385786" cy="2418378"/>
          </a:xfrm>
        </p:grpSpPr>
        <p:cxnSp>
          <p:nvCxnSpPr>
            <p:cNvPr id="36" name="Straight Connector 35"/>
            <p:cNvCxnSpPr/>
            <p:nvPr/>
          </p:nvCxnSpPr>
          <p:spPr>
            <a:xfrm>
              <a:off x="213915" y="2256189"/>
              <a:ext cx="2385786"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flipV="1">
              <a:off x="1318985" y="1886857"/>
              <a:ext cx="0" cy="2418378"/>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grpSp>
      <p:sp>
        <p:nvSpPr>
          <p:cNvPr id="47" name="TextBox 46"/>
          <p:cNvSpPr txBox="1"/>
          <p:nvPr/>
        </p:nvSpPr>
        <p:spPr>
          <a:xfrm>
            <a:off x="1344717" y="1808834"/>
            <a:ext cx="1248229" cy="338554"/>
          </a:xfrm>
          <a:prstGeom prst="rect">
            <a:avLst/>
          </a:prstGeom>
          <a:noFill/>
        </p:spPr>
        <p:txBody>
          <a:bodyPr wrap="square" rtlCol="0">
            <a:spAutoFit/>
          </a:bodyPr>
          <a:lstStyle/>
          <a:p>
            <a:r>
              <a:rPr lang="fa-IR" sz="1600" dirty="0">
                <a:cs typeface="B Koodak" panose="00000700000000000000" pitchFamily="2" charset="-78"/>
              </a:rPr>
              <a:t>انگشت دوم</a:t>
            </a:r>
            <a:endParaRPr lang="en-US" sz="1600" dirty="0">
              <a:cs typeface="B Koodak" panose="00000700000000000000" pitchFamily="2" charset="-78"/>
            </a:endParaRPr>
          </a:p>
        </p:txBody>
      </p:sp>
      <p:sp>
        <p:nvSpPr>
          <p:cNvPr id="50" name="TextBox 49"/>
          <p:cNvSpPr txBox="1"/>
          <p:nvPr/>
        </p:nvSpPr>
        <p:spPr>
          <a:xfrm>
            <a:off x="288155" y="1787242"/>
            <a:ext cx="1248229" cy="338554"/>
          </a:xfrm>
          <a:prstGeom prst="rect">
            <a:avLst/>
          </a:prstGeom>
          <a:noFill/>
        </p:spPr>
        <p:txBody>
          <a:bodyPr wrap="square" rtlCol="0">
            <a:spAutoFit/>
          </a:bodyPr>
          <a:lstStyle/>
          <a:p>
            <a:r>
              <a:rPr lang="fa-IR" sz="1600" dirty="0">
                <a:cs typeface="B Koodak" panose="00000700000000000000" pitchFamily="2" charset="-78"/>
              </a:rPr>
              <a:t>انگشت اول</a:t>
            </a:r>
            <a:endParaRPr lang="en-US" sz="1600" dirty="0">
              <a:cs typeface="B Koodak" panose="00000700000000000000" pitchFamily="2" charset="-78"/>
            </a:endParaRPr>
          </a:p>
        </p:txBody>
      </p:sp>
      <p:sp>
        <p:nvSpPr>
          <p:cNvPr id="51" name="TextBox 50"/>
          <p:cNvSpPr txBox="1"/>
          <p:nvPr/>
        </p:nvSpPr>
        <p:spPr>
          <a:xfrm>
            <a:off x="581240" y="2279847"/>
            <a:ext cx="2297793" cy="461665"/>
          </a:xfrm>
          <a:prstGeom prst="rect">
            <a:avLst/>
          </a:prstGeom>
          <a:noFill/>
        </p:spPr>
        <p:txBody>
          <a:bodyPr wrap="square" rtlCol="0">
            <a:spAutoFit/>
          </a:bodyPr>
          <a:lstStyle/>
          <a:p>
            <a:pPr rtl="1"/>
            <a:r>
              <a:rPr lang="fa-IR" sz="2400" dirty="0">
                <a:cs typeface="B Koodak" panose="00000700000000000000" pitchFamily="2" charset="-78"/>
              </a:rPr>
              <a:t>2          1</a:t>
            </a:r>
            <a:endParaRPr lang="en-US" sz="2400" dirty="0">
              <a:cs typeface="B Koodak" panose="00000700000000000000" pitchFamily="2" charset="-78"/>
            </a:endParaRPr>
          </a:p>
        </p:txBody>
      </p:sp>
      <p:sp>
        <p:nvSpPr>
          <p:cNvPr id="52" name="TextBox 51"/>
          <p:cNvSpPr txBox="1"/>
          <p:nvPr/>
        </p:nvSpPr>
        <p:spPr>
          <a:xfrm>
            <a:off x="581238" y="2673640"/>
            <a:ext cx="2297793" cy="461665"/>
          </a:xfrm>
          <a:prstGeom prst="rect">
            <a:avLst/>
          </a:prstGeom>
          <a:noFill/>
        </p:spPr>
        <p:txBody>
          <a:bodyPr wrap="square" rtlCol="0">
            <a:spAutoFit/>
          </a:bodyPr>
          <a:lstStyle/>
          <a:p>
            <a:pPr rtl="1"/>
            <a:r>
              <a:rPr lang="fa-IR" sz="2400" dirty="0">
                <a:cs typeface="B Koodak" panose="00000700000000000000" pitchFamily="2" charset="-78"/>
              </a:rPr>
              <a:t>3          1</a:t>
            </a:r>
            <a:endParaRPr lang="en-US" sz="2400" dirty="0">
              <a:cs typeface="B Koodak" panose="00000700000000000000" pitchFamily="2" charset="-78"/>
            </a:endParaRPr>
          </a:p>
        </p:txBody>
      </p:sp>
      <p:sp>
        <p:nvSpPr>
          <p:cNvPr id="53" name="TextBox 52"/>
          <p:cNvSpPr txBox="1"/>
          <p:nvPr/>
        </p:nvSpPr>
        <p:spPr>
          <a:xfrm>
            <a:off x="581238" y="3067433"/>
            <a:ext cx="2297793" cy="461665"/>
          </a:xfrm>
          <a:prstGeom prst="rect">
            <a:avLst/>
          </a:prstGeom>
          <a:noFill/>
        </p:spPr>
        <p:txBody>
          <a:bodyPr wrap="square" rtlCol="0">
            <a:spAutoFit/>
          </a:bodyPr>
          <a:lstStyle/>
          <a:p>
            <a:pPr rtl="1"/>
            <a:r>
              <a:rPr lang="fa-IR" sz="2400" dirty="0">
                <a:cs typeface="B Koodak" panose="00000700000000000000" pitchFamily="2" charset="-78"/>
              </a:rPr>
              <a:t>4          1</a:t>
            </a:r>
            <a:endParaRPr lang="en-US" sz="2400" dirty="0">
              <a:cs typeface="B Koodak" panose="00000700000000000000" pitchFamily="2" charset="-78"/>
            </a:endParaRPr>
          </a:p>
        </p:txBody>
      </p:sp>
      <p:sp>
        <p:nvSpPr>
          <p:cNvPr id="54" name="TextBox 53"/>
          <p:cNvSpPr txBox="1"/>
          <p:nvPr/>
        </p:nvSpPr>
        <p:spPr>
          <a:xfrm>
            <a:off x="581238" y="3461226"/>
            <a:ext cx="2297793" cy="461665"/>
          </a:xfrm>
          <a:prstGeom prst="rect">
            <a:avLst/>
          </a:prstGeom>
          <a:noFill/>
        </p:spPr>
        <p:txBody>
          <a:bodyPr wrap="square" rtlCol="0">
            <a:spAutoFit/>
          </a:bodyPr>
          <a:lstStyle/>
          <a:p>
            <a:pPr rtl="1"/>
            <a:r>
              <a:rPr lang="fa-IR" sz="2400" dirty="0">
                <a:cs typeface="B Koodak" panose="00000700000000000000" pitchFamily="2" charset="-78"/>
              </a:rPr>
              <a:t>5          1</a:t>
            </a:r>
            <a:endParaRPr lang="en-US" sz="2400" dirty="0">
              <a:cs typeface="B Koodak" panose="00000700000000000000" pitchFamily="2" charset="-78"/>
            </a:endParaRPr>
          </a:p>
        </p:txBody>
      </p:sp>
      <p:grpSp>
        <p:nvGrpSpPr>
          <p:cNvPr id="55" name="Group 54"/>
          <p:cNvGrpSpPr/>
          <p:nvPr/>
        </p:nvGrpSpPr>
        <p:grpSpPr>
          <a:xfrm>
            <a:off x="2452502" y="1881085"/>
            <a:ext cx="1900871" cy="2108330"/>
            <a:chOff x="213915" y="1886857"/>
            <a:chExt cx="2385786" cy="2418378"/>
          </a:xfrm>
        </p:grpSpPr>
        <p:cxnSp>
          <p:nvCxnSpPr>
            <p:cNvPr id="56" name="Straight Connector 55"/>
            <p:cNvCxnSpPr/>
            <p:nvPr/>
          </p:nvCxnSpPr>
          <p:spPr>
            <a:xfrm>
              <a:off x="213915" y="2256189"/>
              <a:ext cx="2385786"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flipV="1">
              <a:off x="1318985" y="1886857"/>
              <a:ext cx="0" cy="2418378"/>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grpSp>
      <p:sp>
        <p:nvSpPr>
          <p:cNvPr id="58" name="TextBox 57"/>
          <p:cNvSpPr txBox="1"/>
          <p:nvPr/>
        </p:nvSpPr>
        <p:spPr>
          <a:xfrm>
            <a:off x="3389559" y="1794425"/>
            <a:ext cx="1248229" cy="338554"/>
          </a:xfrm>
          <a:prstGeom prst="rect">
            <a:avLst/>
          </a:prstGeom>
          <a:noFill/>
        </p:spPr>
        <p:txBody>
          <a:bodyPr wrap="square" rtlCol="0">
            <a:spAutoFit/>
          </a:bodyPr>
          <a:lstStyle/>
          <a:p>
            <a:r>
              <a:rPr lang="fa-IR" sz="1600" dirty="0">
                <a:cs typeface="B Koodak" panose="00000700000000000000" pitchFamily="2" charset="-78"/>
              </a:rPr>
              <a:t>انگشت دوم</a:t>
            </a:r>
            <a:endParaRPr lang="en-US" sz="1600" dirty="0">
              <a:cs typeface="B Koodak" panose="00000700000000000000" pitchFamily="2" charset="-78"/>
            </a:endParaRPr>
          </a:p>
        </p:txBody>
      </p:sp>
      <p:sp>
        <p:nvSpPr>
          <p:cNvPr id="59" name="TextBox 58"/>
          <p:cNvSpPr txBox="1"/>
          <p:nvPr/>
        </p:nvSpPr>
        <p:spPr>
          <a:xfrm>
            <a:off x="2363852" y="1780303"/>
            <a:ext cx="1248229" cy="338554"/>
          </a:xfrm>
          <a:prstGeom prst="rect">
            <a:avLst/>
          </a:prstGeom>
          <a:noFill/>
        </p:spPr>
        <p:txBody>
          <a:bodyPr wrap="square" rtlCol="0">
            <a:spAutoFit/>
          </a:bodyPr>
          <a:lstStyle/>
          <a:p>
            <a:r>
              <a:rPr lang="fa-IR" sz="1600" dirty="0">
                <a:cs typeface="B Koodak" panose="00000700000000000000" pitchFamily="2" charset="-78"/>
              </a:rPr>
              <a:t>انگشت اول</a:t>
            </a:r>
            <a:endParaRPr lang="en-US" sz="1600" dirty="0">
              <a:cs typeface="B Koodak" panose="00000700000000000000" pitchFamily="2" charset="-78"/>
            </a:endParaRPr>
          </a:p>
        </p:txBody>
      </p:sp>
      <p:sp>
        <p:nvSpPr>
          <p:cNvPr id="61" name="TextBox 60"/>
          <p:cNvSpPr txBox="1"/>
          <p:nvPr/>
        </p:nvSpPr>
        <p:spPr>
          <a:xfrm>
            <a:off x="2757642" y="2238578"/>
            <a:ext cx="2297793" cy="461665"/>
          </a:xfrm>
          <a:prstGeom prst="rect">
            <a:avLst/>
          </a:prstGeom>
          <a:noFill/>
        </p:spPr>
        <p:txBody>
          <a:bodyPr wrap="square" rtlCol="0">
            <a:spAutoFit/>
          </a:bodyPr>
          <a:lstStyle/>
          <a:p>
            <a:pPr rtl="1"/>
            <a:r>
              <a:rPr lang="fa-IR" sz="2400" dirty="0">
                <a:cs typeface="B Koodak" panose="00000700000000000000" pitchFamily="2" charset="-78"/>
              </a:rPr>
              <a:t>3          2</a:t>
            </a:r>
            <a:endParaRPr lang="en-US" sz="2400" dirty="0">
              <a:cs typeface="B Koodak" panose="00000700000000000000" pitchFamily="2" charset="-78"/>
            </a:endParaRPr>
          </a:p>
        </p:txBody>
      </p:sp>
      <p:sp>
        <p:nvSpPr>
          <p:cNvPr id="62" name="TextBox 61"/>
          <p:cNvSpPr txBox="1"/>
          <p:nvPr/>
        </p:nvSpPr>
        <p:spPr>
          <a:xfrm>
            <a:off x="2757641" y="2704839"/>
            <a:ext cx="2297793" cy="461665"/>
          </a:xfrm>
          <a:prstGeom prst="rect">
            <a:avLst/>
          </a:prstGeom>
          <a:noFill/>
        </p:spPr>
        <p:txBody>
          <a:bodyPr wrap="square" rtlCol="0">
            <a:spAutoFit/>
          </a:bodyPr>
          <a:lstStyle/>
          <a:p>
            <a:pPr rtl="1"/>
            <a:r>
              <a:rPr lang="fa-IR" sz="2400" dirty="0">
                <a:cs typeface="B Koodak" panose="00000700000000000000" pitchFamily="2" charset="-78"/>
              </a:rPr>
              <a:t>4          2</a:t>
            </a:r>
            <a:endParaRPr lang="en-US" sz="2400" dirty="0">
              <a:cs typeface="B Koodak" panose="00000700000000000000" pitchFamily="2" charset="-78"/>
            </a:endParaRPr>
          </a:p>
        </p:txBody>
      </p:sp>
      <p:sp>
        <p:nvSpPr>
          <p:cNvPr id="63" name="TextBox 62"/>
          <p:cNvSpPr txBox="1"/>
          <p:nvPr/>
        </p:nvSpPr>
        <p:spPr>
          <a:xfrm>
            <a:off x="2757641" y="3209644"/>
            <a:ext cx="2297793" cy="461665"/>
          </a:xfrm>
          <a:prstGeom prst="rect">
            <a:avLst/>
          </a:prstGeom>
          <a:noFill/>
        </p:spPr>
        <p:txBody>
          <a:bodyPr wrap="square" rtlCol="0">
            <a:spAutoFit/>
          </a:bodyPr>
          <a:lstStyle/>
          <a:p>
            <a:pPr rtl="1"/>
            <a:r>
              <a:rPr lang="fa-IR" sz="2400" dirty="0">
                <a:cs typeface="B Koodak" panose="00000700000000000000" pitchFamily="2" charset="-78"/>
              </a:rPr>
              <a:t>5          2</a:t>
            </a:r>
            <a:endParaRPr lang="en-US" sz="2400" dirty="0">
              <a:cs typeface="B Koodak" panose="00000700000000000000" pitchFamily="2" charset="-78"/>
            </a:endParaRPr>
          </a:p>
        </p:txBody>
      </p:sp>
      <p:grpSp>
        <p:nvGrpSpPr>
          <p:cNvPr id="64" name="Group 63"/>
          <p:cNvGrpSpPr/>
          <p:nvPr/>
        </p:nvGrpSpPr>
        <p:grpSpPr>
          <a:xfrm>
            <a:off x="4565718" y="1854482"/>
            <a:ext cx="1900871" cy="2108330"/>
            <a:chOff x="213915" y="1886857"/>
            <a:chExt cx="2385786" cy="2418378"/>
          </a:xfrm>
        </p:grpSpPr>
        <p:cxnSp>
          <p:nvCxnSpPr>
            <p:cNvPr id="65" name="Straight Connector 64"/>
            <p:cNvCxnSpPr/>
            <p:nvPr/>
          </p:nvCxnSpPr>
          <p:spPr>
            <a:xfrm>
              <a:off x="213915" y="2256189"/>
              <a:ext cx="2385786"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flipV="1">
              <a:off x="1318985" y="1886857"/>
              <a:ext cx="0" cy="2418378"/>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grpSp>
      <p:sp>
        <p:nvSpPr>
          <p:cNvPr id="67" name="TextBox 66"/>
          <p:cNvSpPr txBox="1"/>
          <p:nvPr/>
        </p:nvSpPr>
        <p:spPr>
          <a:xfrm>
            <a:off x="5446181" y="1753700"/>
            <a:ext cx="1248229" cy="338554"/>
          </a:xfrm>
          <a:prstGeom prst="rect">
            <a:avLst/>
          </a:prstGeom>
          <a:noFill/>
        </p:spPr>
        <p:txBody>
          <a:bodyPr wrap="square" rtlCol="0">
            <a:spAutoFit/>
          </a:bodyPr>
          <a:lstStyle/>
          <a:p>
            <a:r>
              <a:rPr lang="fa-IR" sz="1600" dirty="0">
                <a:cs typeface="B Koodak" panose="00000700000000000000" pitchFamily="2" charset="-78"/>
              </a:rPr>
              <a:t>انگشت دوم</a:t>
            </a:r>
            <a:endParaRPr lang="en-US" sz="1600" dirty="0">
              <a:cs typeface="B Koodak" panose="00000700000000000000" pitchFamily="2" charset="-78"/>
            </a:endParaRPr>
          </a:p>
        </p:txBody>
      </p:sp>
      <p:sp>
        <p:nvSpPr>
          <p:cNvPr id="68" name="TextBox 67"/>
          <p:cNvSpPr txBox="1"/>
          <p:nvPr/>
        </p:nvSpPr>
        <p:spPr>
          <a:xfrm>
            <a:off x="4477068" y="1753700"/>
            <a:ext cx="1248229" cy="338554"/>
          </a:xfrm>
          <a:prstGeom prst="rect">
            <a:avLst/>
          </a:prstGeom>
          <a:noFill/>
        </p:spPr>
        <p:txBody>
          <a:bodyPr wrap="square" rtlCol="0">
            <a:spAutoFit/>
          </a:bodyPr>
          <a:lstStyle/>
          <a:p>
            <a:r>
              <a:rPr lang="fa-IR" sz="1600" dirty="0">
                <a:cs typeface="B Koodak" panose="00000700000000000000" pitchFamily="2" charset="-78"/>
              </a:rPr>
              <a:t>انگشت اول</a:t>
            </a:r>
            <a:endParaRPr lang="en-US" sz="1600" dirty="0">
              <a:cs typeface="B Koodak" panose="00000700000000000000" pitchFamily="2" charset="-78"/>
            </a:endParaRPr>
          </a:p>
        </p:txBody>
      </p:sp>
      <p:sp>
        <p:nvSpPr>
          <p:cNvPr id="70" name="TextBox 69"/>
          <p:cNvSpPr txBox="1"/>
          <p:nvPr/>
        </p:nvSpPr>
        <p:spPr>
          <a:xfrm>
            <a:off x="4859494" y="2300691"/>
            <a:ext cx="2297793" cy="461665"/>
          </a:xfrm>
          <a:prstGeom prst="rect">
            <a:avLst/>
          </a:prstGeom>
          <a:noFill/>
        </p:spPr>
        <p:txBody>
          <a:bodyPr wrap="square" rtlCol="0">
            <a:spAutoFit/>
          </a:bodyPr>
          <a:lstStyle/>
          <a:p>
            <a:pPr rtl="1"/>
            <a:r>
              <a:rPr lang="fa-IR" sz="2400" dirty="0">
                <a:cs typeface="B Koodak" panose="00000700000000000000" pitchFamily="2" charset="-78"/>
              </a:rPr>
              <a:t>4          3</a:t>
            </a:r>
            <a:endParaRPr lang="en-US" sz="2400" dirty="0">
              <a:cs typeface="B Koodak" panose="00000700000000000000" pitchFamily="2" charset="-78"/>
            </a:endParaRPr>
          </a:p>
        </p:txBody>
      </p:sp>
      <p:sp>
        <p:nvSpPr>
          <p:cNvPr id="71" name="TextBox 70"/>
          <p:cNvSpPr txBox="1"/>
          <p:nvPr/>
        </p:nvSpPr>
        <p:spPr>
          <a:xfrm>
            <a:off x="4870324" y="2762356"/>
            <a:ext cx="2297793" cy="461665"/>
          </a:xfrm>
          <a:prstGeom prst="rect">
            <a:avLst/>
          </a:prstGeom>
          <a:noFill/>
        </p:spPr>
        <p:txBody>
          <a:bodyPr wrap="square" rtlCol="0">
            <a:spAutoFit/>
          </a:bodyPr>
          <a:lstStyle/>
          <a:p>
            <a:pPr rtl="1"/>
            <a:r>
              <a:rPr lang="fa-IR" sz="2400" dirty="0">
                <a:cs typeface="B Koodak" panose="00000700000000000000" pitchFamily="2" charset="-78"/>
              </a:rPr>
              <a:t>5          3</a:t>
            </a:r>
            <a:endParaRPr lang="en-US" sz="2400" dirty="0">
              <a:cs typeface="B Koodak" panose="00000700000000000000" pitchFamily="2" charset="-78"/>
            </a:endParaRPr>
          </a:p>
        </p:txBody>
      </p:sp>
      <p:grpSp>
        <p:nvGrpSpPr>
          <p:cNvPr id="72" name="Group 71"/>
          <p:cNvGrpSpPr/>
          <p:nvPr/>
        </p:nvGrpSpPr>
        <p:grpSpPr>
          <a:xfrm>
            <a:off x="6656211" y="1854482"/>
            <a:ext cx="1900871" cy="2108330"/>
            <a:chOff x="213915" y="1886857"/>
            <a:chExt cx="2385786" cy="2418378"/>
          </a:xfrm>
        </p:grpSpPr>
        <p:cxnSp>
          <p:nvCxnSpPr>
            <p:cNvPr id="73" name="Straight Connector 72"/>
            <p:cNvCxnSpPr/>
            <p:nvPr/>
          </p:nvCxnSpPr>
          <p:spPr>
            <a:xfrm>
              <a:off x="213915" y="2256189"/>
              <a:ext cx="2385786"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a:xfrm flipV="1">
              <a:off x="1318985" y="1886857"/>
              <a:ext cx="0" cy="2418378"/>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grpSp>
      <p:sp>
        <p:nvSpPr>
          <p:cNvPr id="75" name="TextBox 74"/>
          <p:cNvSpPr txBox="1"/>
          <p:nvPr/>
        </p:nvSpPr>
        <p:spPr>
          <a:xfrm>
            <a:off x="7578822" y="1764122"/>
            <a:ext cx="1248229" cy="338554"/>
          </a:xfrm>
          <a:prstGeom prst="rect">
            <a:avLst/>
          </a:prstGeom>
          <a:noFill/>
        </p:spPr>
        <p:txBody>
          <a:bodyPr wrap="square" rtlCol="0">
            <a:spAutoFit/>
          </a:bodyPr>
          <a:lstStyle/>
          <a:p>
            <a:r>
              <a:rPr lang="fa-IR" sz="1600" dirty="0">
                <a:cs typeface="B Koodak" panose="00000700000000000000" pitchFamily="2" charset="-78"/>
              </a:rPr>
              <a:t>انگشت دوم</a:t>
            </a:r>
            <a:endParaRPr lang="en-US" sz="1600" dirty="0">
              <a:cs typeface="B Koodak" panose="00000700000000000000" pitchFamily="2" charset="-78"/>
            </a:endParaRPr>
          </a:p>
        </p:txBody>
      </p:sp>
      <p:sp>
        <p:nvSpPr>
          <p:cNvPr id="76" name="TextBox 75"/>
          <p:cNvSpPr txBox="1"/>
          <p:nvPr/>
        </p:nvSpPr>
        <p:spPr>
          <a:xfrm>
            <a:off x="6567561" y="1753700"/>
            <a:ext cx="1248229" cy="338554"/>
          </a:xfrm>
          <a:prstGeom prst="rect">
            <a:avLst/>
          </a:prstGeom>
          <a:noFill/>
        </p:spPr>
        <p:txBody>
          <a:bodyPr wrap="square" rtlCol="0">
            <a:spAutoFit/>
          </a:bodyPr>
          <a:lstStyle/>
          <a:p>
            <a:r>
              <a:rPr lang="fa-IR" sz="1600" dirty="0">
                <a:cs typeface="B Koodak" panose="00000700000000000000" pitchFamily="2" charset="-78"/>
              </a:rPr>
              <a:t>انگشت اول</a:t>
            </a:r>
            <a:endParaRPr lang="en-US" sz="1600" dirty="0">
              <a:cs typeface="B Koodak" panose="00000700000000000000" pitchFamily="2" charset="-78"/>
            </a:endParaRPr>
          </a:p>
        </p:txBody>
      </p:sp>
      <p:sp>
        <p:nvSpPr>
          <p:cNvPr id="79" name="TextBox 78"/>
          <p:cNvSpPr txBox="1"/>
          <p:nvPr/>
        </p:nvSpPr>
        <p:spPr>
          <a:xfrm>
            <a:off x="6956914" y="2267279"/>
            <a:ext cx="2297793" cy="461665"/>
          </a:xfrm>
          <a:prstGeom prst="rect">
            <a:avLst/>
          </a:prstGeom>
          <a:noFill/>
        </p:spPr>
        <p:txBody>
          <a:bodyPr wrap="square" rtlCol="0">
            <a:spAutoFit/>
          </a:bodyPr>
          <a:lstStyle/>
          <a:p>
            <a:pPr rtl="1"/>
            <a:r>
              <a:rPr lang="fa-IR" sz="2400" dirty="0">
                <a:cs typeface="B Koodak" panose="00000700000000000000" pitchFamily="2" charset="-78"/>
              </a:rPr>
              <a:t>5          4</a:t>
            </a:r>
            <a:endParaRPr lang="en-US" sz="2400" dirty="0">
              <a:cs typeface="B Koodak" panose="00000700000000000000" pitchFamily="2" charset="-78"/>
            </a:endParaRPr>
          </a:p>
        </p:txBody>
      </p:sp>
      <p:sp>
        <p:nvSpPr>
          <p:cNvPr id="80" name="Rounded Rectangle 79"/>
          <p:cNvSpPr/>
          <p:nvPr/>
        </p:nvSpPr>
        <p:spPr>
          <a:xfrm>
            <a:off x="667393" y="4083258"/>
            <a:ext cx="1148896" cy="494558"/>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accent6">
                    <a:lumMod val="50000"/>
                  </a:schemeClr>
                </a:solidFill>
                <a:cs typeface="B Koodak" panose="00000700000000000000" pitchFamily="2" charset="-78"/>
              </a:rPr>
              <a:t>4حالت</a:t>
            </a:r>
            <a:endParaRPr lang="en-US" sz="2000" dirty="0">
              <a:solidFill>
                <a:schemeClr val="accent6">
                  <a:lumMod val="50000"/>
                </a:schemeClr>
              </a:solidFill>
              <a:cs typeface="B Koodak" panose="00000700000000000000" pitchFamily="2" charset="-78"/>
            </a:endParaRPr>
          </a:p>
        </p:txBody>
      </p:sp>
      <p:sp>
        <p:nvSpPr>
          <p:cNvPr id="81" name="Rounded Rectangle 80"/>
          <p:cNvSpPr/>
          <p:nvPr/>
        </p:nvSpPr>
        <p:spPr>
          <a:xfrm>
            <a:off x="2828489" y="4135739"/>
            <a:ext cx="1148896" cy="494558"/>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accent6">
                    <a:lumMod val="50000"/>
                  </a:schemeClr>
                </a:solidFill>
                <a:cs typeface="B Koodak" panose="00000700000000000000" pitchFamily="2" charset="-78"/>
              </a:rPr>
              <a:t>3حالت</a:t>
            </a:r>
            <a:endParaRPr lang="en-US" sz="2000" dirty="0">
              <a:solidFill>
                <a:schemeClr val="accent6">
                  <a:lumMod val="50000"/>
                </a:schemeClr>
              </a:solidFill>
              <a:cs typeface="B Koodak" panose="00000700000000000000" pitchFamily="2" charset="-78"/>
            </a:endParaRPr>
          </a:p>
        </p:txBody>
      </p:sp>
      <p:sp>
        <p:nvSpPr>
          <p:cNvPr id="82" name="Rounded Rectangle 81"/>
          <p:cNvSpPr/>
          <p:nvPr/>
        </p:nvSpPr>
        <p:spPr>
          <a:xfrm>
            <a:off x="4941705" y="4135739"/>
            <a:ext cx="1148896" cy="494558"/>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accent6">
                    <a:lumMod val="50000"/>
                  </a:schemeClr>
                </a:solidFill>
                <a:cs typeface="B Koodak" panose="00000700000000000000" pitchFamily="2" charset="-78"/>
              </a:rPr>
              <a:t>2حالت</a:t>
            </a:r>
            <a:endParaRPr lang="en-US" sz="2000" dirty="0">
              <a:solidFill>
                <a:schemeClr val="accent6">
                  <a:lumMod val="50000"/>
                </a:schemeClr>
              </a:solidFill>
              <a:cs typeface="B Koodak" panose="00000700000000000000" pitchFamily="2" charset="-78"/>
            </a:endParaRPr>
          </a:p>
        </p:txBody>
      </p:sp>
      <p:sp>
        <p:nvSpPr>
          <p:cNvPr id="83" name="Rounded Rectangle 82"/>
          <p:cNvSpPr/>
          <p:nvPr/>
        </p:nvSpPr>
        <p:spPr>
          <a:xfrm>
            <a:off x="6943246" y="5573952"/>
            <a:ext cx="1404833" cy="56036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accent6">
                    <a:lumMod val="50000"/>
                  </a:schemeClr>
                </a:solidFill>
                <a:cs typeface="B Koodak" panose="00000700000000000000" pitchFamily="2" charset="-78"/>
              </a:rPr>
              <a:t>10حالت</a:t>
            </a:r>
            <a:endParaRPr lang="en-US" sz="2800" dirty="0">
              <a:solidFill>
                <a:schemeClr val="accent6">
                  <a:lumMod val="50000"/>
                </a:schemeClr>
              </a:solidFill>
              <a:cs typeface="B Koodak" panose="00000700000000000000" pitchFamily="2" charset="-78"/>
            </a:endParaRPr>
          </a:p>
        </p:txBody>
      </p:sp>
      <p:sp>
        <p:nvSpPr>
          <p:cNvPr id="84" name="TextBox 83"/>
          <p:cNvSpPr txBox="1"/>
          <p:nvPr/>
        </p:nvSpPr>
        <p:spPr>
          <a:xfrm>
            <a:off x="1679073" y="5533098"/>
            <a:ext cx="372361" cy="707886"/>
          </a:xfrm>
          <a:prstGeom prst="rect">
            <a:avLst/>
          </a:prstGeom>
          <a:noFill/>
        </p:spPr>
        <p:txBody>
          <a:bodyPr wrap="square" rtlCol="0">
            <a:spAutoFit/>
          </a:bodyPr>
          <a:lstStyle/>
          <a:p>
            <a:r>
              <a:rPr lang="fa-IR" sz="4000" dirty="0">
                <a:cs typeface="B Koodak" panose="00000700000000000000" pitchFamily="2" charset="-78"/>
              </a:rPr>
              <a:t>+</a:t>
            </a:r>
            <a:endParaRPr lang="en-US" sz="4000" dirty="0">
              <a:cs typeface="B Koodak" panose="00000700000000000000" pitchFamily="2" charset="-78"/>
            </a:endParaRPr>
          </a:p>
        </p:txBody>
      </p:sp>
      <p:sp>
        <p:nvSpPr>
          <p:cNvPr id="85" name="TextBox 84"/>
          <p:cNvSpPr txBox="1"/>
          <p:nvPr/>
        </p:nvSpPr>
        <p:spPr>
          <a:xfrm>
            <a:off x="4978368" y="5510260"/>
            <a:ext cx="372361" cy="707886"/>
          </a:xfrm>
          <a:prstGeom prst="rect">
            <a:avLst/>
          </a:prstGeom>
          <a:noFill/>
        </p:spPr>
        <p:txBody>
          <a:bodyPr wrap="square" rtlCol="0">
            <a:spAutoFit/>
          </a:bodyPr>
          <a:lstStyle/>
          <a:p>
            <a:r>
              <a:rPr lang="fa-IR" sz="4000" dirty="0">
                <a:cs typeface="B Koodak" panose="00000700000000000000" pitchFamily="2" charset="-78"/>
              </a:rPr>
              <a:t>+</a:t>
            </a:r>
            <a:endParaRPr lang="en-US" sz="4000" dirty="0">
              <a:cs typeface="B Koodak" panose="00000700000000000000" pitchFamily="2" charset="-78"/>
            </a:endParaRPr>
          </a:p>
        </p:txBody>
      </p:sp>
      <p:sp>
        <p:nvSpPr>
          <p:cNvPr id="86" name="TextBox 85"/>
          <p:cNvSpPr txBox="1"/>
          <p:nvPr/>
        </p:nvSpPr>
        <p:spPr>
          <a:xfrm>
            <a:off x="6451141" y="5510260"/>
            <a:ext cx="372361" cy="707886"/>
          </a:xfrm>
          <a:prstGeom prst="rect">
            <a:avLst/>
          </a:prstGeom>
          <a:noFill/>
        </p:spPr>
        <p:txBody>
          <a:bodyPr wrap="square" rtlCol="0">
            <a:spAutoFit/>
          </a:bodyPr>
          <a:lstStyle/>
          <a:p>
            <a:r>
              <a:rPr lang="fa-IR" sz="4000" dirty="0">
                <a:cs typeface="B Koodak" panose="00000700000000000000" pitchFamily="2" charset="-78"/>
              </a:rPr>
              <a:t>=</a:t>
            </a:r>
            <a:endParaRPr lang="en-US" sz="4000" dirty="0">
              <a:cs typeface="B Koodak" panose="00000700000000000000" pitchFamily="2" charset="-78"/>
            </a:endParaRPr>
          </a:p>
        </p:txBody>
      </p:sp>
      <p:sp>
        <p:nvSpPr>
          <p:cNvPr id="87" name="TextBox 86"/>
          <p:cNvSpPr txBox="1"/>
          <p:nvPr/>
        </p:nvSpPr>
        <p:spPr>
          <a:xfrm>
            <a:off x="3438724" y="5533098"/>
            <a:ext cx="372361" cy="707886"/>
          </a:xfrm>
          <a:prstGeom prst="rect">
            <a:avLst/>
          </a:prstGeom>
          <a:noFill/>
        </p:spPr>
        <p:txBody>
          <a:bodyPr wrap="square" rtlCol="0">
            <a:spAutoFit/>
          </a:bodyPr>
          <a:lstStyle/>
          <a:p>
            <a:r>
              <a:rPr lang="fa-IR" sz="4000" dirty="0">
                <a:cs typeface="B Koodak" panose="00000700000000000000" pitchFamily="2" charset="-78"/>
              </a:rPr>
              <a:t>+</a:t>
            </a:r>
            <a:endParaRPr lang="en-US" sz="4000" dirty="0">
              <a:cs typeface="B Koodak" panose="00000700000000000000" pitchFamily="2" charset="-78"/>
            </a:endParaRPr>
          </a:p>
        </p:txBody>
      </p:sp>
      <p:sp>
        <p:nvSpPr>
          <p:cNvPr id="88" name="Rounded Rectangle 87"/>
          <p:cNvSpPr/>
          <p:nvPr/>
        </p:nvSpPr>
        <p:spPr>
          <a:xfrm>
            <a:off x="6960404" y="4135739"/>
            <a:ext cx="1148896" cy="494558"/>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accent6">
                    <a:lumMod val="50000"/>
                  </a:schemeClr>
                </a:solidFill>
                <a:cs typeface="B Koodak" panose="00000700000000000000" pitchFamily="2" charset="-78"/>
              </a:rPr>
              <a:t>1حالت</a:t>
            </a:r>
            <a:endParaRPr lang="en-US" sz="2000" dirty="0">
              <a:solidFill>
                <a:schemeClr val="accent6">
                  <a:lumMod val="50000"/>
                </a:schemeClr>
              </a:solidFill>
              <a:cs typeface="B Koodak" panose="00000700000000000000" pitchFamily="2" charset="-78"/>
            </a:endParaRPr>
          </a:p>
        </p:txBody>
      </p:sp>
      <p:sp>
        <p:nvSpPr>
          <p:cNvPr id="89" name="Oval 88"/>
          <p:cNvSpPr/>
          <p:nvPr/>
        </p:nvSpPr>
        <p:spPr>
          <a:xfrm rot="2037007">
            <a:off x="8632928" y="4692712"/>
            <a:ext cx="1291771" cy="366320"/>
          </a:xfrm>
          <a:prstGeom prst="ellipse">
            <a:avLst/>
          </a:prstGeom>
          <a:solidFill>
            <a:srgbClr val="FF0000">
              <a:alpha val="5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rot="4791101">
            <a:off x="9397410" y="3543209"/>
            <a:ext cx="1407499" cy="418551"/>
          </a:xfrm>
          <a:prstGeom prst="ellipse">
            <a:avLst/>
          </a:prstGeom>
          <a:solidFill>
            <a:srgbClr val="FF0000">
              <a:alpha val="5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rot="5400000">
            <a:off x="9771270" y="3357905"/>
            <a:ext cx="1611838" cy="418551"/>
          </a:xfrm>
          <a:prstGeom prst="ellipse">
            <a:avLst/>
          </a:prstGeom>
          <a:solidFill>
            <a:srgbClr val="FF0000">
              <a:alpha val="5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rot="5400000">
            <a:off x="10298063" y="3549059"/>
            <a:ext cx="1407499" cy="341583"/>
          </a:xfrm>
          <a:prstGeom prst="ellipse">
            <a:avLst/>
          </a:prstGeom>
          <a:solidFill>
            <a:srgbClr val="FF0000">
              <a:alpha val="5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rot="6619207">
            <a:off x="10982399" y="3983152"/>
            <a:ext cx="1100899" cy="294445"/>
          </a:xfrm>
          <a:prstGeom prst="ellipse">
            <a:avLst/>
          </a:prstGeom>
          <a:solidFill>
            <a:srgbClr val="FF0000">
              <a:alpha val="5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66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dissolv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500"/>
                                        <p:tgtEl>
                                          <p:spTgt spid="8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500"/>
                                        <p:tgtEl>
                                          <p:spTgt spid="9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89"/>
                                        </p:tgtEl>
                                      </p:cBhvr>
                                    </p:animEffect>
                                    <p:set>
                                      <p:cBhvr>
                                        <p:cTn id="90" dur="1" fill="hold">
                                          <p:stCondLst>
                                            <p:cond delay="499"/>
                                          </p:stCondLst>
                                        </p:cTn>
                                        <p:tgtEl>
                                          <p:spTgt spid="89"/>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92"/>
                                        </p:tgtEl>
                                        <p:attrNameLst>
                                          <p:attrName>style.visibility</p:attrName>
                                        </p:attrNameLst>
                                      </p:cBhvr>
                                      <p:to>
                                        <p:strVal val="visible"/>
                                      </p:to>
                                    </p:set>
                                    <p:animEffect transition="in" filter="fade">
                                      <p:cBhvr>
                                        <p:cTn id="103" dur="500"/>
                                        <p:tgtEl>
                                          <p:spTgt spid="92"/>
                                        </p:tgtEl>
                                      </p:cBhvr>
                                    </p:animEffect>
                                  </p:childTnLst>
                                </p:cTn>
                              </p:par>
                              <p:par>
                                <p:cTn id="104" presetID="10" presetClass="entr" presetSubtype="0" fill="hold" grpId="2" nodeType="with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fade">
                                      <p:cBhvr>
                                        <p:cTn id="106" dur="500"/>
                                        <p:tgtEl>
                                          <p:spTgt spid="8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92"/>
                                        </p:tgtEl>
                                      </p:cBhvr>
                                    </p:animEffect>
                                    <p:set>
                                      <p:cBhvr>
                                        <p:cTn id="111" dur="1" fill="hold">
                                          <p:stCondLst>
                                            <p:cond delay="499"/>
                                          </p:stCondLst>
                                        </p:cTn>
                                        <p:tgtEl>
                                          <p:spTgt spid="92"/>
                                        </p:tgtEl>
                                        <p:attrNameLst>
                                          <p:attrName>style.visibility</p:attrName>
                                        </p:attrNameLst>
                                      </p:cBhvr>
                                      <p:to>
                                        <p:strVal val="hidden"/>
                                      </p:to>
                                    </p:set>
                                  </p:childTnLst>
                                </p:cTn>
                              </p:par>
                              <p:par>
                                <p:cTn id="112" presetID="10" presetClass="exit" presetSubtype="0" fill="hold" grpId="3" nodeType="withEffect">
                                  <p:stCondLst>
                                    <p:cond delay="0"/>
                                  </p:stCondLst>
                                  <p:childTnLst>
                                    <p:animEffect transition="out" filter="fade">
                                      <p:cBhvr>
                                        <p:cTn id="113" dur="500"/>
                                        <p:tgtEl>
                                          <p:spTgt spid="89"/>
                                        </p:tgtEl>
                                      </p:cBhvr>
                                    </p:animEffect>
                                    <p:set>
                                      <p:cBhvr>
                                        <p:cTn id="114" dur="1" fill="hold">
                                          <p:stCondLst>
                                            <p:cond delay="499"/>
                                          </p:stCondLst>
                                        </p:cTn>
                                        <p:tgtEl>
                                          <p:spTgt spid="8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4"/>
                                        </p:tgtEl>
                                        <p:attrNameLst>
                                          <p:attrName>style.visibility</p:attrName>
                                        </p:attrNameLst>
                                      </p:cBhvr>
                                      <p:to>
                                        <p:strVal val="visible"/>
                                      </p:to>
                                    </p:set>
                                    <p:animEffect transition="in" filter="fade">
                                      <p:cBhvr>
                                        <p:cTn id="124" dur="500"/>
                                        <p:tgtEl>
                                          <p:spTgt spid="94"/>
                                        </p:tgtEl>
                                      </p:cBhvr>
                                    </p:animEffect>
                                  </p:childTnLst>
                                </p:cTn>
                              </p:par>
                              <p:par>
                                <p:cTn id="125" presetID="10" presetClass="entr" presetSubtype="0" fill="hold" grpId="4"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0"/>
                                        <p:tgtEl>
                                          <p:spTgt spid="8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94"/>
                                        </p:tgtEl>
                                      </p:cBhvr>
                                    </p:animEffect>
                                    <p:set>
                                      <p:cBhvr>
                                        <p:cTn id="132" dur="1" fill="hold">
                                          <p:stCondLst>
                                            <p:cond delay="499"/>
                                          </p:stCondLst>
                                        </p:cTn>
                                        <p:tgtEl>
                                          <p:spTgt spid="94"/>
                                        </p:tgtEl>
                                        <p:attrNameLst>
                                          <p:attrName>style.visibility</p:attrName>
                                        </p:attrNameLst>
                                      </p:cBhvr>
                                      <p:to>
                                        <p:strVal val="hidden"/>
                                      </p:to>
                                    </p:set>
                                  </p:childTnLst>
                                </p:cTn>
                              </p:par>
                              <p:par>
                                <p:cTn id="133" presetID="10" presetClass="exit" presetSubtype="0" fill="hold" grpId="5" nodeType="withEffect">
                                  <p:stCondLst>
                                    <p:cond delay="0"/>
                                  </p:stCondLst>
                                  <p:childTnLst>
                                    <p:animEffect transition="out" filter="fade">
                                      <p:cBhvr>
                                        <p:cTn id="134" dur="500"/>
                                        <p:tgtEl>
                                          <p:spTgt spid="89"/>
                                        </p:tgtEl>
                                      </p:cBhvr>
                                    </p:animEffect>
                                    <p:set>
                                      <p:cBhvr>
                                        <p:cTn id="135" dur="1" fill="hold">
                                          <p:stCondLst>
                                            <p:cond delay="499"/>
                                          </p:stCondLst>
                                        </p:cTn>
                                        <p:tgtEl>
                                          <p:spTgt spid="89"/>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fade">
                                      <p:cBhvr>
                                        <p:cTn id="140" dur="500"/>
                                        <p:tgtEl>
                                          <p:spTgt spid="5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95"/>
                                        </p:tgtEl>
                                        <p:attrNameLst>
                                          <p:attrName>style.visibility</p:attrName>
                                        </p:attrNameLst>
                                      </p:cBhvr>
                                      <p:to>
                                        <p:strVal val="visible"/>
                                      </p:to>
                                    </p:set>
                                    <p:animEffect transition="in" filter="fade">
                                      <p:cBhvr>
                                        <p:cTn id="145" dur="500"/>
                                        <p:tgtEl>
                                          <p:spTgt spid="95"/>
                                        </p:tgtEl>
                                      </p:cBhvr>
                                    </p:animEffect>
                                  </p:childTnLst>
                                </p:cTn>
                              </p:par>
                              <p:par>
                                <p:cTn id="146" presetID="10" presetClass="entr" presetSubtype="0" fill="hold" grpId="6" nodeType="withEffect">
                                  <p:stCondLst>
                                    <p:cond delay="0"/>
                                  </p:stCondLst>
                                  <p:childTnLst>
                                    <p:set>
                                      <p:cBhvr>
                                        <p:cTn id="147" dur="1" fill="hold">
                                          <p:stCondLst>
                                            <p:cond delay="0"/>
                                          </p:stCondLst>
                                        </p:cTn>
                                        <p:tgtEl>
                                          <p:spTgt spid="89"/>
                                        </p:tgtEl>
                                        <p:attrNameLst>
                                          <p:attrName>style.visibility</p:attrName>
                                        </p:attrNameLst>
                                      </p:cBhvr>
                                      <p:to>
                                        <p:strVal val="visible"/>
                                      </p:to>
                                    </p:set>
                                    <p:animEffect transition="in" filter="fade">
                                      <p:cBhvr>
                                        <p:cTn id="148" dur="500"/>
                                        <p:tgtEl>
                                          <p:spTgt spid="89"/>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95"/>
                                        </p:tgtEl>
                                      </p:cBhvr>
                                    </p:animEffect>
                                    <p:set>
                                      <p:cBhvr>
                                        <p:cTn id="153" dur="1" fill="hold">
                                          <p:stCondLst>
                                            <p:cond delay="499"/>
                                          </p:stCondLst>
                                        </p:cTn>
                                        <p:tgtEl>
                                          <p:spTgt spid="95"/>
                                        </p:tgtEl>
                                        <p:attrNameLst>
                                          <p:attrName>style.visibility</p:attrName>
                                        </p:attrNameLst>
                                      </p:cBhvr>
                                      <p:to>
                                        <p:strVal val="hidden"/>
                                      </p:to>
                                    </p:set>
                                  </p:childTnLst>
                                </p:cTn>
                              </p:par>
                              <p:par>
                                <p:cTn id="154" presetID="10" presetClass="exit" presetSubtype="0" fill="hold" grpId="7" nodeType="withEffect">
                                  <p:stCondLst>
                                    <p:cond delay="0"/>
                                  </p:stCondLst>
                                  <p:childTnLst>
                                    <p:animEffect transition="out" filter="fade">
                                      <p:cBhvr>
                                        <p:cTn id="155" dur="500"/>
                                        <p:tgtEl>
                                          <p:spTgt spid="89"/>
                                        </p:tgtEl>
                                      </p:cBhvr>
                                    </p:animEffect>
                                    <p:set>
                                      <p:cBhvr>
                                        <p:cTn id="156" dur="1" fill="hold">
                                          <p:stCondLst>
                                            <p:cond delay="499"/>
                                          </p:stCondLst>
                                        </p:cTn>
                                        <p:tgtEl>
                                          <p:spTgt spid="89"/>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31" presetClass="entr" presetSubtype="0" fill="hold" grpId="0" nodeType="clickEffect">
                                  <p:stCondLst>
                                    <p:cond delay="0"/>
                                  </p:stCondLst>
                                  <p:childTnLst>
                                    <p:set>
                                      <p:cBhvr>
                                        <p:cTn id="160" dur="1" fill="hold">
                                          <p:stCondLst>
                                            <p:cond delay="0"/>
                                          </p:stCondLst>
                                        </p:cTn>
                                        <p:tgtEl>
                                          <p:spTgt spid="80"/>
                                        </p:tgtEl>
                                        <p:attrNameLst>
                                          <p:attrName>style.visibility</p:attrName>
                                        </p:attrNameLst>
                                      </p:cBhvr>
                                      <p:to>
                                        <p:strVal val="visible"/>
                                      </p:to>
                                    </p:set>
                                    <p:anim calcmode="lin" valueType="num">
                                      <p:cBhvr>
                                        <p:cTn id="161" dur="1000" fill="hold"/>
                                        <p:tgtEl>
                                          <p:spTgt spid="80"/>
                                        </p:tgtEl>
                                        <p:attrNameLst>
                                          <p:attrName>ppt_w</p:attrName>
                                        </p:attrNameLst>
                                      </p:cBhvr>
                                      <p:tavLst>
                                        <p:tav tm="0">
                                          <p:val>
                                            <p:fltVal val="0"/>
                                          </p:val>
                                        </p:tav>
                                        <p:tav tm="100000">
                                          <p:val>
                                            <p:strVal val="#ppt_w"/>
                                          </p:val>
                                        </p:tav>
                                      </p:tavLst>
                                    </p:anim>
                                    <p:anim calcmode="lin" valueType="num">
                                      <p:cBhvr>
                                        <p:cTn id="162" dur="1000" fill="hold"/>
                                        <p:tgtEl>
                                          <p:spTgt spid="80"/>
                                        </p:tgtEl>
                                        <p:attrNameLst>
                                          <p:attrName>ppt_h</p:attrName>
                                        </p:attrNameLst>
                                      </p:cBhvr>
                                      <p:tavLst>
                                        <p:tav tm="0">
                                          <p:val>
                                            <p:fltVal val="0"/>
                                          </p:val>
                                        </p:tav>
                                        <p:tav tm="100000">
                                          <p:val>
                                            <p:strVal val="#ppt_h"/>
                                          </p:val>
                                        </p:tav>
                                      </p:tavLst>
                                    </p:anim>
                                    <p:anim calcmode="lin" valueType="num">
                                      <p:cBhvr>
                                        <p:cTn id="163" dur="1000" fill="hold"/>
                                        <p:tgtEl>
                                          <p:spTgt spid="80"/>
                                        </p:tgtEl>
                                        <p:attrNameLst>
                                          <p:attrName>style.rotation</p:attrName>
                                        </p:attrNameLst>
                                      </p:cBhvr>
                                      <p:tavLst>
                                        <p:tav tm="0">
                                          <p:val>
                                            <p:fltVal val="90"/>
                                          </p:val>
                                        </p:tav>
                                        <p:tav tm="100000">
                                          <p:val>
                                            <p:fltVal val="0"/>
                                          </p:val>
                                        </p:tav>
                                      </p:tavLst>
                                    </p:anim>
                                    <p:animEffect transition="in" filter="fade">
                                      <p:cBhvr>
                                        <p:cTn id="164" dur="1000"/>
                                        <p:tgtEl>
                                          <p:spTgt spid="80"/>
                                        </p:tgtEl>
                                      </p:cBhvr>
                                    </p:animEffect>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fade">
                                      <p:cBhvr>
                                        <p:cTn id="169" dur="1000"/>
                                        <p:tgtEl>
                                          <p:spTgt spid="58"/>
                                        </p:tgtEl>
                                      </p:cBhvr>
                                    </p:animEffect>
                                    <p:anim calcmode="lin" valueType="num">
                                      <p:cBhvr>
                                        <p:cTn id="170" dur="1000" fill="hold"/>
                                        <p:tgtEl>
                                          <p:spTgt spid="58"/>
                                        </p:tgtEl>
                                        <p:attrNameLst>
                                          <p:attrName>ppt_x</p:attrName>
                                        </p:attrNameLst>
                                      </p:cBhvr>
                                      <p:tavLst>
                                        <p:tav tm="0">
                                          <p:val>
                                            <p:strVal val="#ppt_x"/>
                                          </p:val>
                                        </p:tav>
                                        <p:tav tm="100000">
                                          <p:val>
                                            <p:strVal val="#ppt_x"/>
                                          </p:val>
                                        </p:tav>
                                      </p:tavLst>
                                    </p:anim>
                                    <p:anim calcmode="lin" valueType="num">
                                      <p:cBhvr>
                                        <p:cTn id="171" dur="1000" fill="hold"/>
                                        <p:tgtEl>
                                          <p:spTgt spid="58"/>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55"/>
                                        </p:tgtEl>
                                        <p:attrNameLst>
                                          <p:attrName>style.visibility</p:attrName>
                                        </p:attrNameLst>
                                      </p:cBhvr>
                                      <p:to>
                                        <p:strVal val="visible"/>
                                      </p:to>
                                    </p:set>
                                    <p:animEffect transition="in" filter="fade">
                                      <p:cBhvr>
                                        <p:cTn id="174" dur="1000"/>
                                        <p:tgtEl>
                                          <p:spTgt spid="55"/>
                                        </p:tgtEl>
                                      </p:cBhvr>
                                    </p:animEffect>
                                    <p:anim calcmode="lin" valueType="num">
                                      <p:cBhvr>
                                        <p:cTn id="175" dur="1000" fill="hold"/>
                                        <p:tgtEl>
                                          <p:spTgt spid="55"/>
                                        </p:tgtEl>
                                        <p:attrNameLst>
                                          <p:attrName>ppt_x</p:attrName>
                                        </p:attrNameLst>
                                      </p:cBhvr>
                                      <p:tavLst>
                                        <p:tav tm="0">
                                          <p:val>
                                            <p:strVal val="#ppt_x"/>
                                          </p:val>
                                        </p:tav>
                                        <p:tav tm="100000">
                                          <p:val>
                                            <p:strVal val="#ppt_x"/>
                                          </p:val>
                                        </p:tav>
                                      </p:tavLst>
                                    </p:anim>
                                    <p:anim calcmode="lin" valueType="num">
                                      <p:cBhvr>
                                        <p:cTn id="176" dur="1000" fill="hold"/>
                                        <p:tgtEl>
                                          <p:spTgt spid="55"/>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fade">
                                      <p:cBhvr>
                                        <p:cTn id="179" dur="1000"/>
                                        <p:tgtEl>
                                          <p:spTgt spid="59"/>
                                        </p:tgtEl>
                                      </p:cBhvr>
                                    </p:animEffect>
                                    <p:anim calcmode="lin" valueType="num">
                                      <p:cBhvr>
                                        <p:cTn id="180" dur="1000" fill="hold"/>
                                        <p:tgtEl>
                                          <p:spTgt spid="59"/>
                                        </p:tgtEl>
                                        <p:attrNameLst>
                                          <p:attrName>ppt_x</p:attrName>
                                        </p:attrNameLst>
                                      </p:cBhvr>
                                      <p:tavLst>
                                        <p:tav tm="0">
                                          <p:val>
                                            <p:strVal val="#ppt_x"/>
                                          </p:val>
                                        </p:tav>
                                        <p:tav tm="100000">
                                          <p:val>
                                            <p:strVal val="#ppt_x"/>
                                          </p:val>
                                        </p:tav>
                                      </p:tavLst>
                                    </p:anim>
                                    <p:anim calcmode="lin" valueType="num">
                                      <p:cBhvr>
                                        <p:cTn id="18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61"/>
                                        </p:tgtEl>
                                        <p:attrNameLst>
                                          <p:attrName>style.visibility</p:attrName>
                                        </p:attrNameLst>
                                      </p:cBhvr>
                                      <p:to>
                                        <p:strVal val="visible"/>
                                      </p:to>
                                    </p:set>
                                    <p:animEffect transition="in" filter="fade">
                                      <p:cBhvr>
                                        <p:cTn id="186" dur="500"/>
                                        <p:tgtEl>
                                          <p:spTgt spid="61"/>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2" nodeType="clickEffect">
                                  <p:stCondLst>
                                    <p:cond delay="0"/>
                                  </p:stCondLst>
                                  <p:childTnLst>
                                    <p:set>
                                      <p:cBhvr>
                                        <p:cTn id="190" dur="1" fill="hold">
                                          <p:stCondLst>
                                            <p:cond delay="0"/>
                                          </p:stCondLst>
                                        </p:cTn>
                                        <p:tgtEl>
                                          <p:spTgt spid="91"/>
                                        </p:tgtEl>
                                        <p:attrNameLst>
                                          <p:attrName>style.visibility</p:attrName>
                                        </p:attrNameLst>
                                      </p:cBhvr>
                                      <p:to>
                                        <p:strVal val="visible"/>
                                      </p:to>
                                    </p:set>
                                    <p:animEffect transition="in" filter="fade">
                                      <p:cBhvr>
                                        <p:cTn id="191" dur="500"/>
                                        <p:tgtEl>
                                          <p:spTgt spid="91"/>
                                        </p:tgtEl>
                                      </p:cBhvr>
                                    </p:animEffect>
                                  </p:childTnLst>
                                </p:cTn>
                              </p:par>
                              <p:par>
                                <p:cTn id="192" presetID="10" presetClass="entr" presetSubtype="0" fill="hold" grpId="2" nodeType="withEffect">
                                  <p:stCondLst>
                                    <p:cond delay="0"/>
                                  </p:stCondLst>
                                  <p:childTnLst>
                                    <p:set>
                                      <p:cBhvr>
                                        <p:cTn id="193" dur="1" fill="hold">
                                          <p:stCondLst>
                                            <p:cond delay="0"/>
                                          </p:stCondLst>
                                        </p:cTn>
                                        <p:tgtEl>
                                          <p:spTgt spid="92"/>
                                        </p:tgtEl>
                                        <p:attrNameLst>
                                          <p:attrName>style.visibility</p:attrName>
                                        </p:attrNameLst>
                                      </p:cBhvr>
                                      <p:to>
                                        <p:strVal val="visible"/>
                                      </p:to>
                                    </p:set>
                                    <p:animEffect transition="in" filter="fade">
                                      <p:cBhvr>
                                        <p:cTn id="194" dur="500"/>
                                        <p:tgtEl>
                                          <p:spTgt spid="92"/>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xit" presetSubtype="0" fill="hold" grpId="3" nodeType="clickEffect">
                                  <p:stCondLst>
                                    <p:cond delay="0"/>
                                  </p:stCondLst>
                                  <p:childTnLst>
                                    <p:animEffect transition="out" filter="fade">
                                      <p:cBhvr>
                                        <p:cTn id="198" dur="500"/>
                                        <p:tgtEl>
                                          <p:spTgt spid="91"/>
                                        </p:tgtEl>
                                      </p:cBhvr>
                                    </p:animEffect>
                                    <p:set>
                                      <p:cBhvr>
                                        <p:cTn id="199" dur="1" fill="hold">
                                          <p:stCondLst>
                                            <p:cond delay="499"/>
                                          </p:stCondLst>
                                        </p:cTn>
                                        <p:tgtEl>
                                          <p:spTgt spid="91"/>
                                        </p:tgtEl>
                                        <p:attrNameLst>
                                          <p:attrName>style.visibility</p:attrName>
                                        </p:attrNameLst>
                                      </p:cBhvr>
                                      <p:to>
                                        <p:strVal val="hidden"/>
                                      </p:to>
                                    </p:set>
                                  </p:childTnLst>
                                </p:cTn>
                              </p:par>
                              <p:par>
                                <p:cTn id="200" presetID="10" presetClass="exit" presetSubtype="0" fill="hold" grpId="3" nodeType="withEffect">
                                  <p:stCondLst>
                                    <p:cond delay="0"/>
                                  </p:stCondLst>
                                  <p:childTnLst>
                                    <p:animEffect transition="out" filter="fade">
                                      <p:cBhvr>
                                        <p:cTn id="201" dur="500"/>
                                        <p:tgtEl>
                                          <p:spTgt spid="92"/>
                                        </p:tgtEl>
                                      </p:cBhvr>
                                    </p:animEffect>
                                    <p:set>
                                      <p:cBhvr>
                                        <p:cTn id="202" dur="1" fill="hold">
                                          <p:stCondLst>
                                            <p:cond delay="499"/>
                                          </p:stCondLst>
                                        </p:cTn>
                                        <p:tgtEl>
                                          <p:spTgt spid="92"/>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62"/>
                                        </p:tgtEl>
                                        <p:attrNameLst>
                                          <p:attrName>style.visibility</p:attrName>
                                        </p:attrNameLst>
                                      </p:cBhvr>
                                      <p:to>
                                        <p:strVal val="visible"/>
                                      </p:to>
                                    </p:set>
                                    <p:animEffect transition="in" filter="fade">
                                      <p:cBhvr>
                                        <p:cTn id="207" dur="500"/>
                                        <p:tgtEl>
                                          <p:spTgt spid="62"/>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4" nodeType="clickEffect">
                                  <p:stCondLst>
                                    <p:cond delay="0"/>
                                  </p:stCondLst>
                                  <p:childTnLst>
                                    <p:set>
                                      <p:cBhvr>
                                        <p:cTn id="211" dur="1" fill="hold">
                                          <p:stCondLst>
                                            <p:cond delay="0"/>
                                          </p:stCondLst>
                                        </p:cTn>
                                        <p:tgtEl>
                                          <p:spTgt spid="91"/>
                                        </p:tgtEl>
                                        <p:attrNameLst>
                                          <p:attrName>style.visibility</p:attrName>
                                        </p:attrNameLst>
                                      </p:cBhvr>
                                      <p:to>
                                        <p:strVal val="visible"/>
                                      </p:to>
                                    </p:set>
                                    <p:animEffect transition="in" filter="fade">
                                      <p:cBhvr>
                                        <p:cTn id="212" dur="500"/>
                                        <p:tgtEl>
                                          <p:spTgt spid="91"/>
                                        </p:tgtEl>
                                      </p:cBhvr>
                                    </p:animEffect>
                                  </p:childTnLst>
                                </p:cTn>
                              </p:par>
                              <p:par>
                                <p:cTn id="213" presetID="10" presetClass="entr" presetSubtype="0" fill="hold" grpId="2" nodeType="withEffect">
                                  <p:stCondLst>
                                    <p:cond delay="0"/>
                                  </p:stCondLst>
                                  <p:childTnLst>
                                    <p:set>
                                      <p:cBhvr>
                                        <p:cTn id="214" dur="1" fill="hold">
                                          <p:stCondLst>
                                            <p:cond delay="0"/>
                                          </p:stCondLst>
                                        </p:cTn>
                                        <p:tgtEl>
                                          <p:spTgt spid="94"/>
                                        </p:tgtEl>
                                        <p:attrNameLst>
                                          <p:attrName>style.visibility</p:attrName>
                                        </p:attrNameLst>
                                      </p:cBhvr>
                                      <p:to>
                                        <p:strVal val="visible"/>
                                      </p:to>
                                    </p:set>
                                    <p:animEffect transition="in" filter="fade">
                                      <p:cBhvr>
                                        <p:cTn id="215" dur="500"/>
                                        <p:tgtEl>
                                          <p:spTgt spid="94"/>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grpId="5" nodeType="clickEffect">
                                  <p:stCondLst>
                                    <p:cond delay="0"/>
                                  </p:stCondLst>
                                  <p:childTnLst>
                                    <p:animEffect transition="out" filter="fade">
                                      <p:cBhvr>
                                        <p:cTn id="219" dur="500"/>
                                        <p:tgtEl>
                                          <p:spTgt spid="91"/>
                                        </p:tgtEl>
                                      </p:cBhvr>
                                    </p:animEffect>
                                    <p:set>
                                      <p:cBhvr>
                                        <p:cTn id="220" dur="1" fill="hold">
                                          <p:stCondLst>
                                            <p:cond delay="499"/>
                                          </p:stCondLst>
                                        </p:cTn>
                                        <p:tgtEl>
                                          <p:spTgt spid="91"/>
                                        </p:tgtEl>
                                        <p:attrNameLst>
                                          <p:attrName>style.visibility</p:attrName>
                                        </p:attrNameLst>
                                      </p:cBhvr>
                                      <p:to>
                                        <p:strVal val="hidden"/>
                                      </p:to>
                                    </p:set>
                                  </p:childTnLst>
                                </p:cTn>
                              </p:par>
                              <p:par>
                                <p:cTn id="221" presetID="10" presetClass="exit" presetSubtype="0" fill="hold" grpId="3" nodeType="withEffect">
                                  <p:stCondLst>
                                    <p:cond delay="0"/>
                                  </p:stCondLst>
                                  <p:childTnLst>
                                    <p:animEffect transition="out" filter="fade">
                                      <p:cBhvr>
                                        <p:cTn id="222" dur="500"/>
                                        <p:tgtEl>
                                          <p:spTgt spid="94"/>
                                        </p:tgtEl>
                                      </p:cBhvr>
                                    </p:animEffect>
                                    <p:set>
                                      <p:cBhvr>
                                        <p:cTn id="223" dur="1" fill="hold">
                                          <p:stCondLst>
                                            <p:cond delay="499"/>
                                          </p:stCondLst>
                                        </p:cTn>
                                        <p:tgtEl>
                                          <p:spTgt spid="94"/>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63"/>
                                        </p:tgtEl>
                                        <p:attrNameLst>
                                          <p:attrName>style.visibility</p:attrName>
                                        </p:attrNameLst>
                                      </p:cBhvr>
                                      <p:to>
                                        <p:strVal val="visible"/>
                                      </p:to>
                                    </p:set>
                                    <p:animEffect transition="in" filter="fade">
                                      <p:cBhvr>
                                        <p:cTn id="228" dur="500"/>
                                        <p:tgtEl>
                                          <p:spTgt spid="63"/>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6" nodeType="clickEffect">
                                  <p:stCondLst>
                                    <p:cond delay="0"/>
                                  </p:stCondLst>
                                  <p:childTnLst>
                                    <p:set>
                                      <p:cBhvr>
                                        <p:cTn id="232" dur="1" fill="hold">
                                          <p:stCondLst>
                                            <p:cond delay="0"/>
                                          </p:stCondLst>
                                        </p:cTn>
                                        <p:tgtEl>
                                          <p:spTgt spid="91"/>
                                        </p:tgtEl>
                                        <p:attrNameLst>
                                          <p:attrName>style.visibility</p:attrName>
                                        </p:attrNameLst>
                                      </p:cBhvr>
                                      <p:to>
                                        <p:strVal val="visible"/>
                                      </p:to>
                                    </p:set>
                                    <p:animEffect transition="in" filter="fade">
                                      <p:cBhvr>
                                        <p:cTn id="233" dur="500"/>
                                        <p:tgtEl>
                                          <p:spTgt spid="91"/>
                                        </p:tgtEl>
                                      </p:cBhvr>
                                    </p:animEffect>
                                  </p:childTnLst>
                                </p:cTn>
                              </p:par>
                              <p:par>
                                <p:cTn id="234" presetID="10" presetClass="entr" presetSubtype="0" fill="hold" grpId="2" nodeType="withEffect">
                                  <p:stCondLst>
                                    <p:cond delay="0"/>
                                  </p:stCondLst>
                                  <p:childTnLst>
                                    <p:set>
                                      <p:cBhvr>
                                        <p:cTn id="235" dur="1" fill="hold">
                                          <p:stCondLst>
                                            <p:cond delay="0"/>
                                          </p:stCondLst>
                                        </p:cTn>
                                        <p:tgtEl>
                                          <p:spTgt spid="95"/>
                                        </p:tgtEl>
                                        <p:attrNameLst>
                                          <p:attrName>style.visibility</p:attrName>
                                        </p:attrNameLst>
                                      </p:cBhvr>
                                      <p:to>
                                        <p:strVal val="visible"/>
                                      </p:to>
                                    </p:set>
                                    <p:animEffect transition="in" filter="fade">
                                      <p:cBhvr>
                                        <p:cTn id="236" dur="500"/>
                                        <p:tgtEl>
                                          <p:spTgt spid="95"/>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xit" presetSubtype="0" fill="hold" grpId="7" nodeType="clickEffect">
                                  <p:stCondLst>
                                    <p:cond delay="0"/>
                                  </p:stCondLst>
                                  <p:childTnLst>
                                    <p:animEffect transition="out" filter="fade">
                                      <p:cBhvr>
                                        <p:cTn id="240" dur="500"/>
                                        <p:tgtEl>
                                          <p:spTgt spid="91"/>
                                        </p:tgtEl>
                                      </p:cBhvr>
                                    </p:animEffect>
                                    <p:set>
                                      <p:cBhvr>
                                        <p:cTn id="241" dur="1" fill="hold">
                                          <p:stCondLst>
                                            <p:cond delay="499"/>
                                          </p:stCondLst>
                                        </p:cTn>
                                        <p:tgtEl>
                                          <p:spTgt spid="91"/>
                                        </p:tgtEl>
                                        <p:attrNameLst>
                                          <p:attrName>style.visibility</p:attrName>
                                        </p:attrNameLst>
                                      </p:cBhvr>
                                      <p:to>
                                        <p:strVal val="hidden"/>
                                      </p:to>
                                    </p:set>
                                  </p:childTnLst>
                                </p:cTn>
                              </p:par>
                              <p:par>
                                <p:cTn id="242" presetID="10" presetClass="exit" presetSubtype="0" fill="hold" grpId="3" nodeType="withEffect">
                                  <p:stCondLst>
                                    <p:cond delay="0"/>
                                  </p:stCondLst>
                                  <p:childTnLst>
                                    <p:animEffect transition="out" filter="fade">
                                      <p:cBhvr>
                                        <p:cTn id="243" dur="500"/>
                                        <p:tgtEl>
                                          <p:spTgt spid="95"/>
                                        </p:tgtEl>
                                      </p:cBhvr>
                                    </p:animEffect>
                                    <p:set>
                                      <p:cBhvr>
                                        <p:cTn id="244" dur="1" fill="hold">
                                          <p:stCondLst>
                                            <p:cond delay="499"/>
                                          </p:stCondLst>
                                        </p:cTn>
                                        <p:tgtEl>
                                          <p:spTgt spid="9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31" presetClass="entr" presetSubtype="0" fill="hold" grpId="0" nodeType="clickEffect">
                                  <p:stCondLst>
                                    <p:cond delay="0"/>
                                  </p:stCondLst>
                                  <p:childTnLst>
                                    <p:set>
                                      <p:cBhvr>
                                        <p:cTn id="248" dur="1" fill="hold">
                                          <p:stCondLst>
                                            <p:cond delay="0"/>
                                          </p:stCondLst>
                                        </p:cTn>
                                        <p:tgtEl>
                                          <p:spTgt spid="81"/>
                                        </p:tgtEl>
                                        <p:attrNameLst>
                                          <p:attrName>style.visibility</p:attrName>
                                        </p:attrNameLst>
                                      </p:cBhvr>
                                      <p:to>
                                        <p:strVal val="visible"/>
                                      </p:to>
                                    </p:set>
                                    <p:anim calcmode="lin" valueType="num">
                                      <p:cBhvr>
                                        <p:cTn id="249" dur="1000" fill="hold"/>
                                        <p:tgtEl>
                                          <p:spTgt spid="81"/>
                                        </p:tgtEl>
                                        <p:attrNameLst>
                                          <p:attrName>ppt_w</p:attrName>
                                        </p:attrNameLst>
                                      </p:cBhvr>
                                      <p:tavLst>
                                        <p:tav tm="0">
                                          <p:val>
                                            <p:fltVal val="0"/>
                                          </p:val>
                                        </p:tav>
                                        <p:tav tm="100000">
                                          <p:val>
                                            <p:strVal val="#ppt_w"/>
                                          </p:val>
                                        </p:tav>
                                      </p:tavLst>
                                    </p:anim>
                                    <p:anim calcmode="lin" valueType="num">
                                      <p:cBhvr>
                                        <p:cTn id="250" dur="1000" fill="hold"/>
                                        <p:tgtEl>
                                          <p:spTgt spid="81"/>
                                        </p:tgtEl>
                                        <p:attrNameLst>
                                          <p:attrName>ppt_h</p:attrName>
                                        </p:attrNameLst>
                                      </p:cBhvr>
                                      <p:tavLst>
                                        <p:tav tm="0">
                                          <p:val>
                                            <p:fltVal val="0"/>
                                          </p:val>
                                        </p:tav>
                                        <p:tav tm="100000">
                                          <p:val>
                                            <p:strVal val="#ppt_h"/>
                                          </p:val>
                                        </p:tav>
                                      </p:tavLst>
                                    </p:anim>
                                    <p:anim calcmode="lin" valueType="num">
                                      <p:cBhvr>
                                        <p:cTn id="251" dur="1000" fill="hold"/>
                                        <p:tgtEl>
                                          <p:spTgt spid="81"/>
                                        </p:tgtEl>
                                        <p:attrNameLst>
                                          <p:attrName>style.rotation</p:attrName>
                                        </p:attrNameLst>
                                      </p:cBhvr>
                                      <p:tavLst>
                                        <p:tav tm="0">
                                          <p:val>
                                            <p:fltVal val="90"/>
                                          </p:val>
                                        </p:tav>
                                        <p:tav tm="100000">
                                          <p:val>
                                            <p:fltVal val="0"/>
                                          </p:val>
                                        </p:tav>
                                      </p:tavLst>
                                    </p:anim>
                                    <p:animEffect transition="in" filter="fade">
                                      <p:cBhvr>
                                        <p:cTn id="252" dur="1000"/>
                                        <p:tgtEl>
                                          <p:spTgt spid="81"/>
                                        </p:tgtEl>
                                      </p:cBhvr>
                                    </p:animEffect>
                                  </p:childTnLst>
                                </p:cTn>
                              </p:par>
                            </p:childTnLst>
                          </p:cTn>
                        </p:par>
                      </p:childTnLst>
                    </p:cTn>
                  </p:par>
                  <p:par>
                    <p:cTn id="253" fill="hold">
                      <p:stCondLst>
                        <p:cond delay="indefinite"/>
                      </p:stCondLst>
                      <p:childTnLst>
                        <p:par>
                          <p:cTn id="254" fill="hold">
                            <p:stCondLst>
                              <p:cond delay="0"/>
                            </p:stCondLst>
                            <p:childTnLst>
                              <p:par>
                                <p:cTn id="255" presetID="42" presetClass="entr" presetSubtype="0" fill="hold"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1000"/>
                                        <p:tgtEl>
                                          <p:spTgt spid="64"/>
                                        </p:tgtEl>
                                      </p:cBhvr>
                                    </p:animEffect>
                                    <p:anim calcmode="lin" valueType="num">
                                      <p:cBhvr>
                                        <p:cTn id="258" dur="1000" fill="hold"/>
                                        <p:tgtEl>
                                          <p:spTgt spid="64"/>
                                        </p:tgtEl>
                                        <p:attrNameLst>
                                          <p:attrName>ppt_x</p:attrName>
                                        </p:attrNameLst>
                                      </p:cBhvr>
                                      <p:tavLst>
                                        <p:tav tm="0">
                                          <p:val>
                                            <p:strVal val="#ppt_x"/>
                                          </p:val>
                                        </p:tav>
                                        <p:tav tm="100000">
                                          <p:val>
                                            <p:strVal val="#ppt_x"/>
                                          </p:val>
                                        </p:tav>
                                      </p:tavLst>
                                    </p:anim>
                                    <p:anim calcmode="lin" valueType="num">
                                      <p:cBhvr>
                                        <p:cTn id="259" dur="1000" fill="hold"/>
                                        <p:tgtEl>
                                          <p:spTgt spid="64"/>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67"/>
                                        </p:tgtEl>
                                        <p:attrNameLst>
                                          <p:attrName>style.visibility</p:attrName>
                                        </p:attrNameLst>
                                      </p:cBhvr>
                                      <p:to>
                                        <p:strVal val="visible"/>
                                      </p:to>
                                    </p:set>
                                    <p:animEffect transition="in" filter="fade">
                                      <p:cBhvr>
                                        <p:cTn id="262" dur="1000"/>
                                        <p:tgtEl>
                                          <p:spTgt spid="67"/>
                                        </p:tgtEl>
                                      </p:cBhvr>
                                    </p:animEffect>
                                    <p:anim calcmode="lin" valueType="num">
                                      <p:cBhvr>
                                        <p:cTn id="263" dur="1000" fill="hold"/>
                                        <p:tgtEl>
                                          <p:spTgt spid="67"/>
                                        </p:tgtEl>
                                        <p:attrNameLst>
                                          <p:attrName>ppt_x</p:attrName>
                                        </p:attrNameLst>
                                      </p:cBhvr>
                                      <p:tavLst>
                                        <p:tav tm="0">
                                          <p:val>
                                            <p:strVal val="#ppt_x"/>
                                          </p:val>
                                        </p:tav>
                                        <p:tav tm="100000">
                                          <p:val>
                                            <p:strVal val="#ppt_x"/>
                                          </p:val>
                                        </p:tav>
                                      </p:tavLst>
                                    </p:anim>
                                    <p:anim calcmode="lin" valueType="num">
                                      <p:cBhvr>
                                        <p:cTn id="264" dur="1000" fill="hold"/>
                                        <p:tgtEl>
                                          <p:spTgt spid="67"/>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68"/>
                                        </p:tgtEl>
                                        <p:attrNameLst>
                                          <p:attrName>style.visibility</p:attrName>
                                        </p:attrNameLst>
                                      </p:cBhvr>
                                      <p:to>
                                        <p:strVal val="visible"/>
                                      </p:to>
                                    </p:set>
                                    <p:animEffect transition="in" filter="fade">
                                      <p:cBhvr>
                                        <p:cTn id="267" dur="1000"/>
                                        <p:tgtEl>
                                          <p:spTgt spid="68"/>
                                        </p:tgtEl>
                                      </p:cBhvr>
                                    </p:animEffect>
                                    <p:anim calcmode="lin" valueType="num">
                                      <p:cBhvr>
                                        <p:cTn id="268" dur="1000" fill="hold"/>
                                        <p:tgtEl>
                                          <p:spTgt spid="68"/>
                                        </p:tgtEl>
                                        <p:attrNameLst>
                                          <p:attrName>ppt_x</p:attrName>
                                        </p:attrNameLst>
                                      </p:cBhvr>
                                      <p:tavLst>
                                        <p:tav tm="0">
                                          <p:val>
                                            <p:strVal val="#ppt_x"/>
                                          </p:val>
                                        </p:tav>
                                        <p:tav tm="100000">
                                          <p:val>
                                            <p:strVal val="#ppt_x"/>
                                          </p:val>
                                        </p:tav>
                                      </p:tavLst>
                                    </p:anim>
                                    <p:anim calcmode="lin" valueType="num">
                                      <p:cBhvr>
                                        <p:cTn id="26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grpId="0" nodeType="clickEffect">
                                  <p:stCondLst>
                                    <p:cond delay="0"/>
                                  </p:stCondLst>
                                  <p:childTnLst>
                                    <p:set>
                                      <p:cBhvr>
                                        <p:cTn id="273" dur="1" fill="hold">
                                          <p:stCondLst>
                                            <p:cond delay="0"/>
                                          </p:stCondLst>
                                        </p:cTn>
                                        <p:tgtEl>
                                          <p:spTgt spid="70"/>
                                        </p:tgtEl>
                                        <p:attrNameLst>
                                          <p:attrName>style.visibility</p:attrName>
                                        </p:attrNameLst>
                                      </p:cBhvr>
                                      <p:to>
                                        <p:strVal val="visible"/>
                                      </p:to>
                                    </p:set>
                                    <p:animEffect transition="in" filter="fade">
                                      <p:cBhvr>
                                        <p:cTn id="274" dur="500"/>
                                        <p:tgtEl>
                                          <p:spTgt spid="70"/>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grpId="4" nodeType="clickEffect">
                                  <p:stCondLst>
                                    <p:cond delay="0"/>
                                  </p:stCondLst>
                                  <p:childTnLst>
                                    <p:set>
                                      <p:cBhvr>
                                        <p:cTn id="278" dur="1" fill="hold">
                                          <p:stCondLst>
                                            <p:cond delay="0"/>
                                          </p:stCondLst>
                                        </p:cTn>
                                        <p:tgtEl>
                                          <p:spTgt spid="92"/>
                                        </p:tgtEl>
                                        <p:attrNameLst>
                                          <p:attrName>style.visibility</p:attrName>
                                        </p:attrNameLst>
                                      </p:cBhvr>
                                      <p:to>
                                        <p:strVal val="visible"/>
                                      </p:to>
                                    </p:set>
                                    <p:animEffect transition="in" filter="fade">
                                      <p:cBhvr>
                                        <p:cTn id="279" dur="500"/>
                                        <p:tgtEl>
                                          <p:spTgt spid="92"/>
                                        </p:tgtEl>
                                      </p:cBhvr>
                                    </p:animEffect>
                                  </p:childTnLst>
                                </p:cTn>
                              </p:par>
                              <p:par>
                                <p:cTn id="280" presetID="10" presetClass="entr" presetSubtype="0" fill="hold" grpId="4"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xit" presetSubtype="0" fill="hold" grpId="5" nodeType="clickEffect">
                                  <p:stCondLst>
                                    <p:cond delay="0"/>
                                  </p:stCondLst>
                                  <p:childTnLst>
                                    <p:animEffect transition="out" filter="fade">
                                      <p:cBhvr>
                                        <p:cTn id="286" dur="500"/>
                                        <p:tgtEl>
                                          <p:spTgt spid="92"/>
                                        </p:tgtEl>
                                      </p:cBhvr>
                                    </p:animEffect>
                                    <p:set>
                                      <p:cBhvr>
                                        <p:cTn id="287" dur="1" fill="hold">
                                          <p:stCondLst>
                                            <p:cond delay="499"/>
                                          </p:stCondLst>
                                        </p:cTn>
                                        <p:tgtEl>
                                          <p:spTgt spid="92"/>
                                        </p:tgtEl>
                                        <p:attrNameLst>
                                          <p:attrName>style.visibility</p:attrName>
                                        </p:attrNameLst>
                                      </p:cBhvr>
                                      <p:to>
                                        <p:strVal val="hidden"/>
                                      </p:to>
                                    </p:set>
                                  </p:childTnLst>
                                </p:cTn>
                              </p:par>
                              <p:par>
                                <p:cTn id="288" presetID="10" presetClass="exit" presetSubtype="0" fill="hold" grpId="5" nodeType="withEffect">
                                  <p:stCondLst>
                                    <p:cond delay="0"/>
                                  </p:stCondLst>
                                  <p:childTnLst>
                                    <p:animEffect transition="out" filter="fade">
                                      <p:cBhvr>
                                        <p:cTn id="289" dur="500"/>
                                        <p:tgtEl>
                                          <p:spTgt spid="94"/>
                                        </p:tgtEl>
                                      </p:cBhvr>
                                    </p:animEffect>
                                    <p:set>
                                      <p:cBhvr>
                                        <p:cTn id="290" dur="1" fill="hold">
                                          <p:stCondLst>
                                            <p:cond delay="499"/>
                                          </p:stCondLst>
                                        </p:cTn>
                                        <p:tgtEl>
                                          <p:spTgt spid="94"/>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grpId="0" nodeType="clickEffect">
                                  <p:stCondLst>
                                    <p:cond delay="0"/>
                                  </p:stCondLst>
                                  <p:childTnLst>
                                    <p:set>
                                      <p:cBhvr>
                                        <p:cTn id="294" dur="1" fill="hold">
                                          <p:stCondLst>
                                            <p:cond delay="0"/>
                                          </p:stCondLst>
                                        </p:cTn>
                                        <p:tgtEl>
                                          <p:spTgt spid="71"/>
                                        </p:tgtEl>
                                        <p:attrNameLst>
                                          <p:attrName>style.visibility</p:attrName>
                                        </p:attrNameLst>
                                      </p:cBhvr>
                                      <p:to>
                                        <p:strVal val="visible"/>
                                      </p:to>
                                    </p:set>
                                    <p:animEffect transition="in" filter="fade">
                                      <p:cBhvr>
                                        <p:cTn id="295" dur="500"/>
                                        <p:tgtEl>
                                          <p:spTgt spid="71"/>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grpId="6" nodeType="clickEffect">
                                  <p:stCondLst>
                                    <p:cond delay="0"/>
                                  </p:stCondLst>
                                  <p:childTnLst>
                                    <p:set>
                                      <p:cBhvr>
                                        <p:cTn id="299" dur="1" fill="hold">
                                          <p:stCondLst>
                                            <p:cond delay="0"/>
                                          </p:stCondLst>
                                        </p:cTn>
                                        <p:tgtEl>
                                          <p:spTgt spid="92"/>
                                        </p:tgtEl>
                                        <p:attrNameLst>
                                          <p:attrName>style.visibility</p:attrName>
                                        </p:attrNameLst>
                                      </p:cBhvr>
                                      <p:to>
                                        <p:strVal val="visible"/>
                                      </p:to>
                                    </p:set>
                                    <p:animEffect transition="in" filter="fade">
                                      <p:cBhvr>
                                        <p:cTn id="300" dur="500"/>
                                        <p:tgtEl>
                                          <p:spTgt spid="92"/>
                                        </p:tgtEl>
                                      </p:cBhvr>
                                    </p:animEffect>
                                  </p:childTnLst>
                                </p:cTn>
                              </p:par>
                              <p:par>
                                <p:cTn id="301" presetID="10" presetClass="entr" presetSubtype="0" fill="hold" grpId="4" nodeType="withEffect">
                                  <p:stCondLst>
                                    <p:cond delay="0"/>
                                  </p:stCondLst>
                                  <p:childTnLst>
                                    <p:set>
                                      <p:cBhvr>
                                        <p:cTn id="302" dur="1" fill="hold">
                                          <p:stCondLst>
                                            <p:cond delay="0"/>
                                          </p:stCondLst>
                                        </p:cTn>
                                        <p:tgtEl>
                                          <p:spTgt spid="95"/>
                                        </p:tgtEl>
                                        <p:attrNameLst>
                                          <p:attrName>style.visibility</p:attrName>
                                        </p:attrNameLst>
                                      </p:cBhvr>
                                      <p:to>
                                        <p:strVal val="visible"/>
                                      </p:to>
                                    </p:set>
                                    <p:animEffect transition="in" filter="fade">
                                      <p:cBhvr>
                                        <p:cTn id="303" dur="500"/>
                                        <p:tgtEl>
                                          <p:spTgt spid="95"/>
                                        </p:tgtEl>
                                      </p:cBhvr>
                                    </p:animEffect>
                                  </p:childTnLst>
                                </p:cTn>
                              </p:par>
                            </p:childTnLst>
                          </p:cTn>
                        </p:par>
                      </p:childTnLst>
                    </p:cTn>
                  </p:par>
                  <p:par>
                    <p:cTn id="304" fill="hold">
                      <p:stCondLst>
                        <p:cond delay="indefinite"/>
                      </p:stCondLst>
                      <p:childTnLst>
                        <p:par>
                          <p:cTn id="305" fill="hold">
                            <p:stCondLst>
                              <p:cond delay="0"/>
                            </p:stCondLst>
                            <p:childTnLst>
                              <p:par>
                                <p:cTn id="306" presetID="10" presetClass="exit" presetSubtype="0" fill="hold" grpId="7" nodeType="clickEffect">
                                  <p:stCondLst>
                                    <p:cond delay="0"/>
                                  </p:stCondLst>
                                  <p:childTnLst>
                                    <p:animEffect transition="out" filter="fade">
                                      <p:cBhvr>
                                        <p:cTn id="307" dur="500"/>
                                        <p:tgtEl>
                                          <p:spTgt spid="92"/>
                                        </p:tgtEl>
                                      </p:cBhvr>
                                    </p:animEffect>
                                    <p:set>
                                      <p:cBhvr>
                                        <p:cTn id="308" dur="1" fill="hold">
                                          <p:stCondLst>
                                            <p:cond delay="499"/>
                                          </p:stCondLst>
                                        </p:cTn>
                                        <p:tgtEl>
                                          <p:spTgt spid="92"/>
                                        </p:tgtEl>
                                        <p:attrNameLst>
                                          <p:attrName>style.visibility</p:attrName>
                                        </p:attrNameLst>
                                      </p:cBhvr>
                                      <p:to>
                                        <p:strVal val="hidden"/>
                                      </p:to>
                                    </p:set>
                                  </p:childTnLst>
                                </p:cTn>
                              </p:par>
                              <p:par>
                                <p:cTn id="309" presetID="10" presetClass="exit" presetSubtype="0" fill="hold" grpId="5" nodeType="withEffect">
                                  <p:stCondLst>
                                    <p:cond delay="0"/>
                                  </p:stCondLst>
                                  <p:childTnLst>
                                    <p:animEffect transition="out" filter="fade">
                                      <p:cBhvr>
                                        <p:cTn id="310" dur="500"/>
                                        <p:tgtEl>
                                          <p:spTgt spid="95"/>
                                        </p:tgtEl>
                                      </p:cBhvr>
                                    </p:animEffect>
                                    <p:set>
                                      <p:cBhvr>
                                        <p:cTn id="311" dur="1" fill="hold">
                                          <p:stCondLst>
                                            <p:cond delay="499"/>
                                          </p:stCondLst>
                                        </p:cTn>
                                        <p:tgtEl>
                                          <p:spTgt spid="95"/>
                                        </p:tgtEl>
                                        <p:attrNameLst>
                                          <p:attrName>style.visibility</p:attrName>
                                        </p:attrNameLst>
                                      </p:cBhvr>
                                      <p:to>
                                        <p:strVal val="hidden"/>
                                      </p:to>
                                    </p:set>
                                  </p:childTnLst>
                                </p:cTn>
                              </p:par>
                            </p:childTnLst>
                          </p:cTn>
                        </p:par>
                      </p:childTnLst>
                    </p:cTn>
                  </p:par>
                  <p:par>
                    <p:cTn id="312" fill="hold">
                      <p:stCondLst>
                        <p:cond delay="indefinite"/>
                      </p:stCondLst>
                      <p:childTnLst>
                        <p:par>
                          <p:cTn id="313" fill="hold">
                            <p:stCondLst>
                              <p:cond delay="0"/>
                            </p:stCondLst>
                            <p:childTnLst>
                              <p:par>
                                <p:cTn id="314" presetID="31" presetClass="entr" presetSubtype="0" fill="hold" grpId="0" nodeType="clickEffect">
                                  <p:stCondLst>
                                    <p:cond delay="0"/>
                                  </p:stCondLst>
                                  <p:childTnLst>
                                    <p:set>
                                      <p:cBhvr>
                                        <p:cTn id="315" dur="1" fill="hold">
                                          <p:stCondLst>
                                            <p:cond delay="0"/>
                                          </p:stCondLst>
                                        </p:cTn>
                                        <p:tgtEl>
                                          <p:spTgt spid="82"/>
                                        </p:tgtEl>
                                        <p:attrNameLst>
                                          <p:attrName>style.visibility</p:attrName>
                                        </p:attrNameLst>
                                      </p:cBhvr>
                                      <p:to>
                                        <p:strVal val="visible"/>
                                      </p:to>
                                    </p:set>
                                    <p:anim calcmode="lin" valueType="num">
                                      <p:cBhvr>
                                        <p:cTn id="316" dur="1000" fill="hold"/>
                                        <p:tgtEl>
                                          <p:spTgt spid="82"/>
                                        </p:tgtEl>
                                        <p:attrNameLst>
                                          <p:attrName>ppt_w</p:attrName>
                                        </p:attrNameLst>
                                      </p:cBhvr>
                                      <p:tavLst>
                                        <p:tav tm="0">
                                          <p:val>
                                            <p:fltVal val="0"/>
                                          </p:val>
                                        </p:tav>
                                        <p:tav tm="100000">
                                          <p:val>
                                            <p:strVal val="#ppt_w"/>
                                          </p:val>
                                        </p:tav>
                                      </p:tavLst>
                                    </p:anim>
                                    <p:anim calcmode="lin" valueType="num">
                                      <p:cBhvr>
                                        <p:cTn id="317" dur="1000" fill="hold"/>
                                        <p:tgtEl>
                                          <p:spTgt spid="82"/>
                                        </p:tgtEl>
                                        <p:attrNameLst>
                                          <p:attrName>ppt_h</p:attrName>
                                        </p:attrNameLst>
                                      </p:cBhvr>
                                      <p:tavLst>
                                        <p:tav tm="0">
                                          <p:val>
                                            <p:fltVal val="0"/>
                                          </p:val>
                                        </p:tav>
                                        <p:tav tm="100000">
                                          <p:val>
                                            <p:strVal val="#ppt_h"/>
                                          </p:val>
                                        </p:tav>
                                      </p:tavLst>
                                    </p:anim>
                                    <p:anim calcmode="lin" valueType="num">
                                      <p:cBhvr>
                                        <p:cTn id="318" dur="1000" fill="hold"/>
                                        <p:tgtEl>
                                          <p:spTgt spid="82"/>
                                        </p:tgtEl>
                                        <p:attrNameLst>
                                          <p:attrName>style.rotation</p:attrName>
                                        </p:attrNameLst>
                                      </p:cBhvr>
                                      <p:tavLst>
                                        <p:tav tm="0">
                                          <p:val>
                                            <p:fltVal val="90"/>
                                          </p:val>
                                        </p:tav>
                                        <p:tav tm="100000">
                                          <p:val>
                                            <p:fltVal val="0"/>
                                          </p:val>
                                        </p:tav>
                                      </p:tavLst>
                                    </p:anim>
                                    <p:animEffect transition="in" filter="fade">
                                      <p:cBhvr>
                                        <p:cTn id="319" dur="1000"/>
                                        <p:tgtEl>
                                          <p:spTgt spid="82"/>
                                        </p:tgtEl>
                                      </p:cBhvr>
                                    </p:animEffect>
                                  </p:childTnLst>
                                </p:cTn>
                              </p:par>
                            </p:childTnLst>
                          </p:cTn>
                        </p:par>
                      </p:childTnLst>
                    </p:cTn>
                  </p:par>
                  <p:par>
                    <p:cTn id="320" fill="hold">
                      <p:stCondLst>
                        <p:cond delay="indefinite"/>
                      </p:stCondLst>
                      <p:childTnLst>
                        <p:par>
                          <p:cTn id="321" fill="hold">
                            <p:stCondLst>
                              <p:cond delay="0"/>
                            </p:stCondLst>
                            <p:childTnLst>
                              <p:par>
                                <p:cTn id="322" presetID="42" presetClass="entr" presetSubtype="0" fill="hold" grpId="0" nodeType="clickEffect">
                                  <p:stCondLst>
                                    <p:cond delay="0"/>
                                  </p:stCondLst>
                                  <p:childTnLst>
                                    <p:set>
                                      <p:cBhvr>
                                        <p:cTn id="323" dur="1" fill="hold">
                                          <p:stCondLst>
                                            <p:cond delay="0"/>
                                          </p:stCondLst>
                                        </p:cTn>
                                        <p:tgtEl>
                                          <p:spTgt spid="76"/>
                                        </p:tgtEl>
                                        <p:attrNameLst>
                                          <p:attrName>style.visibility</p:attrName>
                                        </p:attrNameLst>
                                      </p:cBhvr>
                                      <p:to>
                                        <p:strVal val="visible"/>
                                      </p:to>
                                    </p:set>
                                    <p:animEffect transition="in" filter="fade">
                                      <p:cBhvr>
                                        <p:cTn id="324" dur="1000"/>
                                        <p:tgtEl>
                                          <p:spTgt spid="76"/>
                                        </p:tgtEl>
                                      </p:cBhvr>
                                    </p:animEffect>
                                    <p:anim calcmode="lin" valueType="num">
                                      <p:cBhvr>
                                        <p:cTn id="325" dur="1000" fill="hold"/>
                                        <p:tgtEl>
                                          <p:spTgt spid="76"/>
                                        </p:tgtEl>
                                        <p:attrNameLst>
                                          <p:attrName>ppt_x</p:attrName>
                                        </p:attrNameLst>
                                      </p:cBhvr>
                                      <p:tavLst>
                                        <p:tav tm="0">
                                          <p:val>
                                            <p:strVal val="#ppt_x"/>
                                          </p:val>
                                        </p:tav>
                                        <p:tav tm="100000">
                                          <p:val>
                                            <p:strVal val="#ppt_x"/>
                                          </p:val>
                                        </p:tav>
                                      </p:tavLst>
                                    </p:anim>
                                    <p:anim calcmode="lin" valueType="num">
                                      <p:cBhvr>
                                        <p:cTn id="326" dur="1000" fill="hold"/>
                                        <p:tgtEl>
                                          <p:spTgt spid="76"/>
                                        </p:tgtEl>
                                        <p:attrNameLst>
                                          <p:attrName>ppt_y</p:attrName>
                                        </p:attrNameLst>
                                      </p:cBhvr>
                                      <p:tavLst>
                                        <p:tav tm="0">
                                          <p:val>
                                            <p:strVal val="#ppt_y+.1"/>
                                          </p:val>
                                        </p:tav>
                                        <p:tav tm="100000">
                                          <p:val>
                                            <p:strVal val="#ppt_y"/>
                                          </p:val>
                                        </p:tav>
                                      </p:tavLst>
                                    </p:anim>
                                  </p:childTnLst>
                                </p:cTn>
                              </p:par>
                              <p:par>
                                <p:cTn id="327" presetID="42" presetClass="entr" presetSubtype="0" fill="hold" nodeType="withEffect">
                                  <p:stCondLst>
                                    <p:cond delay="0"/>
                                  </p:stCondLst>
                                  <p:childTnLst>
                                    <p:set>
                                      <p:cBhvr>
                                        <p:cTn id="328" dur="1" fill="hold">
                                          <p:stCondLst>
                                            <p:cond delay="0"/>
                                          </p:stCondLst>
                                        </p:cTn>
                                        <p:tgtEl>
                                          <p:spTgt spid="72"/>
                                        </p:tgtEl>
                                        <p:attrNameLst>
                                          <p:attrName>style.visibility</p:attrName>
                                        </p:attrNameLst>
                                      </p:cBhvr>
                                      <p:to>
                                        <p:strVal val="visible"/>
                                      </p:to>
                                    </p:set>
                                    <p:animEffect transition="in" filter="fade">
                                      <p:cBhvr>
                                        <p:cTn id="329" dur="1000"/>
                                        <p:tgtEl>
                                          <p:spTgt spid="72"/>
                                        </p:tgtEl>
                                      </p:cBhvr>
                                    </p:animEffect>
                                    <p:anim calcmode="lin" valueType="num">
                                      <p:cBhvr>
                                        <p:cTn id="330" dur="1000" fill="hold"/>
                                        <p:tgtEl>
                                          <p:spTgt spid="72"/>
                                        </p:tgtEl>
                                        <p:attrNameLst>
                                          <p:attrName>ppt_x</p:attrName>
                                        </p:attrNameLst>
                                      </p:cBhvr>
                                      <p:tavLst>
                                        <p:tav tm="0">
                                          <p:val>
                                            <p:strVal val="#ppt_x"/>
                                          </p:val>
                                        </p:tav>
                                        <p:tav tm="100000">
                                          <p:val>
                                            <p:strVal val="#ppt_x"/>
                                          </p:val>
                                        </p:tav>
                                      </p:tavLst>
                                    </p:anim>
                                    <p:anim calcmode="lin" valueType="num">
                                      <p:cBhvr>
                                        <p:cTn id="331" dur="1000" fill="hold"/>
                                        <p:tgtEl>
                                          <p:spTgt spid="72"/>
                                        </p:tgtEl>
                                        <p:attrNameLst>
                                          <p:attrName>ppt_y</p:attrName>
                                        </p:attrNameLst>
                                      </p:cBhvr>
                                      <p:tavLst>
                                        <p:tav tm="0">
                                          <p:val>
                                            <p:strVal val="#ppt_y+.1"/>
                                          </p:val>
                                        </p:tav>
                                        <p:tav tm="100000">
                                          <p:val>
                                            <p:strVal val="#ppt_y"/>
                                          </p:val>
                                        </p:tav>
                                      </p:tavLst>
                                    </p:anim>
                                  </p:childTnLst>
                                </p:cTn>
                              </p:par>
                              <p:par>
                                <p:cTn id="332" presetID="42" presetClass="entr" presetSubtype="0" fill="hold" grpId="0" nodeType="withEffect">
                                  <p:stCondLst>
                                    <p:cond delay="0"/>
                                  </p:stCondLst>
                                  <p:childTnLst>
                                    <p:set>
                                      <p:cBhvr>
                                        <p:cTn id="333" dur="1" fill="hold">
                                          <p:stCondLst>
                                            <p:cond delay="0"/>
                                          </p:stCondLst>
                                        </p:cTn>
                                        <p:tgtEl>
                                          <p:spTgt spid="75"/>
                                        </p:tgtEl>
                                        <p:attrNameLst>
                                          <p:attrName>style.visibility</p:attrName>
                                        </p:attrNameLst>
                                      </p:cBhvr>
                                      <p:to>
                                        <p:strVal val="visible"/>
                                      </p:to>
                                    </p:set>
                                    <p:animEffect transition="in" filter="fade">
                                      <p:cBhvr>
                                        <p:cTn id="334" dur="1000"/>
                                        <p:tgtEl>
                                          <p:spTgt spid="75"/>
                                        </p:tgtEl>
                                      </p:cBhvr>
                                    </p:animEffect>
                                    <p:anim calcmode="lin" valueType="num">
                                      <p:cBhvr>
                                        <p:cTn id="335" dur="1000" fill="hold"/>
                                        <p:tgtEl>
                                          <p:spTgt spid="75"/>
                                        </p:tgtEl>
                                        <p:attrNameLst>
                                          <p:attrName>ppt_x</p:attrName>
                                        </p:attrNameLst>
                                      </p:cBhvr>
                                      <p:tavLst>
                                        <p:tav tm="0">
                                          <p:val>
                                            <p:strVal val="#ppt_x"/>
                                          </p:val>
                                        </p:tav>
                                        <p:tav tm="100000">
                                          <p:val>
                                            <p:strVal val="#ppt_x"/>
                                          </p:val>
                                        </p:tav>
                                      </p:tavLst>
                                    </p:anim>
                                    <p:anim calcmode="lin" valueType="num">
                                      <p:cBhvr>
                                        <p:cTn id="33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presetID="10" presetClass="entr" presetSubtype="0" fill="hold" grpId="0" nodeType="clickEffect">
                                  <p:stCondLst>
                                    <p:cond delay="0"/>
                                  </p:stCondLst>
                                  <p:childTnLst>
                                    <p:set>
                                      <p:cBhvr>
                                        <p:cTn id="340" dur="1" fill="hold">
                                          <p:stCondLst>
                                            <p:cond delay="0"/>
                                          </p:stCondLst>
                                        </p:cTn>
                                        <p:tgtEl>
                                          <p:spTgt spid="79"/>
                                        </p:tgtEl>
                                        <p:attrNameLst>
                                          <p:attrName>style.visibility</p:attrName>
                                        </p:attrNameLst>
                                      </p:cBhvr>
                                      <p:to>
                                        <p:strVal val="visible"/>
                                      </p:to>
                                    </p:set>
                                    <p:animEffect transition="in" filter="fade">
                                      <p:cBhvr>
                                        <p:cTn id="341" dur="500"/>
                                        <p:tgtEl>
                                          <p:spTgt spid="79"/>
                                        </p:tgtEl>
                                      </p:cBhvr>
                                    </p:animEffect>
                                  </p:childTnLst>
                                </p:cTn>
                              </p:par>
                            </p:childTnLst>
                          </p:cTn>
                        </p:par>
                      </p:childTnLst>
                    </p:cTn>
                  </p:par>
                  <p:par>
                    <p:cTn id="342" fill="hold">
                      <p:stCondLst>
                        <p:cond delay="indefinite"/>
                      </p:stCondLst>
                      <p:childTnLst>
                        <p:par>
                          <p:cTn id="343" fill="hold">
                            <p:stCondLst>
                              <p:cond delay="0"/>
                            </p:stCondLst>
                            <p:childTnLst>
                              <p:par>
                                <p:cTn id="344" presetID="10" presetClass="entr" presetSubtype="0" fill="hold" grpId="7" nodeType="clickEffect">
                                  <p:stCondLst>
                                    <p:cond delay="0"/>
                                  </p:stCondLst>
                                  <p:childTnLst>
                                    <p:set>
                                      <p:cBhvr>
                                        <p:cTn id="345" dur="1" fill="hold">
                                          <p:stCondLst>
                                            <p:cond delay="0"/>
                                          </p:stCondLst>
                                        </p:cTn>
                                        <p:tgtEl>
                                          <p:spTgt spid="94"/>
                                        </p:tgtEl>
                                        <p:attrNameLst>
                                          <p:attrName>style.visibility</p:attrName>
                                        </p:attrNameLst>
                                      </p:cBhvr>
                                      <p:to>
                                        <p:strVal val="visible"/>
                                      </p:to>
                                    </p:set>
                                    <p:animEffect transition="in" filter="fade">
                                      <p:cBhvr>
                                        <p:cTn id="346" dur="500"/>
                                        <p:tgtEl>
                                          <p:spTgt spid="94"/>
                                        </p:tgtEl>
                                      </p:cBhvr>
                                    </p:animEffect>
                                  </p:childTnLst>
                                </p:cTn>
                              </p:par>
                              <p:par>
                                <p:cTn id="347" presetID="10" presetClass="entr" presetSubtype="0" fill="hold" grpId="8" nodeType="withEffect">
                                  <p:stCondLst>
                                    <p:cond delay="0"/>
                                  </p:stCondLst>
                                  <p:childTnLst>
                                    <p:set>
                                      <p:cBhvr>
                                        <p:cTn id="348" dur="1" fill="hold">
                                          <p:stCondLst>
                                            <p:cond delay="0"/>
                                          </p:stCondLst>
                                        </p:cTn>
                                        <p:tgtEl>
                                          <p:spTgt spid="95"/>
                                        </p:tgtEl>
                                        <p:attrNameLst>
                                          <p:attrName>style.visibility</p:attrName>
                                        </p:attrNameLst>
                                      </p:cBhvr>
                                      <p:to>
                                        <p:strVal val="visible"/>
                                      </p:to>
                                    </p:set>
                                    <p:animEffect transition="in" filter="fade">
                                      <p:cBhvr>
                                        <p:cTn id="349" dur="500"/>
                                        <p:tgtEl>
                                          <p:spTgt spid="95"/>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xit" presetSubtype="0" fill="hold" grpId="6" nodeType="clickEffect">
                                  <p:stCondLst>
                                    <p:cond delay="0"/>
                                  </p:stCondLst>
                                  <p:childTnLst>
                                    <p:animEffect transition="out" filter="fade">
                                      <p:cBhvr>
                                        <p:cTn id="353" dur="500"/>
                                        <p:tgtEl>
                                          <p:spTgt spid="94"/>
                                        </p:tgtEl>
                                      </p:cBhvr>
                                    </p:animEffect>
                                    <p:set>
                                      <p:cBhvr>
                                        <p:cTn id="354" dur="1" fill="hold">
                                          <p:stCondLst>
                                            <p:cond delay="499"/>
                                          </p:stCondLst>
                                        </p:cTn>
                                        <p:tgtEl>
                                          <p:spTgt spid="94"/>
                                        </p:tgtEl>
                                        <p:attrNameLst>
                                          <p:attrName>style.visibility</p:attrName>
                                        </p:attrNameLst>
                                      </p:cBhvr>
                                      <p:to>
                                        <p:strVal val="hidden"/>
                                      </p:to>
                                    </p:set>
                                  </p:childTnLst>
                                </p:cTn>
                              </p:par>
                              <p:par>
                                <p:cTn id="355" presetID="10" presetClass="exit" presetSubtype="0" fill="hold" grpId="7" nodeType="withEffect">
                                  <p:stCondLst>
                                    <p:cond delay="0"/>
                                  </p:stCondLst>
                                  <p:childTnLst>
                                    <p:animEffect transition="out" filter="fade">
                                      <p:cBhvr>
                                        <p:cTn id="356" dur="500"/>
                                        <p:tgtEl>
                                          <p:spTgt spid="95"/>
                                        </p:tgtEl>
                                      </p:cBhvr>
                                    </p:animEffect>
                                    <p:set>
                                      <p:cBhvr>
                                        <p:cTn id="357" dur="1" fill="hold">
                                          <p:stCondLst>
                                            <p:cond delay="499"/>
                                          </p:stCondLst>
                                        </p:cTn>
                                        <p:tgtEl>
                                          <p:spTgt spid="95"/>
                                        </p:tgtEl>
                                        <p:attrNameLst>
                                          <p:attrName>style.visibility</p:attrName>
                                        </p:attrNameLst>
                                      </p:cBhvr>
                                      <p:to>
                                        <p:strVal val="hidden"/>
                                      </p:to>
                                    </p:set>
                                  </p:childTnLst>
                                </p:cTn>
                              </p:par>
                            </p:childTnLst>
                          </p:cTn>
                        </p:par>
                      </p:childTnLst>
                    </p:cTn>
                  </p:par>
                  <p:par>
                    <p:cTn id="358" fill="hold">
                      <p:stCondLst>
                        <p:cond delay="indefinite"/>
                      </p:stCondLst>
                      <p:childTnLst>
                        <p:par>
                          <p:cTn id="359" fill="hold">
                            <p:stCondLst>
                              <p:cond delay="0"/>
                            </p:stCondLst>
                            <p:childTnLst>
                              <p:par>
                                <p:cTn id="360" presetID="31" presetClass="entr" presetSubtype="0" fill="hold" grpId="0" nodeType="clickEffect">
                                  <p:stCondLst>
                                    <p:cond delay="0"/>
                                  </p:stCondLst>
                                  <p:childTnLst>
                                    <p:set>
                                      <p:cBhvr>
                                        <p:cTn id="361" dur="1" fill="hold">
                                          <p:stCondLst>
                                            <p:cond delay="0"/>
                                          </p:stCondLst>
                                        </p:cTn>
                                        <p:tgtEl>
                                          <p:spTgt spid="88"/>
                                        </p:tgtEl>
                                        <p:attrNameLst>
                                          <p:attrName>style.visibility</p:attrName>
                                        </p:attrNameLst>
                                      </p:cBhvr>
                                      <p:to>
                                        <p:strVal val="visible"/>
                                      </p:to>
                                    </p:set>
                                    <p:anim calcmode="lin" valueType="num">
                                      <p:cBhvr>
                                        <p:cTn id="362" dur="1000" fill="hold"/>
                                        <p:tgtEl>
                                          <p:spTgt spid="88"/>
                                        </p:tgtEl>
                                        <p:attrNameLst>
                                          <p:attrName>ppt_w</p:attrName>
                                        </p:attrNameLst>
                                      </p:cBhvr>
                                      <p:tavLst>
                                        <p:tav tm="0">
                                          <p:val>
                                            <p:fltVal val="0"/>
                                          </p:val>
                                        </p:tav>
                                        <p:tav tm="100000">
                                          <p:val>
                                            <p:strVal val="#ppt_w"/>
                                          </p:val>
                                        </p:tav>
                                      </p:tavLst>
                                    </p:anim>
                                    <p:anim calcmode="lin" valueType="num">
                                      <p:cBhvr>
                                        <p:cTn id="363" dur="1000" fill="hold"/>
                                        <p:tgtEl>
                                          <p:spTgt spid="88"/>
                                        </p:tgtEl>
                                        <p:attrNameLst>
                                          <p:attrName>ppt_h</p:attrName>
                                        </p:attrNameLst>
                                      </p:cBhvr>
                                      <p:tavLst>
                                        <p:tav tm="0">
                                          <p:val>
                                            <p:fltVal val="0"/>
                                          </p:val>
                                        </p:tav>
                                        <p:tav tm="100000">
                                          <p:val>
                                            <p:strVal val="#ppt_h"/>
                                          </p:val>
                                        </p:tav>
                                      </p:tavLst>
                                    </p:anim>
                                    <p:anim calcmode="lin" valueType="num">
                                      <p:cBhvr>
                                        <p:cTn id="364" dur="1000" fill="hold"/>
                                        <p:tgtEl>
                                          <p:spTgt spid="88"/>
                                        </p:tgtEl>
                                        <p:attrNameLst>
                                          <p:attrName>style.rotation</p:attrName>
                                        </p:attrNameLst>
                                      </p:cBhvr>
                                      <p:tavLst>
                                        <p:tav tm="0">
                                          <p:val>
                                            <p:fltVal val="90"/>
                                          </p:val>
                                        </p:tav>
                                        <p:tav tm="100000">
                                          <p:val>
                                            <p:fltVal val="0"/>
                                          </p:val>
                                        </p:tav>
                                      </p:tavLst>
                                    </p:anim>
                                    <p:animEffect transition="in" filter="fade">
                                      <p:cBhvr>
                                        <p:cTn id="365" dur="1000"/>
                                        <p:tgtEl>
                                          <p:spTgt spid="88"/>
                                        </p:tgtEl>
                                      </p:cBhvr>
                                    </p:animEffect>
                                  </p:childTnLst>
                                </p:cTn>
                              </p:par>
                            </p:childTnLst>
                          </p:cTn>
                        </p:par>
                      </p:childTnLst>
                    </p:cTn>
                  </p:par>
                  <p:par>
                    <p:cTn id="366" fill="hold">
                      <p:stCondLst>
                        <p:cond delay="indefinite"/>
                      </p:stCondLst>
                      <p:childTnLst>
                        <p:par>
                          <p:cTn id="367" fill="hold">
                            <p:stCondLst>
                              <p:cond delay="0"/>
                            </p:stCondLst>
                            <p:childTnLst>
                              <p:par>
                                <p:cTn id="368" presetID="49" presetClass="path" presetSubtype="0" accel="50000" decel="50000" fill="hold" grpId="1" nodeType="clickEffect">
                                  <p:stCondLst>
                                    <p:cond delay="0"/>
                                  </p:stCondLst>
                                  <p:childTnLst>
                                    <p:animMotion origin="layout" path="M -4.16667E-6 4.81481E-6 L 0.01641 0.22291 " pathEditMode="relative" rAng="0" ptsTypes="AA">
                                      <p:cBhvr>
                                        <p:cTn id="369" dur="2000" fill="hold"/>
                                        <p:tgtEl>
                                          <p:spTgt spid="80"/>
                                        </p:tgtEl>
                                        <p:attrNameLst>
                                          <p:attrName>ppt_x</p:attrName>
                                          <p:attrName>ppt_y</p:attrName>
                                        </p:attrNameLst>
                                      </p:cBhvr>
                                      <p:rCtr x="820" y="11134"/>
                                    </p:animMotion>
                                  </p:childTnLst>
                                </p:cTn>
                              </p:par>
                            </p:childTnLst>
                          </p:cTn>
                        </p:par>
                      </p:childTnLst>
                    </p:cTn>
                  </p:par>
                  <p:par>
                    <p:cTn id="370" fill="hold">
                      <p:stCondLst>
                        <p:cond delay="indefinite"/>
                      </p:stCondLst>
                      <p:childTnLst>
                        <p:par>
                          <p:cTn id="371" fill="hold">
                            <p:stCondLst>
                              <p:cond delay="0"/>
                            </p:stCondLst>
                            <p:childTnLst>
                              <p:par>
                                <p:cTn id="372" presetID="10" presetClass="entr" presetSubtype="0" fill="hold" grpId="0" nodeType="clickEffect">
                                  <p:stCondLst>
                                    <p:cond delay="0"/>
                                  </p:stCondLst>
                                  <p:childTnLst>
                                    <p:set>
                                      <p:cBhvr>
                                        <p:cTn id="373" dur="1" fill="hold">
                                          <p:stCondLst>
                                            <p:cond delay="0"/>
                                          </p:stCondLst>
                                        </p:cTn>
                                        <p:tgtEl>
                                          <p:spTgt spid="84"/>
                                        </p:tgtEl>
                                        <p:attrNameLst>
                                          <p:attrName>style.visibility</p:attrName>
                                        </p:attrNameLst>
                                      </p:cBhvr>
                                      <p:to>
                                        <p:strVal val="visible"/>
                                      </p:to>
                                    </p:set>
                                    <p:animEffect transition="in" filter="fade">
                                      <p:cBhvr>
                                        <p:cTn id="374" dur="500"/>
                                        <p:tgtEl>
                                          <p:spTgt spid="84"/>
                                        </p:tgtEl>
                                      </p:cBhvr>
                                    </p:animEffect>
                                  </p:childTnLst>
                                </p:cTn>
                              </p:par>
                            </p:childTnLst>
                          </p:cTn>
                        </p:par>
                      </p:childTnLst>
                    </p:cTn>
                  </p:par>
                  <p:par>
                    <p:cTn id="375" fill="hold">
                      <p:stCondLst>
                        <p:cond delay="indefinite"/>
                      </p:stCondLst>
                      <p:childTnLst>
                        <p:par>
                          <p:cTn id="376" fill="hold">
                            <p:stCondLst>
                              <p:cond delay="0"/>
                            </p:stCondLst>
                            <p:childTnLst>
                              <p:par>
                                <p:cTn id="377" presetID="49" presetClass="path" presetSubtype="0" accel="50000" decel="50000" fill="hold" grpId="1" nodeType="clickEffect">
                                  <p:stCondLst>
                                    <p:cond delay="0"/>
                                  </p:stCondLst>
                                  <p:childTnLst>
                                    <p:animMotion origin="layout" path="M 2.08333E-6 -4.07407E-6 L -0.02357 0.21922 " pathEditMode="relative" rAng="0" ptsTypes="AA">
                                      <p:cBhvr>
                                        <p:cTn id="378" dur="2000" fill="hold"/>
                                        <p:tgtEl>
                                          <p:spTgt spid="81"/>
                                        </p:tgtEl>
                                        <p:attrNameLst>
                                          <p:attrName>ppt_x</p:attrName>
                                          <p:attrName>ppt_y</p:attrName>
                                        </p:attrNameLst>
                                      </p:cBhvr>
                                      <p:rCtr x="-1185" y="10949"/>
                                    </p:animMotion>
                                  </p:childTnLst>
                                </p:cTn>
                              </p:par>
                            </p:childTnLst>
                          </p:cTn>
                        </p:par>
                      </p:childTnLst>
                    </p:cTn>
                  </p:par>
                  <p:par>
                    <p:cTn id="379" fill="hold">
                      <p:stCondLst>
                        <p:cond delay="indefinite"/>
                      </p:stCondLst>
                      <p:childTnLst>
                        <p:par>
                          <p:cTn id="380" fill="hold">
                            <p:stCondLst>
                              <p:cond delay="0"/>
                            </p:stCondLst>
                            <p:childTnLst>
                              <p:par>
                                <p:cTn id="381" presetID="10" presetClass="entr" presetSubtype="0" fill="hold" grpId="0" nodeType="clickEffect">
                                  <p:stCondLst>
                                    <p:cond delay="0"/>
                                  </p:stCondLst>
                                  <p:childTnLst>
                                    <p:set>
                                      <p:cBhvr>
                                        <p:cTn id="382" dur="1" fill="hold">
                                          <p:stCondLst>
                                            <p:cond delay="0"/>
                                          </p:stCondLst>
                                        </p:cTn>
                                        <p:tgtEl>
                                          <p:spTgt spid="87"/>
                                        </p:tgtEl>
                                        <p:attrNameLst>
                                          <p:attrName>style.visibility</p:attrName>
                                        </p:attrNameLst>
                                      </p:cBhvr>
                                      <p:to>
                                        <p:strVal val="visible"/>
                                      </p:to>
                                    </p:set>
                                    <p:animEffect transition="in" filter="fade">
                                      <p:cBhvr>
                                        <p:cTn id="383" dur="500"/>
                                        <p:tgtEl>
                                          <p:spTgt spid="87"/>
                                        </p:tgtEl>
                                      </p:cBhvr>
                                    </p:animEffect>
                                  </p:childTnLst>
                                </p:cTn>
                              </p:par>
                            </p:childTnLst>
                          </p:cTn>
                        </p:par>
                      </p:childTnLst>
                    </p:cTn>
                  </p:par>
                  <p:par>
                    <p:cTn id="384" fill="hold">
                      <p:stCondLst>
                        <p:cond delay="indefinite"/>
                      </p:stCondLst>
                      <p:childTnLst>
                        <p:par>
                          <p:cTn id="385" fill="hold">
                            <p:stCondLst>
                              <p:cond delay="0"/>
                            </p:stCondLst>
                            <p:childTnLst>
                              <p:par>
                                <p:cTn id="386" presetID="49" presetClass="path" presetSubtype="0" accel="50000" decel="50000" fill="hold" grpId="1" nodeType="clickEffect">
                                  <p:stCondLst>
                                    <p:cond delay="0"/>
                                  </p:stCondLst>
                                  <p:childTnLst>
                                    <p:animMotion origin="layout" path="M 4.79167E-6 -4.07407E-6 L -0.06758 0.21922 " pathEditMode="relative" rAng="0" ptsTypes="AA">
                                      <p:cBhvr>
                                        <p:cTn id="387" dur="2000" fill="hold"/>
                                        <p:tgtEl>
                                          <p:spTgt spid="82"/>
                                        </p:tgtEl>
                                        <p:attrNameLst>
                                          <p:attrName>ppt_x</p:attrName>
                                          <p:attrName>ppt_y</p:attrName>
                                        </p:attrNameLst>
                                      </p:cBhvr>
                                      <p:rCtr x="-3385" y="10949"/>
                                    </p:animMotion>
                                  </p:childTnLst>
                                </p:cTn>
                              </p:par>
                            </p:childTnLst>
                          </p:cTn>
                        </p:par>
                      </p:childTnLst>
                    </p:cTn>
                  </p:par>
                  <p:par>
                    <p:cTn id="388" fill="hold">
                      <p:stCondLst>
                        <p:cond delay="indefinite"/>
                      </p:stCondLst>
                      <p:childTnLst>
                        <p:par>
                          <p:cTn id="389" fill="hold">
                            <p:stCondLst>
                              <p:cond delay="0"/>
                            </p:stCondLst>
                            <p:childTnLst>
                              <p:par>
                                <p:cTn id="390" presetID="10" presetClass="entr" presetSubtype="0" fill="hold" grpId="0" nodeType="clickEffect">
                                  <p:stCondLst>
                                    <p:cond delay="0"/>
                                  </p:stCondLst>
                                  <p:childTnLst>
                                    <p:set>
                                      <p:cBhvr>
                                        <p:cTn id="391" dur="1" fill="hold">
                                          <p:stCondLst>
                                            <p:cond delay="0"/>
                                          </p:stCondLst>
                                        </p:cTn>
                                        <p:tgtEl>
                                          <p:spTgt spid="85"/>
                                        </p:tgtEl>
                                        <p:attrNameLst>
                                          <p:attrName>style.visibility</p:attrName>
                                        </p:attrNameLst>
                                      </p:cBhvr>
                                      <p:to>
                                        <p:strVal val="visible"/>
                                      </p:to>
                                    </p:set>
                                    <p:animEffect transition="in" filter="fade">
                                      <p:cBhvr>
                                        <p:cTn id="392" dur="500"/>
                                        <p:tgtEl>
                                          <p:spTgt spid="85"/>
                                        </p:tgtEl>
                                      </p:cBhvr>
                                    </p:animEffect>
                                  </p:childTnLst>
                                </p:cTn>
                              </p:par>
                            </p:childTnLst>
                          </p:cTn>
                        </p:par>
                      </p:childTnLst>
                    </p:cTn>
                  </p:par>
                  <p:par>
                    <p:cTn id="393" fill="hold">
                      <p:stCondLst>
                        <p:cond delay="indefinite"/>
                      </p:stCondLst>
                      <p:childTnLst>
                        <p:par>
                          <p:cTn id="394" fill="hold">
                            <p:stCondLst>
                              <p:cond delay="0"/>
                            </p:stCondLst>
                            <p:childTnLst>
                              <p:par>
                                <p:cTn id="395" presetID="49" presetClass="path" presetSubtype="0" accel="50000" decel="50000" fill="hold" grpId="1" nodeType="clickEffect">
                                  <p:stCondLst>
                                    <p:cond delay="0"/>
                                  </p:stCondLst>
                                  <p:childTnLst>
                                    <p:animMotion origin="layout" path="M 1.11022E-16 -4.07407E-6 L -0.10612 0.2132 " pathEditMode="relative" rAng="0" ptsTypes="AA">
                                      <p:cBhvr>
                                        <p:cTn id="396" dur="2000" fill="hold"/>
                                        <p:tgtEl>
                                          <p:spTgt spid="88"/>
                                        </p:tgtEl>
                                        <p:attrNameLst>
                                          <p:attrName>ppt_x</p:attrName>
                                          <p:attrName>ppt_y</p:attrName>
                                        </p:attrNameLst>
                                      </p:cBhvr>
                                      <p:rCtr x="-5313" y="10648"/>
                                    </p:animMotion>
                                  </p:childTnLst>
                                </p:cTn>
                              </p:par>
                            </p:childTnLst>
                          </p:cTn>
                        </p:par>
                      </p:childTnLst>
                    </p:cTn>
                  </p:par>
                  <p:par>
                    <p:cTn id="397" fill="hold">
                      <p:stCondLst>
                        <p:cond delay="indefinite"/>
                      </p:stCondLst>
                      <p:childTnLst>
                        <p:par>
                          <p:cTn id="398" fill="hold">
                            <p:stCondLst>
                              <p:cond delay="0"/>
                            </p:stCondLst>
                            <p:childTnLst>
                              <p:par>
                                <p:cTn id="399" presetID="10" presetClass="entr" presetSubtype="0" fill="hold" grpId="0" nodeType="clickEffect">
                                  <p:stCondLst>
                                    <p:cond delay="0"/>
                                  </p:stCondLst>
                                  <p:childTnLst>
                                    <p:set>
                                      <p:cBhvr>
                                        <p:cTn id="400" dur="1" fill="hold">
                                          <p:stCondLst>
                                            <p:cond delay="0"/>
                                          </p:stCondLst>
                                        </p:cTn>
                                        <p:tgtEl>
                                          <p:spTgt spid="86"/>
                                        </p:tgtEl>
                                        <p:attrNameLst>
                                          <p:attrName>style.visibility</p:attrName>
                                        </p:attrNameLst>
                                      </p:cBhvr>
                                      <p:to>
                                        <p:strVal val="visible"/>
                                      </p:to>
                                    </p:set>
                                    <p:animEffect transition="in" filter="fade">
                                      <p:cBhvr>
                                        <p:cTn id="401" dur="500"/>
                                        <p:tgtEl>
                                          <p:spTgt spid="86"/>
                                        </p:tgtEl>
                                      </p:cBhvr>
                                    </p:animEffect>
                                  </p:childTnLst>
                                </p:cTn>
                              </p:par>
                            </p:childTnLst>
                          </p:cTn>
                        </p:par>
                      </p:childTnLst>
                    </p:cTn>
                  </p:par>
                  <p:par>
                    <p:cTn id="402" fill="hold">
                      <p:stCondLst>
                        <p:cond delay="indefinite"/>
                      </p:stCondLst>
                      <p:childTnLst>
                        <p:par>
                          <p:cTn id="403" fill="hold">
                            <p:stCondLst>
                              <p:cond delay="0"/>
                            </p:stCondLst>
                            <p:childTnLst>
                              <p:par>
                                <p:cTn id="404" presetID="53" presetClass="entr" presetSubtype="16" fill="hold" grpId="0" nodeType="clickEffect">
                                  <p:stCondLst>
                                    <p:cond delay="0"/>
                                  </p:stCondLst>
                                  <p:childTnLst>
                                    <p:set>
                                      <p:cBhvr>
                                        <p:cTn id="405" dur="1" fill="hold">
                                          <p:stCondLst>
                                            <p:cond delay="0"/>
                                          </p:stCondLst>
                                        </p:cTn>
                                        <p:tgtEl>
                                          <p:spTgt spid="83"/>
                                        </p:tgtEl>
                                        <p:attrNameLst>
                                          <p:attrName>style.visibility</p:attrName>
                                        </p:attrNameLst>
                                      </p:cBhvr>
                                      <p:to>
                                        <p:strVal val="visible"/>
                                      </p:to>
                                    </p:set>
                                    <p:anim calcmode="lin" valueType="num">
                                      <p:cBhvr>
                                        <p:cTn id="406" dur="500" fill="hold"/>
                                        <p:tgtEl>
                                          <p:spTgt spid="83"/>
                                        </p:tgtEl>
                                        <p:attrNameLst>
                                          <p:attrName>ppt_w</p:attrName>
                                        </p:attrNameLst>
                                      </p:cBhvr>
                                      <p:tavLst>
                                        <p:tav tm="0">
                                          <p:val>
                                            <p:fltVal val="0"/>
                                          </p:val>
                                        </p:tav>
                                        <p:tav tm="100000">
                                          <p:val>
                                            <p:strVal val="#ppt_w"/>
                                          </p:val>
                                        </p:tav>
                                      </p:tavLst>
                                    </p:anim>
                                    <p:anim calcmode="lin" valueType="num">
                                      <p:cBhvr>
                                        <p:cTn id="407" dur="500" fill="hold"/>
                                        <p:tgtEl>
                                          <p:spTgt spid="83"/>
                                        </p:tgtEl>
                                        <p:attrNameLst>
                                          <p:attrName>ppt_h</p:attrName>
                                        </p:attrNameLst>
                                      </p:cBhvr>
                                      <p:tavLst>
                                        <p:tav tm="0">
                                          <p:val>
                                            <p:fltVal val="0"/>
                                          </p:val>
                                        </p:tav>
                                        <p:tav tm="100000">
                                          <p:val>
                                            <p:strVal val="#ppt_h"/>
                                          </p:val>
                                        </p:tav>
                                      </p:tavLst>
                                    </p:anim>
                                    <p:animEffect transition="in" filter="fade">
                                      <p:cBhvr>
                                        <p:cTn id="40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2" grpId="0" animBg="1"/>
      <p:bldP spid="12" grpId="1" animBg="1"/>
      <p:bldP spid="13" grpId="0" animBg="1"/>
      <p:bldP spid="13" grpId="1" animBg="1"/>
      <p:bldP spid="14" grpId="0" animBg="1"/>
      <p:bldP spid="14" grpId="1" animBg="1"/>
      <p:bldP spid="29" grpId="0"/>
      <p:bldP spid="47" grpId="0"/>
      <p:bldP spid="50" grpId="0"/>
      <p:bldP spid="51" grpId="0"/>
      <p:bldP spid="52" grpId="0"/>
      <p:bldP spid="53" grpId="0"/>
      <p:bldP spid="54" grpId="0"/>
      <p:bldP spid="58" grpId="0"/>
      <p:bldP spid="59" grpId="0"/>
      <p:bldP spid="61" grpId="0"/>
      <p:bldP spid="62" grpId="0"/>
      <p:bldP spid="63" grpId="0"/>
      <p:bldP spid="67" grpId="0"/>
      <p:bldP spid="68" grpId="0"/>
      <p:bldP spid="70" grpId="0"/>
      <p:bldP spid="71" grpId="0"/>
      <p:bldP spid="75" grpId="0"/>
      <p:bldP spid="76" grpId="0"/>
      <p:bldP spid="79" grpId="0"/>
      <p:bldP spid="80" grpId="0" animBg="1"/>
      <p:bldP spid="80" grpId="1" animBg="1"/>
      <p:bldP spid="81" grpId="0" animBg="1"/>
      <p:bldP spid="81" grpId="1" animBg="1"/>
      <p:bldP spid="82" grpId="0" animBg="1"/>
      <p:bldP spid="82" grpId="1" animBg="1"/>
      <p:bldP spid="83" grpId="0"/>
      <p:bldP spid="84" grpId="0"/>
      <p:bldP spid="85" grpId="0"/>
      <p:bldP spid="86" grpId="0"/>
      <p:bldP spid="87" grpId="0"/>
      <p:bldP spid="88" grpId="0" animBg="1"/>
      <p:bldP spid="88" grpId="1" animBg="1"/>
      <p:bldP spid="89" grpId="0" animBg="1"/>
      <p:bldP spid="89" grpId="1" animBg="1"/>
      <p:bldP spid="89" grpId="2" animBg="1"/>
      <p:bldP spid="89" grpId="3" animBg="1"/>
      <p:bldP spid="89" grpId="4" animBg="1"/>
      <p:bldP spid="89" grpId="5" animBg="1"/>
      <p:bldP spid="89" grpId="6" animBg="1"/>
      <p:bldP spid="89" grpId="7" animBg="1"/>
      <p:bldP spid="91" grpId="0" animBg="1"/>
      <p:bldP spid="91" grpId="1" animBg="1"/>
      <p:bldP spid="91" grpId="2" animBg="1"/>
      <p:bldP spid="91" grpId="3" animBg="1"/>
      <p:bldP spid="91" grpId="4" animBg="1"/>
      <p:bldP spid="91" grpId="5" animBg="1"/>
      <p:bldP spid="91" grpId="6" animBg="1"/>
      <p:bldP spid="91" grpId="7" animBg="1"/>
      <p:bldP spid="92" grpId="0" animBg="1"/>
      <p:bldP spid="92" grpId="1" animBg="1"/>
      <p:bldP spid="92" grpId="2" animBg="1"/>
      <p:bldP spid="92" grpId="3" animBg="1"/>
      <p:bldP spid="92" grpId="4" animBg="1"/>
      <p:bldP spid="92" grpId="5" animBg="1"/>
      <p:bldP spid="92" grpId="6" animBg="1"/>
      <p:bldP spid="92" grpId="7" animBg="1"/>
      <p:bldP spid="94" grpId="0" animBg="1"/>
      <p:bldP spid="94" grpId="1" animBg="1"/>
      <p:bldP spid="94" grpId="2" animBg="1"/>
      <p:bldP spid="94" grpId="3" animBg="1"/>
      <p:bldP spid="94" grpId="4" animBg="1"/>
      <p:bldP spid="94" grpId="5" animBg="1"/>
      <p:bldP spid="94" grpId="6" animBg="1"/>
      <p:bldP spid="94" grpId="7" animBg="1"/>
      <p:bldP spid="95" grpId="0" animBg="1"/>
      <p:bldP spid="95" grpId="1" animBg="1"/>
      <p:bldP spid="95" grpId="2" animBg="1"/>
      <p:bldP spid="95" grpId="3" animBg="1"/>
      <p:bldP spid="95" grpId="4" animBg="1"/>
      <p:bldP spid="95" grpId="5" animBg="1"/>
      <p:bldP spid="95" grpId="7" animBg="1"/>
      <p:bldP spid="95" grpId="8"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243" y="425271"/>
            <a:ext cx="6792685" cy="1200329"/>
          </a:xfrm>
          <a:prstGeom prst="rect">
            <a:avLst/>
          </a:prstGeom>
        </p:spPr>
        <p:txBody>
          <a:bodyPr wrap="square">
            <a:spAutoFit/>
          </a:bodyPr>
          <a:lstStyle/>
          <a:p>
            <a:pPr algn="r" rtl="1"/>
            <a:r>
              <a:rPr lang="fa-IR" sz="2400" dirty="0">
                <a:solidFill>
                  <a:srgbClr val="231F20"/>
                </a:solidFill>
                <a:latin typeface="AmuzehNewNormalPS"/>
                <a:cs typeface="B Koodak" panose="00000700000000000000" pitchFamily="2" charset="-78"/>
              </a:rPr>
              <a:t>3ـ با رقم های 2 ،7و 5 تمام عددهای سه رقمی ممکن را بنویسید. </a:t>
            </a:r>
          </a:p>
          <a:p>
            <a:pPr algn="r" rtl="1"/>
            <a:r>
              <a:rPr lang="fa-IR" sz="2400" dirty="0">
                <a:solidFill>
                  <a:srgbClr val="231F20"/>
                </a:solidFill>
                <a:latin typeface="AmuzehNewNormalPS"/>
                <a:cs typeface="B Koodak" panose="00000700000000000000" pitchFamily="2" charset="-78"/>
              </a:rPr>
              <a:t>(در عددهای شما، می</a:t>
            </a:r>
            <a:r>
              <a:rPr lang="en-US" sz="2400" dirty="0">
                <a:solidFill>
                  <a:srgbClr val="231F20"/>
                </a:solidFill>
                <a:latin typeface="AmuzehNewNormalPS"/>
                <a:cs typeface="B Koodak" panose="00000700000000000000" pitchFamily="2" charset="-78"/>
              </a:rPr>
              <a:t> </a:t>
            </a:r>
            <a:r>
              <a:rPr lang="fa-IR" sz="2400" dirty="0">
                <a:solidFill>
                  <a:srgbClr val="231F20"/>
                </a:solidFill>
                <a:latin typeface="AmuzehNewNormalPS"/>
                <a:cs typeface="B Koodak" panose="00000700000000000000" pitchFamily="2" charset="-78"/>
              </a:rPr>
              <a:t>تواند رقم های تکراری هم باشد.)</a:t>
            </a:r>
            <a:br>
              <a:rPr lang="fa-IR" sz="2400" dirty="0">
                <a:solidFill>
                  <a:srgbClr val="231F20"/>
                </a:solidFill>
                <a:latin typeface="AmuzehNewNormalPS"/>
                <a:cs typeface="B Koodak" panose="00000700000000000000" pitchFamily="2" charset="-78"/>
              </a:rPr>
            </a:br>
            <a:endParaRPr lang="en-US" sz="2400" dirty="0">
              <a:cs typeface="B Koodak" panose="00000700000000000000" pitchFamily="2" charset="-78"/>
            </a:endParaRPr>
          </a:p>
        </p:txBody>
      </p:sp>
      <p:graphicFrame>
        <p:nvGraphicFramePr>
          <p:cNvPr id="5" name="Diagram 4"/>
          <p:cNvGraphicFramePr/>
          <p:nvPr>
            <p:extLst>
              <p:ext uri="{D42A27DB-BD31-4B8C-83A1-F6EECF244321}">
                <p14:modId xmlns:p14="http://schemas.microsoft.com/office/powerpoint/2010/main" val="3276452269"/>
              </p:ext>
            </p:extLst>
          </p:nvPr>
        </p:nvGraphicFramePr>
        <p:xfrm>
          <a:off x="3109847" y="2002970"/>
          <a:ext cx="4455886" cy="432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Brace 9"/>
          <p:cNvSpPr/>
          <p:nvPr/>
        </p:nvSpPr>
        <p:spPr>
          <a:xfrm>
            <a:off x="7697270" y="2002970"/>
            <a:ext cx="233134" cy="1291773"/>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Right Brace 10"/>
          <p:cNvSpPr/>
          <p:nvPr/>
        </p:nvSpPr>
        <p:spPr>
          <a:xfrm>
            <a:off x="7668696" y="3519107"/>
            <a:ext cx="233134" cy="1291773"/>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2" name="Right Brace 11"/>
          <p:cNvSpPr/>
          <p:nvPr/>
        </p:nvSpPr>
        <p:spPr>
          <a:xfrm>
            <a:off x="7668696" y="4933644"/>
            <a:ext cx="233134" cy="1291773"/>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3" name="TextBox 12"/>
          <p:cNvSpPr txBox="1"/>
          <p:nvPr/>
        </p:nvSpPr>
        <p:spPr>
          <a:xfrm>
            <a:off x="8038355" y="2475895"/>
            <a:ext cx="928914" cy="400110"/>
          </a:xfrm>
          <a:prstGeom prst="rect">
            <a:avLst/>
          </a:prstGeom>
          <a:noFill/>
        </p:spPr>
        <p:txBody>
          <a:bodyPr wrap="square" rtlCol="0">
            <a:spAutoFit/>
          </a:bodyPr>
          <a:lstStyle/>
          <a:p>
            <a:pPr algn="r" rtl="1"/>
            <a:r>
              <a:rPr lang="fa-IR" sz="2000" dirty="0">
                <a:cs typeface="B Koodak" panose="00000700000000000000" pitchFamily="2" charset="-78"/>
              </a:rPr>
              <a:t>3 حالت</a:t>
            </a:r>
            <a:endParaRPr lang="en-US" sz="2000" dirty="0">
              <a:cs typeface="B Koodak" panose="00000700000000000000" pitchFamily="2" charset="-78"/>
            </a:endParaRPr>
          </a:p>
        </p:txBody>
      </p:sp>
      <p:sp>
        <p:nvSpPr>
          <p:cNvPr id="14" name="TextBox 13"/>
          <p:cNvSpPr txBox="1"/>
          <p:nvPr/>
        </p:nvSpPr>
        <p:spPr>
          <a:xfrm>
            <a:off x="8038355" y="3977454"/>
            <a:ext cx="928914" cy="400110"/>
          </a:xfrm>
          <a:prstGeom prst="rect">
            <a:avLst/>
          </a:prstGeom>
          <a:noFill/>
        </p:spPr>
        <p:txBody>
          <a:bodyPr wrap="square" rtlCol="0">
            <a:spAutoFit/>
          </a:bodyPr>
          <a:lstStyle/>
          <a:p>
            <a:pPr algn="r" rtl="1"/>
            <a:r>
              <a:rPr lang="fa-IR" sz="2000" dirty="0">
                <a:cs typeface="B Koodak" panose="00000700000000000000" pitchFamily="2" charset="-78"/>
              </a:rPr>
              <a:t>3 حالت</a:t>
            </a:r>
            <a:endParaRPr lang="en-US" sz="2000" dirty="0">
              <a:cs typeface="B Koodak" panose="00000700000000000000" pitchFamily="2" charset="-78"/>
            </a:endParaRPr>
          </a:p>
        </p:txBody>
      </p:sp>
      <p:sp>
        <p:nvSpPr>
          <p:cNvPr id="15" name="TextBox 14"/>
          <p:cNvSpPr txBox="1"/>
          <p:nvPr/>
        </p:nvSpPr>
        <p:spPr>
          <a:xfrm>
            <a:off x="8038355" y="5379475"/>
            <a:ext cx="928914" cy="400110"/>
          </a:xfrm>
          <a:prstGeom prst="rect">
            <a:avLst/>
          </a:prstGeom>
          <a:noFill/>
        </p:spPr>
        <p:txBody>
          <a:bodyPr wrap="square" rtlCol="0">
            <a:spAutoFit/>
          </a:bodyPr>
          <a:lstStyle/>
          <a:p>
            <a:pPr algn="r" rtl="1"/>
            <a:r>
              <a:rPr lang="fa-IR" sz="2000" dirty="0">
                <a:cs typeface="B Koodak" panose="00000700000000000000" pitchFamily="2" charset="-78"/>
              </a:rPr>
              <a:t>3 حالت</a:t>
            </a:r>
            <a:endParaRPr lang="en-US" sz="2000" dirty="0">
              <a:cs typeface="B Koodak" panose="00000700000000000000" pitchFamily="2" charset="-78"/>
            </a:endParaRPr>
          </a:p>
        </p:txBody>
      </p:sp>
      <p:sp>
        <p:nvSpPr>
          <p:cNvPr id="16" name="Right Brace 15"/>
          <p:cNvSpPr/>
          <p:nvPr/>
        </p:nvSpPr>
        <p:spPr>
          <a:xfrm>
            <a:off x="9132369" y="2002970"/>
            <a:ext cx="798286" cy="4222447"/>
          </a:xfrm>
          <a:prstGeom prst="rightBrace">
            <a:avLst>
              <a:gd name="adj1" fmla="val 31964"/>
              <a:gd name="adj2" fmla="val 50688"/>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p:cNvSpPr txBox="1"/>
              <p:nvPr/>
            </p:nvSpPr>
            <p:spPr>
              <a:xfrm>
                <a:off x="9845383" y="3792494"/>
                <a:ext cx="2233384" cy="5525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200" b="0" i="0" smtClean="0">
                          <a:solidFill>
                            <a:schemeClr val="accent2">
                              <a:lumMod val="50000"/>
                            </a:schemeClr>
                          </a:solidFill>
                          <a:latin typeface="Cambria Math" panose="02040503050406030204" pitchFamily="18" charset="0"/>
                          <a:cs typeface="B Koodak" panose="00000700000000000000" pitchFamily="2" charset="-78"/>
                        </a:rPr>
                        <m:t>3</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3</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9</m:t>
                      </m:r>
                      <m:r>
                        <a:rPr lang="fa-IR" sz="3200" b="0" i="0" smtClean="0">
                          <a:solidFill>
                            <a:schemeClr val="accent2">
                              <a:lumMod val="50000"/>
                            </a:schemeClr>
                          </a:solidFill>
                          <a:latin typeface="Cambria Math" panose="02040503050406030204" pitchFamily="18" charset="0"/>
                          <a:ea typeface="Cambria Math" panose="02040503050406030204" pitchFamily="18" charset="0"/>
                        </a:rPr>
                        <m:t> </m:t>
                      </m:r>
                      <m:r>
                        <a:rPr lang="fa-IR" sz="3200" b="0" i="0" smtClean="0">
                          <a:solidFill>
                            <a:schemeClr val="accent2">
                              <a:lumMod val="50000"/>
                            </a:schemeClr>
                          </a:solidFill>
                          <a:latin typeface="Cambria Math" panose="02040503050406030204" pitchFamily="18" charset="0"/>
                          <a:ea typeface="Cambria Math" panose="02040503050406030204" pitchFamily="18" charset="0"/>
                        </a:rPr>
                        <m:t>حالت</m:t>
                      </m:r>
                    </m:oMath>
                  </m:oMathPara>
                </a14:m>
                <a:endParaRPr lang="en-US" sz="2400" dirty="0">
                  <a:solidFill>
                    <a:schemeClr val="accent2">
                      <a:lumMod val="50000"/>
                    </a:schemeClr>
                  </a:solidFill>
                  <a:cs typeface="B Koodak" panose="00000700000000000000" pitchFamily="2" charset="-78"/>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845383" y="3792494"/>
                <a:ext cx="2233384" cy="552587"/>
              </a:xfrm>
              <a:prstGeom prst="rect">
                <a:avLst/>
              </a:prstGeom>
              <a:blipFill>
                <a:blip r:embed="rId7"/>
                <a:stretch>
                  <a:fillRect/>
                </a:stretch>
              </a:blipFill>
            </p:spPr>
            <p:txBody>
              <a:bodyPr/>
              <a:lstStyle/>
              <a:p>
                <a:r>
                  <a:rPr lang="en-US">
                    <a:noFill/>
                  </a:rPr>
                  <a:t> </a:t>
                </a:r>
              </a:p>
            </p:txBody>
          </p:sp>
        </mc:Fallback>
      </mc:AlternateContent>
      <p:graphicFrame>
        <p:nvGraphicFramePr>
          <p:cNvPr id="19" name="Diagram 18"/>
          <p:cNvGraphicFramePr/>
          <p:nvPr>
            <p:extLst>
              <p:ext uri="{D42A27DB-BD31-4B8C-83A1-F6EECF244321}">
                <p14:modId xmlns:p14="http://schemas.microsoft.com/office/powerpoint/2010/main" val="1697249660"/>
              </p:ext>
            </p:extLst>
          </p:nvPr>
        </p:nvGraphicFramePr>
        <p:xfrm>
          <a:off x="3109847" y="2002970"/>
          <a:ext cx="4455886" cy="4324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Right Brace 19"/>
          <p:cNvSpPr/>
          <p:nvPr/>
        </p:nvSpPr>
        <p:spPr>
          <a:xfrm>
            <a:off x="7697270" y="2002970"/>
            <a:ext cx="233134" cy="1291773"/>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21" name="Right Brace 20"/>
          <p:cNvSpPr/>
          <p:nvPr/>
        </p:nvSpPr>
        <p:spPr>
          <a:xfrm>
            <a:off x="7668696" y="3519107"/>
            <a:ext cx="233134" cy="1291773"/>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22" name="Right Brace 21"/>
          <p:cNvSpPr/>
          <p:nvPr/>
        </p:nvSpPr>
        <p:spPr>
          <a:xfrm>
            <a:off x="7668696" y="4933644"/>
            <a:ext cx="233134" cy="1291773"/>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23" name="TextBox 22"/>
          <p:cNvSpPr txBox="1"/>
          <p:nvPr/>
        </p:nvSpPr>
        <p:spPr>
          <a:xfrm>
            <a:off x="8038355" y="2475895"/>
            <a:ext cx="928914" cy="400110"/>
          </a:xfrm>
          <a:prstGeom prst="rect">
            <a:avLst/>
          </a:prstGeom>
          <a:noFill/>
        </p:spPr>
        <p:txBody>
          <a:bodyPr wrap="square" rtlCol="0">
            <a:spAutoFit/>
          </a:bodyPr>
          <a:lstStyle/>
          <a:p>
            <a:pPr algn="r" rtl="1"/>
            <a:r>
              <a:rPr lang="fa-IR" sz="2000" dirty="0">
                <a:cs typeface="B Koodak" panose="00000700000000000000" pitchFamily="2" charset="-78"/>
              </a:rPr>
              <a:t>3 حالت</a:t>
            </a:r>
            <a:endParaRPr lang="en-US" sz="2000" dirty="0">
              <a:cs typeface="B Koodak" panose="00000700000000000000" pitchFamily="2" charset="-78"/>
            </a:endParaRPr>
          </a:p>
        </p:txBody>
      </p:sp>
      <p:sp>
        <p:nvSpPr>
          <p:cNvPr id="24" name="TextBox 23"/>
          <p:cNvSpPr txBox="1"/>
          <p:nvPr/>
        </p:nvSpPr>
        <p:spPr>
          <a:xfrm>
            <a:off x="8038355" y="3977454"/>
            <a:ext cx="928914" cy="400110"/>
          </a:xfrm>
          <a:prstGeom prst="rect">
            <a:avLst/>
          </a:prstGeom>
          <a:noFill/>
        </p:spPr>
        <p:txBody>
          <a:bodyPr wrap="square" rtlCol="0">
            <a:spAutoFit/>
          </a:bodyPr>
          <a:lstStyle/>
          <a:p>
            <a:pPr algn="r" rtl="1"/>
            <a:r>
              <a:rPr lang="fa-IR" sz="2000" dirty="0">
                <a:cs typeface="B Koodak" panose="00000700000000000000" pitchFamily="2" charset="-78"/>
              </a:rPr>
              <a:t>3 حالت</a:t>
            </a:r>
            <a:endParaRPr lang="en-US" sz="2000" dirty="0">
              <a:cs typeface="B Koodak" panose="00000700000000000000" pitchFamily="2" charset="-78"/>
            </a:endParaRPr>
          </a:p>
        </p:txBody>
      </p:sp>
      <p:sp>
        <p:nvSpPr>
          <p:cNvPr id="25" name="TextBox 24"/>
          <p:cNvSpPr txBox="1"/>
          <p:nvPr/>
        </p:nvSpPr>
        <p:spPr>
          <a:xfrm>
            <a:off x="8038355" y="5379475"/>
            <a:ext cx="928914" cy="400110"/>
          </a:xfrm>
          <a:prstGeom prst="rect">
            <a:avLst/>
          </a:prstGeom>
          <a:noFill/>
        </p:spPr>
        <p:txBody>
          <a:bodyPr wrap="square" rtlCol="0">
            <a:spAutoFit/>
          </a:bodyPr>
          <a:lstStyle/>
          <a:p>
            <a:pPr algn="r" rtl="1"/>
            <a:r>
              <a:rPr lang="fa-IR" sz="2000" dirty="0">
                <a:cs typeface="B Koodak" panose="00000700000000000000" pitchFamily="2" charset="-78"/>
              </a:rPr>
              <a:t>3 حالت</a:t>
            </a:r>
            <a:endParaRPr lang="en-US" sz="2000" dirty="0">
              <a:cs typeface="B Koodak" panose="00000700000000000000" pitchFamily="2" charset="-78"/>
            </a:endParaRPr>
          </a:p>
        </p:txBody>
      </p:sp>
      <p:sp>
        <p:nvSpPr>
          <p:cNvPr id="26" name="Right Brace 25"/>
          <p:cNvSpPr/>
          <p:nvPr/>
        </p:nvSpPr>
        <p:spPr>
          <a:xfrm>
            <a:off x="9132369" y="2002970"/>
            <a:ext cx="798286" cy="4222447"/>
          </a:xfrm>
          <a:prstGeom prst="rightBrace">
            <a:avLst>
              <a:gd name="adj1" fmla="val 31964"/>
              <a:gd name="adj2" fmla="val 50688"/>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9845383" y="3807029"/>
                <a:ext cx="2233384" cy="5525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200" b="0" i="0" smtClean="0">
                          <a:solidFill>
                            <a:schemeClr val="accent2">
                              <a:lumMod val="50000"/>
                            </a:schemeClr>
                          </a:solidFill>
                          <a:latin typeface="Cambria Math" panose="02040503050406030204" pitchFamily="18" charset="0"/>
                          <a:cs typeface="B Koodak" panose="00000700000000000000" pitchFamily="2" charset="-78"/>
                        </a:rPr>
                        <m:t>3</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3</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9</m:t>
                      </m:r>
                      <m:r>
                        <a:rPr lang="fa-IR" sz="3200" b="0" i="0" smtClean="0">
                          <a:solidFill>
                            <a:schemeClr val="accent2">
                              <a:lumMod val="50000"/>
                            </a:schemeClr>
                          </a:solidFill>
                          <a:latin typeface="Cambria Math" panose="02040503050406030204" pitchFamily="18" charset="0"/>
                          <a:ea typeface="Cambria Math" panose="02040503050406030204" pitchFamily="18" charset="0"/>
                        </a:rPr>
                        <m:t> </m:t>
                      </m:r>
                      <m:r>
                        <a:rPr lang="fa-IR" sz="3200" b="0" i="0" smtClean="0">
                          <a:solidFill>
                            <a:schemeClr val="accent2">
                              <a:lumMod val="50000"/>
                            </a:schemeClr>
                          </a:solidFill>
                          <a:latin typeface="Cambria Math" panose="02040503050406030204" pitchFamily="18" charset="0"/>
                          <a:ea typeface="Cambria Math" panose="02040503050406030204" pitchFamily="18" charset="0"/>
                        </a:rPr>
                        <m:t>حالت</m:t>
                      </m:r>
                    </m:oMath>
                  </m:oMathPara>
                </a14:m>
                <a:endParaRPr lang="en-US" sz="2400" dirty="0">
                  <a:solidFill>
                    <a:schemeClr val="accent2">
                      <a:lumMod val="50000"/>
                    </a:schemeClr>
                  </a:solidFill>
                  <a:cs typeface="B Koodak" panose="00000700000000000000" pitchFamily="2" charset="-78"/>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845383" y="3807029"/>
                <a:ext cx="2233384" cy="552587"/>
              </a:xfrm>
              <a:prstGeom prst="rect">
                <a:avLst/>
              </a:prstGeom>
              <a:blipFill>
                <a:blip r:embed="rId13"/>
                <a:stretch>
                  <a:fillRect/>
                </a:stretch>
              </a:blipFill>
            </p:spPr>
            <p:txBody>
              <a:bodyPr/>
              <a:lstStyle/>
              <a:p>
                <a:r>
                  <a:rPr lang="en-US">
                    <a:noFill/>
                  </a:rPr>
                  <a:t> </a:t>
                </a:r>
              </a:p>
            </p:txBody>
          </p:sp>
        </mc:Fallback>
      </mc:AlternateContent>
      <p:graphicFrame>
        <p:nvGraphicFramePr>
          <p:cNvPr id="28" name="Diagram 27"/>
          <p:cNvGraphicFramePr/>
          <p:nvPr>
            <p:extLst>
              <p:ext uri="{D42A27DB-BD31-4B8C-83A1-F6EECF244321}">
                <p14:modId xmlns:p14="http://schemas.microsoft.com/office/powerpoint/2010/main" val="2034459850"/>
              </p:ext>
            </p:extLst>
          </p:nvPr>
        </p:nvGraphicFramePr>
        <p:xfrm>
          <a:off x="3109847" y="2002970"/>
          <a:ext cx="4455886" cy="43240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9" name="Right Brace 28"/>
          <p:cNvSpPr/>
          <p:nvPr/>
        </p:nvSpPr>
        <p:spPr>
          <a:xfrm>
            <a:off x="7697270" y="2002970"/>
            <a:ext cx="233134" cy="1291773"/>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30" name="Right Brace 29"/>
          <p:cNvSpPr/>
          <p:nvPr/>
        </p:nvSpPr>
        <p:spPr>
          <a:xfrm>
            <a:off x="7668696" y="3519107"/>
            <a:ext cx="233134" cy="1291773"/>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31" name="Right Brace 30"/>
          <p:cNvSpPr/>
          <p:nvPr/>
        </p:nvSpPr>
        <p:spPr>
          <a:xfrm>
            <a:off x="7668696" y="4933644"/>
            <a:ext cx="233134" cy="1291773"/>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32" name="TextBox 31"/>
          <p:cNvSpPr txBox="1"/>
          <p:nvPr/>
        </p:nvSpPr>
        <p:spPr>
          <a:xfrm>
            <a:off x="8038355" y="2475895"/>
            <a:ext cx="928914" cy="400110"/>
          </a:xfrm>
          <a:prstGeom prst="rect">
            <a:avLst/>
          </a:prstGeom>
          <a:noFill/>
        </p:spPr>
        <p:txBody>
          <a:bodyPr wrap="square" rtlCol="0">
            <a:spAutoFit/>
          </a:bodyPr>
          <a:lstStyle/>
          <a:p>
            <a:pPr algn="r" rtl="1"/>
            <a:r>
              <a:rPr lang="fa-IR" sz="2000" dirty="0">
                <a:cs typeface="B Koodak" panose="00000700000000000000" pitchFamily="2" charset="-78"/>
              </a:rPr>
              <a:t>3 حالت</a:t>
            </a:r>
            <a:endParaRPr lang="en-US" sz="2000" dirty="0">
              <a:cs typeface="B Koodak" panose="00000700000000000000" pitchFamily="2" charset="-78"/>
            </a:endParaRPr>
          </a:p>
        </p:txBody>
      </p:sp>
      <p:sp>
        <p:nvSpPr>
          <p:cNvPr id="33" name="TextBox 32"/>
          <p:cNvSpPr txBox="1"/>
          <p:nvPr/>
        </p:nvSpPr>
        <p:spPr>
          <a:xfrm>
            <a:off x="8038355" y="3977454"/>
            <a:ext cx="928914" cy="400110"/>
          </a:xfrm>
          <a:prstGeom prst="rect">
            <a:avLst/>
          </a:prstGeom>
          <a:noFill/>
        </p:spPr>
        <p:txBody>
          <a:bodyPr wrap="square" rtlCol="0">
            <a:spAutoFit/>
          </a:bodyPr>
          <a:lstStyle/>
          <a:p>
            <a:pPr algn="r" rtl="1"/>
            <a:r>
              <a:rPr lang="fa-IR" sz="2000" dirty="0">
                <a:cs typeface="B Koodak" panose="00000700000000000000" pitchFamily="2" charset="-78"/>
              </a:rPr>
              <a:t>3 حالت</a:t>
            </a:r>
            <a:endParaRPr lang="en-US" sz="2000" dirty="0">
              <a:cs typeface="B Koodak" panose="00000700000000000000" pitchFamily="2" charset="-78"/>
            </a:endParaRPr>
          </a:p>
        </p:txBody>
      </p:sp>
      <p:sp>
        <p:nvSpPr>
          <p:cNvPr id="34" name="TextBox 33"/>
          <p:cNvSpPr txBox="1"/>
          <p:nvPr/>
        </p:nvSpPr>
        <p:spPr>
          <a:xfrm>
            <a:off x="8038355" y="5379475"/>
            <a:ext cx="928914" cy="400110"/>
          </a:xfrm>
          <a:prstGeom prst="rect">
            <a:avLst/>
          </a:prstGeom>
          <a:noFill/>
        </p:spPr>
        <p:txBody>
          <a:bodyPr wrap="square" rtlCol="0">
            <a:spAutoFit/>
          </a:bodyPr>
          <a:lstStyle/>
          <a:p>
            <a:pPr algn="r" rtl="1"/>
            <a:r>
              <a:rPr lang="fa-IR" sz="2000" dirty="0">
                <a:cs typeface="B Koodak" panose="00000700000000000000" pitchFamily="2" charset="-78"/>
              </a:rPr>
              <a:t>3 حالت</a:t>
            </a:r>
            <a:endParaRPr lang="en-US" sz="2000" dirty="0">
              <a:cs typeface="B Koodak" panose="00000700000000000000" pitchFamily="2" charset="-78"/>
            </a:endParaRPr>
          </a:p>
        </p:txBody>
      </p:sp>
      <p:sp>
        <p:nvSpPr>
          <p:cNvPr id="35" name="Right Brace 34"/>
          <p:cNvSpPr/>
          <p:nvPr/>
        </p:nvSpPr>
        <p:spPr>
          <a:xfrm>
            <a:off x="9132369" y="2002970"/>
            <a:ext cx="798286" cy="4222447"/>
          </a:xfrm>
          <a:prstGeom prst="rightBrace">
            <a:avLst>
              <a:gd name="adj1" fmla="val 31964"/>
              <a:gd name="adj2" fmla="val 50688"/>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6" name="TextBox 35"/>
              <p:cNvSpPr txBox="1"/>
              <p:nvPr/>
            </p:nvSpPr>
            <p:spPr>
              <a:xfrm>
                <a:off x="9845383" y="3792493"/>
                <a:ext cx="2233384" cy="5525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3200" b="0" i="0" smtClean="0">
                          <a:solidFill>
                            <a:schemeClr val="accent2">
                              <a:lumMod val="50000"/>
                            </a:schemeClr>
                          </a:solidFill>
                          <a:latin typeface="Cambria Math" panose="02040503050406030204" pitchFamily="18" charset="0"/>
                          <a:cs typeface="B Koodak" panose="00000700000000000000" pitchFamily="2" charset="-78"/>
                        </a:rPr>
                        <m:t>3</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3</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9</m:t>
                      </m:r>
                      <m:r>
                        <a:rPr lang="fa-IR" sz="3200" b="0" i="0" smtClean="0">
                          <a:solidFill>
                            <a:schemeClr val="accent2">
                              <a:lumMod val="50000"/>
                            </a:schemeClr>
                          </a:solidFill>
                          <a:latin typeface="Cambria Math" panose="02040503050406030204" pitchFamily="18" charset="0"/>
                          <a:ea typeface="Cambria Math" panose="02040503050406030204" pitchFamily="18" charset="0"/>
                        </a:rPr>
                        <m:t> </m:t>
                      </m:r>
                      <m:r>
                        <a:rPr lang="fa-IR" sz="3200" b="0" i="0" smtClean="0">
                          <a:solidFill>
                            <a:schemeClr val="accent2">
                              <a:lumMod val="50000"/>
                            </a:schemeClr>
                          </a:solidFill>
                          <a:latin typeface="Cambria Math" panose="02040503050406030204" pitchFamily="18" charset="0"/>
                          <a:ea typeface="Cambria Math" panose="02040503050406030204" pitchFamily="18" charset="0"/>
                        </a:rPr>
                        <m:t>حالت</m:t>
                      </m:r>
                    </m:oMath>
                  </m:oMathPara>
                </a14:m>
                <a:endParaRPr lang="en-US" sz="2400" dirty="0">
                  <a:solidFill>
                    <a:schemeClr val="accent2">
                      <a:lumMod val="50000"/>
                    </a:schemeClr>
                  </a:solidFill>
                  <a:cs typeface="B Koodak" panose="00000700000000000000" pitchFamily="2" charset="-78"/>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9845383" y="3792493"/>
                <a:ext cx="2233384" cy="552587"/>
              </a:xfrm>
              <a:prstGeom prst="rect">
                <a:avLst/>
              </a:prstGeom>
              <a:blipFill>
                <a:blip r:embed="rId7"/>
                <a:stretch>
                  <a:fillRect/>
                </a:stretch>
              </a:blipFill>
            </p:spPr>
            <p:txBody>
              <a:bodyPr/>
              <a:lstStyle/>
              <a:p>
                <a:r>
                  <a:rPr lang="en-US">
                    <a:noFill/>
                  </a:rPr>
                  <a:t> </a:t>
                </a:r>
              </a:p>
            </p:txBody>
          </p:sp>
        </mc:Fallback>
      </mc:AlternateContent>
      <p:graphicFrame>
        <p:nvGraphicFramePr>
          <p:cNvPr id="55" name="Diagram 54"/>
          <p:cNvGraphicFramePr/>
          <p:nvPr>
            <p:extLst>
              <p:ext uri="{D42A27DB-BD31-4B8C-83A1-F6EECF244321}">
                <p14:modId xmlns:p14="http://schemas.microsoft.com/office/powerpoint/2010/main" val="1093542709"/>
              </p:ext>
            </p:extLst>
          </p:nvPr>
        </p:nvGraphicFramePr>
        <p:xfrm>
          <a:off x="-138812" y="1621970"/>
          <a:ext cx="2233387" cy="130507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56" name="Right Brace 55"/>
          <p:cNvSpPr/>
          <p:nvPr/>
        </p:nvSpPr>
        <p:spPr>
          <a:xfrm>
            <a:off x="1791307" y="1623606"/>
            <a:ext cx="116852" cy="389880"/>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sz="700" dirty="0"/>
          </a:p>
        </p:txBody>
      </p:sp>
      <p:sp>
        <p:nvSpPr>
          <p:cNvPr id="57" name="Right Brace 56"/>
          <p:cNvSpPr/>
          <p:nvPr/>
        </p:nvSpPr>
        <p:spPr>
          <a:xfrm>
            <a:off x="1791307" y="2077270"/>
            <a:ext cx="116852" cy="389880"/>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sz="700" dirty="0"/>
          </a:p>
        </p:txBody>
      </p:sp>
      <p:sp>
        <p:nvSpPr>
          <p:cNvPr id="58" name="Right Brace 57"/>
          <p:cNvSpPr/>
          <p:nvPr/>
        </p:nvSpPr>
        <p:spPr>
          <a:xfrm>
            <a:off x="1791307" y="2537164"/>
            <a:ext cx="116852" cy="389880"/>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sz="700" dirty="0"/>
          </a:p>
        </p:txBody>
      </p:sp>
      <p:sp>
        <p:nvSpPr>
          <p:cNvPr id="59" name="TextBox 58"/>
          <p:cNvSpPr txBox="1"/>
          <p:nvPr/>
        </p:nvSpPr>
        <p:spPr>
          <a:xfrm>
            <a:off x="1954987" y="1704594"/>
            <a:ext cx="465592" cy="215444"/>
          </a:xfrm>
          <a:prstGeom prst="rect">
            <a:avLst/>
          </a:prstGeom>
          <a:noFill/>
        </p:spPr>
        <p:txBody>
          <a:bodyPr wrap="square" rtlCol="0">
            <a:spAutoFit/>
          </a:bodyPr>
          <a:lstStyle/>
          <a:p>
            <a:pPr algn="r" rtl="1"/>
            <a:r>
              <a:rPr lang="fa-IR" sz="800" dirty="0">
                <a:cs typeface="B Koodak" panose="00000700000000000000" pitchFamily="2" charset="-78"/>
              </a:rPr>
              <a:t>3 حالت</a:t>
            </a:r>
            <a:endParaRPr lang="en-US" sz="800" dirty="0">
              <a:cs typeface="B Koodak" panose="00000700000000000000" pitchFamily="2" charset="-78"/>
            </a:endParaRPr>
          </a:p>
        </p:txBody>
      </p:sp>
      <p:sp>
        <p:nvSpPr>
          <p:cNvPr id="60" name="TextBox 59"/>
          <p:cNvSpPr txBox="1"/>
          <p:nvPr/>
        </p:nvSpPr>
        <p:spPr>
          <a:xfrm>
            <a:off x="1954987" y="2164488"/>
            <a:ext cx="465592" cy="215444"/>
          </a:xfrm>
          <a:prstGeom prst="rect">
            <a:avLst/>
          </a:prstGeom>
          <a:noFill/>
        </p:spPr>
        <p:txBody>
          <a:bodyPr wrap="square" rtlCol="0">
            <a:spAutoFit/>
          </a:bodyPr>
          <a:lstStyle/>
          <a:p>
            <a:pPr algn="r" rtl="1"/>
            <a:r>
              <a:rPr lang="fa-IR" sz="800" dirty="0">
                <a:cs typeface="B Koodak" panose="00000700000000000000" pitchFamily="2" charset="-78"/>
              </a:rPr>
              <a:t>3 حالت</a:t>
            </a:r>
            <a:endParaRPr lang="en-US" sz="800" dirty="0">
              <a:cs typeface="B Koodak" panose="00000700000000000000" pitchFamily="2" charset="-78"/>
            </a:endParaRPr>
          </a:p>
        </p:txBody>
      </p:sp>
      <p:sp>
        <p:nvSpPr>
          <p:cNvPr id="61" name="TextBox 60"/>
          <p:cNvSpPr txBox="1"/>
          <p:nvPr/>
        </p:nvSpPr>
        <p:spPr>
          <a:xfrm>
            <a:off x="1954987" y="2624382"/>
            <a:ext cx="465592" cy="215444"/>
          </a:xfrm>
          <a:prstGeom prst="rect">
            <a:avLst/>
          </a:prstGeom>
          <a:noFill/>
        </p:spPr>
        <p:txBody>
          <a:bodyPr wrap="square" rtlCol="0">
            <a:spAutoFit/>
          </a:bodyPr>
          <a:lstStyle/>
          <a:p>
            <a:pPr algn="r" rtl="1"/>
            <a:r>
              <a:rPr lang="fa-IR" sz="800" dirty="0">
                <a:cs typeface="B Koodak" panose="00000700000000000000" pitchFamily="2" charset="-78"/>
              </a:rPr>
              <a:t>3 حالت</a:t>
            </a:r>
            <a:endParaRPr lang="en-US" sz="800" dirty="0">
              <a:cs typeface="B Koodak" panose="00000700000000000000" pitchFamily="2" charset="-78"/>
            </a:endParaRPr>
          </a:p>
        </p:txBody>
      </p:sp>
      <p:sp>
        <p:nvSpPr>
          <p:cNvPr id="62" name="Right Brace 61"/>
          <p:cNvSpPr/>
          <p:nvPr/>
        </p:nvSpPr>
        <p:spPr>
          <a:xfrm>
            <a:off x="2362942" y="1585421"/>
            <a:ext cx="400118" cy="1274409"/>
          </a:xfrm>
          <a:prstGeom prst="rightBrace">
            <a:avLst>
              <a:gd name="adj1" fmla="val 31964"/>
              <a:gd name="adj2" fmla="val 50688"/>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00" dirty="0"/>
          </a:p>
        </p:txBody>
      </p:sp>
      <mc:AlternateContent xmlns:mc="http://schemas.openxmlformats.org/markup-compatibility/2006" xmlns:a14="http://schemas.microsoft.com/office/drawing/2010/main">
        <mc:Choice Requires="a14">
          <p:sp>
            <p:nvSpPr>
              <p:cNvPr id="63" name="TextBox 62"/>
              <p:cNvSpPr txBox="1"/>
              <p:nvPr/>
            </p:nvSpPr>
            <p:spPr>
              <a:xfrm>
                <a:off x="2718857" y="2144911"/>
                <a:ext cx="1119421" cy="153888"/>
              </a:xfrm>
              <a:prstGeom prst="rect">
                <a:avLst/>
              </a:prstGeom>
              <a:noFill/>
            </p:spPr>
            <p:txBody>
              <a:bodyPr wrap="square" lIns="0" tIns="0" rIns="0" bIns="0" rtlCol="0">
                <a:spAutoFit/>
              </a:bodyPr>
              <a:lstStyle/>
              <a:p>
                <a:pPr algn="ctr"/>
                <a14:m>
                  <m:oMath xmlns:m="http://schemas.openxmlformats.org/officeDocument/2006/math">
                    <m:r>
                      <m:rPr>
                        <m:nor/>
                      </m:rPr>
                      <a:rPr lang="fa-IR" sz="1000" b="0" i="0" smtClean="0">
                        <a:solidFill>
                          <a:schemeClr val="accent2">
                            <a:lumMod val="50000"/>
                          </a:schemeClr>
                        </a:solidFill>
                        <a:latin typeface="Cambria Math" panose="02040503050406030204" pitchFamily="18" charset="0"/>
                        <a:cs typeface="B Koodak" panose="00000700000000000000" pitchFamily="2" charset="-78"/>
                      </a:rPr>
                      <m:t>3</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3</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9</m:t>
                    </m:r>
                  </m:oMath>
                </a14:m>
                <a:r>
                  <a:rPr lang="fa-IR" sz="1000" dirty="0">
                    <a:solidFill>
                      <a:schemeClr val="accent2">
                        <a:lumMod val="50000"/>
                      </a:schemeClr>
                    </a:solidFill>
                    <a:cs typeface="B Koodak" panose="00000700000000000000" pitchFamily="2" charset="-78"/>
                  </a:rPr>
                  <a:t>حالت</a:t>
                </a:r>
                <a:endParaRPr lang="en-US" sz="900" dirty="0">
                  <a:solidFill>
                    <a:schemeClr val="accent2">
                      <a:lumMod val="50000"/>
                    </a:schemeClr>
                  </a:solidFill>
                  <a:cs typeface="B Koodak" panose="00000700000000000000" pitchFamily="2" charset="-78"/>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2718857" y="2144911"/>
                <a:ext cx="1119421" cy="153888"/>
              </a:xfrm>
              <a:prstGeom prst="rect">
                <a:avLst/>
              </a:prstGeom>
              <a:blipFill>
                <a:blip r:embed="rId24"/>
                <a:stretch>
                  <a:fillRect t="-20000" b="-60000"/>
                </a:stretch>
              </a:blipFill>
            </p:spPr>
            <p:txBody>
              <a:bodyPr/>
              <a:lstStyle/>
              <a:p>
                <a:r>
                  <a:rPr lang="en-US">
                    <a:noFill/>
                  </a:rPr>
                  <a:t> </a:t>
                </a:r>
              </a:p>
            </p:txBody>
          </p:sp>
        </mc:Fallback>
      </mc:AlternateContent>
      <p:graphicFrame>
        <p:nvGraphicFramePr>
          <p:cNvPr id="64" name="Diagram 63"/>
          <p:cNvGraphicFramePr/>
          <p:nvPr>
            <p:extLst>
              <p:ext uri="{D42A27DB-BD31-4B8C-83A1-F6EECF244321}">
                <p14:modId xmlns:p14="http://schemas.microsoft.com/office/powerpoint/2010/main" val="3618711712"/>
              </p:ext>
            </p:extLst>
          </p:nvPr>
        </p:nvGraphicFramePr>
        <p:xfrm>
          <a:off x="-168785" y="3157141"/>
          <a:ext cx="2233387" cy="130507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65" name="Right Brace 64"/>
          <p:cNvSpPr/>
          <p:nvPr/>
        </p:nvSpPr>
        <p:spPr>
          <a:xfrm>
            <a:off x="1761334" y="3158777"/>
            <a:ext cx="116852" cy="389880"/>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sz="700" dirty="0"/>
          </a:p>
        </p:txBody>
      </p:sp>
      <p:sp>
        <p:nvSpPr>
          <p:cNvPr id="66" name="Right Brace 65"/>
          <p:cNvSpPr/>
          <p:nvPr/>
        </p:nvSpPr>
        <p:spPr>
          <a:xfrm>
            <a:off x="1761334" y="3612441"/>
            <a:ext cx="116852" cy="389880"/>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sz="700" dirty="0"/>
          </a:p>
        </p:txBody>
      </p:sp>
      <p:sp>
        <p:nvSpPr>
          <p:cNvPr id="67" name="Right Brace 66"/>
          <p:cNvSpPr/>
          <p:nvPr/>
        </p:nvSpPr>
        <p:spPr>
          <a:xfrm>
            <a:off x="1761334" y="4072335"/>
            <a:ext cx="116852" cy="389880"/>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sz="700" dirty="0"/>
          </a:p>
        </p:txBody>
      </p:sp>
      <p:sp>
        <p:nvSpPr>
          <p:cNvPr id="68" name="TextBox 67"/>
          <p:cNvSpPr txBox="1"/>
          <p:nvPr/>
        </p:nvSpPr>
        <p:spPr>
          <a:xfrm>
            <a:off x="1925014" y="3239765"/>
            <a:ext cx="465592" cy="215444"/>
          </a:xfrm>
          <a:prstGeom prst="rect">
            <a:avLst/>
          </a:prstGeom>
          <a:noFill/>
        </p:spPr>
        <p:txBody>
          <a:bodyPr wrap="square" rtlCol="0">
            <a:spAutoFit/>
          </a:bodyPr>
          <a:lstStyle/>
          <a:p>
            <a:pPr algn="r" rtl="1"/>
            <a:r>
              <a:rPr lang="fa-IR" sz="800" dirty="0">
                <a:cs typeface="B Koodak" panose="00000700000000000000" pitchFamily="2" charset="-78"/>
              </a:rPr>
              <a:t>3 حالت</a:t>
            </a:r>
            <a:endParaRPr lang="en-US" sz="800" dirty="0">
              <a:cs typeface="B Koodak" panose="00000700000000000000" pitchFamily="2" charset="-78"/>
            </a:endParaRPr>
          </a:p>
        </p:txBody>
      </p:sp>
      <p:sp>
        <p:nvSpPr>
          <p:cNvPr id="69" name="TextBox 68"/>
          <p:cNvSpPr txBox="1"/>
          <p:nvPr/>
        </p:nvSpPr>
        <p:spPr>
          <a:xfrm>
            <a:off x="1925014" y="3699659"/>
            <a:ext cx="465592" cy="215444"/>
          </a:xfrm>
          <a:prstGeom prst="rect">
            <a:avLst/>
          </a:prstGeom>
          <a:noFill/>
        </p:spPr>
        <p:txBody>
          <a:bodyPr wrap="square" rtlCol="0">
            <a:spAutoFit/>
          </a:bodyPr>
          <a:lstStyle/>
          <a:p>
            <a:pPr algn="r" rtl="1"/>
            <a:r>
              <a:rPr lang="fa-IR" sz="800" dirty="0">
                <a:cs typeface="B Koodak" panose="00000700000000000000" pitchFamily="2" charset="-78"/>
              </a:rPr>
              <a:t>3 حالت</a:t>
            </a:r>
            <a:endParaRPr lang="en-US" sz="800" dirty="0">
              <a:cs typeface="B Koodak" panose="00000700000000000000" pitchFamily="2" charset="-78"/>
            </a:endParaRPr>
          </a:p>
        </p:txBody>
      </p:sp>
      <p:sp>
        <p:nvSpPr>
          <p:cNvPr id="70" name="TextBox 69"/>
          <p:cNvSpPr txBox="1"/>
          <p:nvPr/>
        </p:nvSpPr>
        <p:spPr>
          <a:xfrm>
            <a:off x="1925014" y="4159553"/>
            <a:ext cx="465592" cy="215444"/>
          </a:xfrm>
          <a:prstGeom prst="rect">
            <a:avLst/>
          </a:prstGeom>
          <a:noFill/>
        </p:spPr>
        <p:txBody>
          <a:bodyPr wrap="square" rtlCol="0">
            <a:spAutoFit/>
          </a:bodyPr>
          <a:lstStyle/>
          <a:p>
            <a:pPr algn="r" rtl="1"/>
            <a:r>
              <a:rPr lang="fa-IR" sz="800" dirty="0">
                <a:cs typeface="B Koodak" panose="00000700000000000000" pitchFamily="2" charset="-78"/>
              </a:rPr>
              <a:t>3 حالت</a:t>
            </a:r>
            <a:endParaRPr lang="en-US" sz="800" dirty="0">
              <a:cs typeface="B Koodak" panose="00000700000000000000" pitchFamily="2" charset="-78"/>
            </a:endParaRPr>
          </a:p>
        </p:txBody>
      </p:sp>
      <p:sp>
        <p:nvSpPr>
          <p:cNvPr id="71" name="Right Brace 70"/>
          <p:cNvSpPr/>
          <p:nvPr/>
        </p:nvSpPr>
        <p:spPr>
          <a:xfrm>
            <a:off x="2332969" y="3120592"/>
            <a:ext cx="400118" cy="1274409"/>
          </a:xfrm>
          <a:prstGeom prst="rightBrace">
            <a:avLst>
              <a:gd name="adj1" fmla="val 31964"/>
              <a:gd name="adj2" fmla="val 50688"/>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00" dirty="0"/>
          </a:p>
        </p:txBody>
      </p:sp>
      <mc:AlternateContent xmlns:mc="http://schemas.openxmlformats.org/markup-compatibility/2006" xmlns:a14="http://schemas.microsoft.com/office/drawing/2010/main">
        <mc:Choice Requires="a14">
          <p:sp>
            <p:nvSpPr>
              <p:cNvPr id="72" name="TextBox 71"/>
              <p:cNvSpPr txBox="1"/>
              <p:nvPr/>
            </p:nvSpPr>
            <p:spPr>
              <a:xfrm>
                <a:off x="2688884" y="3680082"/>
                <a:ext cx="1119421" cy="1726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1000" b="0" i="0" smtClean="0">
                          <a:solidFill>
                            <a:schemeClr val="accent2">
                              <a:lumMod val="50000"/>
                            </a:schemeClr>
                          </a:solidFill>
                          <a:latin typeface="Cambria Math" panose="02040503050406030204" pitchFamily="18" charset="0"/>
                          <a:cs typeface="B Koodak" panose="00000700000000000000" pitchFamily="2" charset="-78"/>
                        </a:rPr>
                        <m:t>3</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3</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9</m:t>
                      </m:r>
                      <m:r>
                        <a:rPr lang="fa-IR" sz="1000" b="0" i="0" smtClean="0">
                          <a:solidFill>
                            <a:schemeClr val="accent2">
                              <a:lumMod val="50000"/>
                            </a:schemeClr>
                          </a:solidFill>
                          <a:latin typeface="Cambria Math" panose="02040503050406030204" pitchFamily="18" charset="0"/>
                          <a:ea typeface="Cambria Math" panose="02040503050406030204" pitchFamily="18" charset="0"/>
                        </a:rPr>
                        <m:t> </m:t>
                      </m:r>
                      <m:r>
                        <a:rPr lang="fa-IR" sz="1000" b="0" i="0" smtClean="0">
                          <a:solidFill>
                            <a:schemeClr val="accent2">
                              <a:lumMod val="50000"/>
                            </a:schemeClr>
                          </a:solidFill>
                          <a:latin typeface="Cambria Math" panose="02040503050406030204" pitchFamily="18" charset="0"/>
                          <a:ea typeface="Cambria Math" panose="02040503050406030204" pitchFamily="18" charset="0"/>
                        </a:rPr>
                        <m:t>حالت</m:t>
                      </m:r>
                    </m:oMath>
                  </m:oMathPara>
                </a14:m>
                <a:endParaRPr lang="en-US" sz="900" dirty="0">
                  <a:solidFill>
                    <a:schemeClr val="accent2">
                      <a:lumMod val="50000"/>
                    </a:schemeClr>
                  </a:solidFill>
                  <a:cs typeface="B Koodak" panose="00000700000000000000" pitchFamily="2" charset="-78"/>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2688884" y="3680082"/>
                <a:ext cx="1119421" cy="172676"/>
              </a:xfrm>
              <a:prstGeom prst="rect">
                <a:avLst/>
              </a:prstGeom>
              <a:blipFill>
                <a:blip r:embed="rId30"/>
                <a:stretch>
                  <a:fillRect t="-17857" b="-42857"/>
                </a:stretch>
              </a:blipFill>
            </p:spPr>
            <p:txBody>
              <a:bodyPr/>
              <a:lstStyle/>
              <a:p>
                <a:r>
                  <a:rPr lang="en-US">
                    <a:noFill/>
                  </a:rPr>
                  <a:t> </a:t>
                </a:r>
              </a:p>
            </p:txBody>
          </p:sp>
        </mc:Fallback>
      </mc:AlternateContent>
      <p:graphicFrame>
        <p:nvGraphicFramePr>
          <p:cNvPr id="73" name="Diagram 72"/>
          <p:cNvGraphicFramePr/>
          <p:nvPr>
            <p:extLst>
              <p:ext uri="{D42A27DB-BD31-4B8C-83A1-F6EECF244321}">
                <p14:modId xmlns:p14="http://schemas.microsoft.com/office/powerpoint/2010/main" val="3553281676"/>
              </p:ext>
            </p:extLst>
          </p:nvPr>
        </p:nvGraphicFramePr>
        <p:xfrm>
          <a:off x="-138812" y="4726938"/>
          <a:ext cx="2233387" cy="1305074"/>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sp>
        <p:nvSpPr>
          <p:cNvPr id="74" name="Right Brace 73"/>
          <p:cNvSpPr/>
          <p:nvPr/>
        </p:nvSpPr>
        <p:spPr>
          <a:xfrm>
            <a:off x="1791307" y="4728574"/>
            <a:ext cx="116852" cy="389880"/>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sz="700" dirty="0"/>
          </a:p>
        </p:txBody>
      </p:sp>
      <p:sp>
        <p:nvSpPr>
          <p:cNvPr id="75" name="Right Brace 74"/>
          <p:cNvSpPr/>
          <p:nvPr/>
        </p:nvSpPr>
        <p:spPr>
          <a:xfrm>
            <a:off x="1791307" y="5182238"/>
            <a:ext cx="116852" cy="389880"/>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sz="700" dirty="0"/>
          </a:p>
        </p:txBody>
      </p:sp>
      <p:sp>
        <p:nvSpPr>
          <p:cNvPr id="76" name="Right Brace 75"/>
          <p:cNvSpPr/>
          <p:nvPr/>
        </p:nvSpPr>
        <p:spPr>
          <a:xfrm>
            <a:off x="1791307" y="5642132"/>
            <a:ext cx="116852" cy="389880"/>
          </a:xfrm>
          <a:prstGeom prst="rightBrace">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sz="700" dirty="0"/>
          </a:p>
        </p:txBody>
      </p:sp>
      <p:sp>
        <p:nvSpPr>
          <p:cNvPr id="77" name="TextBox 76"/>
          <p:cNvSpPr txBox="1"/>
          <p:nvPr/>
        </p:nvSpPr>
        <p:spPr>
          <a:xfrm>
            <a:off x="1954987" y="4809562"/>
            <a:ext cx="465592" cy="215444"/>
          </a:xfrm>
          <a:prstGeom prst="rect">
            <a:avLst/>
          </a:prstGeom>
          <a:noFill/>
        </p:spPr>
        <p:txBody>
          <a:bodyPr wrap="square" rtlCol="0">
            <a:spAutoFit/>
          </a:bodyPr>
          <a:lstStyle/>
          <a:p>
            <a:pPr algn="r" rtl="1"/>
            <a:r>
              <a:rPr lang="fa-IR" sz="800" dirty="0">
                <a:cs typeface="B Koodak" panose="00000700000000000000" pitchFamily="2" charset="-78"/>
              </a:rPr>
              <a:t>3 حالت</a:t>
            </a:r>
            <a:endParaRPr lang="en-US" sz="800" dirty="0">
              <a:cs typeface="B Koodak" panose="00000700000000000000" pitchFamily="2" charset="-78"/>
            </a:endParaRPr>
          </a:p>
        </p:txBody>
      </p:sp>
      <p:sp>
        <p:nvSpPr>
          <p:cNvPr id="78" name="TextBox 77"/>
          <p:cNvSpPr txBox="1"/>
          <p:nvPr/>
        </p:nvSpPr>
        <p:spPr>
          <a:xfrm>
            <a:off x="1954987" y="5269456"/>
            <a:ext cx="465592" cy="215444"/>
          </a:xfrm>
          <a:prstGeom prst="rect">
            <a:avLst/>
          </a:prstGeom>
          <a:noFill/>
        </p:spPr>
        <p:txBody>
          <a:bodyPr wrap="square" rtlCol="0">
            <a:spAutoFit/>
          </a:bodyPr>
          <a:lstStyle/>
          <a:p>
            <a:pPr algn="r" rtl="1"/>
            <a:r>
              <a:rPr lang="fa-IR" sz="800" dirty="0">
                <a:cs typeface="B Koodak" panose="00000700000000000000" pitchFamily="2" charset="-78"/>
              </a:rPr>
              <a:t>3 حالت</a:t>
            </a:r>
            <a:endParaRPr lang="en-US" sz="800" dirty="0">
              <a:cs typeface="B Koodak" panose="00000700000000000000" pitchFamily="2" charset="-78"/>
            </a:endParaRPr>
          </a:p>
        </p:txBody>
      </p:sp>
      <p:sp>
        <p:nvSpPr>
          <p:cNvPr id="79" name="TextBox 78"/>
          <p:cNvSpPr txBox="1"/>
          <p:nvPr/>
        </p:nvSpPr>
        <p:spPr>
          <a:xfrm>
            <a:off x="1954987" y="5729350"/>
            <a:ext cx="465592" cy="215444"/>
          </a:xfrm>
          <a:prstGeom prst="rect">
            <a:avLst/>
          </a:prstGeom>
          <a:noFill/>
        </p:spPr>
        <p:txBody>
          <a:bodyPr wrap="square" rtlCol="0">
            <a:spAutoFit/>
          </a:bodyPr>
          <a:lstStyle/>
          <a:p>
            <a:pPr algn="r" rtl="1"/>
            <a:r>
              <a:rPr lang="fa-IR" sz="800" dirty="0">
                <a:cs typeface="B Koodak" panose="00000700000000000000" pitchFamily="2" charset="-78"/>
              </a:rPr>
              <a:t>3 حالت</a:t>
            </a:r>
            <a:endParaRPr lang="en-US" sz="800" dirty="0">
              <a:cs typeface="B Koodak" panose="00000700000000000000" pitchFamily="2" charset="-78"/>
            </a:endParaRPr>
          </a:p>
        </p:txBody>
      </p:sp>
      <p:sp>
        <p:nvSpPr>
          <p:cNvPr id="80" name="Right Brace 79"/>
          <p:cNvSpPr/>
          <p:nvPr/>
        </p:nvSpPr>
        <p:spPr>
          <a:xfrm>
            <a:off x="2362942" y="4690389"/>
            <a:ext cx="400118" cy="1274409"/>
          </a:xfrm>
          <a:prstGeom prst="rightBrace">
            <a:avLst>
              <a:gd name="adj1" fmla="val 31964"/>
              <a:gd name="adj2" fmla="val 50688"/>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00" dirty="0"/>
          </a:p>
        </p:txBody>
      </p:sp>
      <mc:AlternateContent xmlns:mc="http://schemas.openxmlformats.org/markup-compatibility/2006" xmlns:a14="http://schemas.microsoft.com/office/drawing/2010/main">
        <mc:Choice Requires="a14">
          <p:sp>
            <p:nvSpPr>
              <p:cNvPr id="81" name="TextBox 80"/>
              <p:cNvSpPr txBox="1"/>
              <p:nvPr/>
            </p:nvSpPr>
            <p:spPr>
              <a:xfrm>
                <a:off x="2718857" y="5249879"/>
                <a:ext cx="1119421" cy="1726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a-IR" sz="1000" b="0" i="0" smtClean="0">
                          <a:solidFill>
                            <a:schemeClr val="accent2">
                              <a:lumMod val="50000"/>
                            </a:schemeClr>
                          </a:solidFill>
                          <a:latin typeface="Cambria Math" panose="02040503050406030204" pitchFamily="18" charset="0"/>
                          <a:cs typeface="B Koodak" panose="00000700000000000000" pitchFamily="2" charset="-78"/>
                        </a:rPr>
                        <m:t>3</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3</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1000" b="0" i="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9</m:t>
                      </m:r>
                      <m:r>
                        <a:rPr lang="fa-IR" sz="1000" b="0" i="0" smtClean="0">
                          <a:solidFill>
                            <a:schemeClr val="accent2">
                              <a:lumMod val="50000"/>
                            </a:schemeClr>
                          </a:solidFill>
                          <a:latin typeface="Cambria Math" panose="02040503050406030204" pitchFamily="18" charset="0"/>
                          <a:ea typeface="Cambria Math" panose="02040503050406030204" pitchFamily="18" charset="0"/>
                        </a:rPr>
                        <m:t> </m:t>
                      </m:r>
                      <m:r>
                        <a:rPr lang="fa-IR" sz="1000" b="0" i="0" smtClean="0">
                          <a:solidFill>
                            <a:schemeClr val="accent2">
                              <a:lumMod val="50000"/>
                            </a:schemeClr>
                          </a:solidFill>
                          <a:latin typeface="Cambria Math" panose="02040503050406030204" pitchFamily="18" charset="0"/>
                          <a:ea typeface="Cambria Math" panose="02040503050406030204" pitchFamily="18" charset="0"/>
                        </a:rPr>
                        <m:t>حالت</m:t>
                      </m:r>
                    </m:oMath>
                  </m:oMathPara>
                </a14:m>
                <a:endParaRPr lang="en-US" sz="900" dirty="0">
                  <a:solidFill>
                    <a:schemeClr val="accent2">
                      <a:lumMod val="50000"/>
                    </a:schemeClr>
                  </a:solidFill>
                  <a:cs typeface="B Koodak" panose="00000700000000000000" pitchFamily="2" charset="-78"/>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2718857" y="5249879"/>
                <a:ext cx="1119421" cy="172676"/>
              </a:xfrm>
              <a:prstGeom prst="rect">
                <a:avLst/>
              </a:prstGeom>
              <a:blipFill>
                <a:blip r:embed="rId30"/>
                <a:stretch>
                  <a:fillRect t="-17241" b="-37931"/>
                </a:stretch>
              </a:blipFill>
            </p:spPr>
            <p:txBody>
              <a:bodyPr/>
              <a:lstStyle/>
              <a:p>
                <a:r>
                  <a:rPr lang="en-US">
                    <a:noFill/>
                  </a:rPr>
                  <a:t> </a:t>
                </a:r>
              </a:p>
            </p:txBody>
          </p:sp>
        </mc:Fallback>
      </mc:AlternateContent>
      <p:sp>
        <p:nvSpPr>
          <p:cNvPr id="83" name="Right Brace 82"/>
          <p:cNvSpPr/>
          <p:nvPr/>
        </p:nvSpPr>
        <p:spPr>
          <a:xfrm>
            <a:off x="4048917" y="1244600"/>
            <a:ext cx="991326" cy="520845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TextBox 83"/>
          <p:cNvSpPr txBox="1"/>
          <p:nvPr/>
        </p:nvSpPr>
        <p:spPr>
          <a:xfrm>
            <a:off x="5337790" y="3424643"/>
            <a:ext cx="2016030" cy="923330"/>
          </a:xfrm>
          <a:prstGeom prst="rect">
            <a:avLst/>
          </a:prstGeom>
          <a:noFill/>
        </p:spPr>
        <p:txBody>
          <a:bodyPr wrap="square" rtlCol="0">
            <a:spAutoFit/>
          </a:bodyPr>
          <a:lstStyle/>
          <a:p>
            <a:pPr rtl="1"/>
            <a:r>
              <a:rPr lang="en-US" sz="5400" dirty="0">
                <a:solidFill>
                  <a:schemeClr val="accent1">
                    <a:lumMod val="50000"/>
                  </a:schemeClr>
                </a:solidFill>
                <a:cs typeface="B Koodak" panose="00000700000000000000" pitchFamily="2" charset="-78"/>
                <a:sym typeface="Wingdings" panose="05000000000000000000" pitchFamily="2" charset="2"/>
              </a:rPr>
              <a:t></a:t>
            </a:r>
            <a:endParaRPr lang="en-US" dirty="0">
              <a:solidFill>
                <a:schemeClr val="accent1">
                  <a:lumMod val="50000"/>
                </a:schemeClr>
              </a:solidFill>
              <a:cs typeface="B Koodak" panose="00000700000000000000" pitchFamily="2" charset="-78"/>
            </a:endParaRPr>
          </a:p>
        </p:txBody>
      </p:sp>
      <p:sp>
        <p:nvSpPr>
          <p:cNvPr id="85" name="Rectangle 84"/>
          <p:cNvSpPr/>
          <p:nvPr/>
        </p:nvSpPr>
        <p:spPr>
          <a:xfrm>
            <a:off x="5086707" y="3664159"/>
            <a:ext cx="421910" cy="369332"/>
          </a:xfrm>
          <a:prstGeom prst="rect">
            <a:avLst/>
          </a:prstGeom>
        </p:spPr>
        <p:txBody>
          <a:bodyPr wrap="none">
            <a:spAutoFit/>
          </a:bodyPr>
          <a:lstStyle/>
          <a:p>
            <a:pPr algn="ctr"/>
            <a:r>
              <a:rPr lang="fa-IR" dirty="0">
                <a:solidFill>
                  <a:schemeClr val="accent1">
                    <a:lumMod val="50000"/>
                  </a:schemeClr>
                </a:solidFill>
                <a:cs typeface="B Koodak" panose="00000700000000000000" pitchFamily="2" charset="-78"/>
                <a:sym typeface="Wingdings" panose="05000000000000000000" pitchFamily="2" charset="2"/>
              </a:rPr>
              <a:t>کل</a:t>
            </a:r>
            <a:endParaRPr lang="en-US" dirty="0">
              <a:solidFill>
                <a:schemeClr val="accent1">
                  <a:lumMod val="50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86" name="Rectangle 85"/>
              <p:cNvSpPr/>
              <p:nvPr/>
            </p:nvSpPr>
            <p:spPr>
              <a:xfrm>
                <a:off x="5433003" y="3627530"/>
                <a:ext cx="2961173" cy="46166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fa-IR" sz="2400" i="0">
                          <a:latin typeface="Cambria Math" panose="02040503050406030204" pitchFamily="18" charset="0"/>
                          <a:cs typeface="B Koodak" panose="00000700000000000000" pitchFamily="2" charset="-78"/>
                        </a:rPr>
                        <m:t>3</m:t>
                      </m:r>
                      <m:r>
                        <m:rPr>
                          <m:nor/>
                        </m:rPr>
                        <a:rPr lang="fa-IR" sz="2400" i="0">
                          <a:latin typeface="Cambria Math" panose="02040503050406030204" pitchFamily="18" charset="0"/>
                          <a:ea typeface="Cambria Math" panose="02040503050406030204" pitchFamily="18" charset="0"/>
                          <a:cs typeface="B Koodak" panose="00000700000000000000" pitchFamily="2" charset="-78"/>
                        </a:rPr>
                        <m:t>×</m:t>
                      </m:r>
                      <m:d>
                        <m:dPr>
                          <m:ctrlPr>
                            <a:rPr lang="fa-IR" sz="2400" i="1">
                              <a:latin typeface="Cambria Math" panose="02040503050406030204" pitchFamily="18" charset="0"/>
                              <a:ea typeface="Cambria Math" panose="02040503050406030204" pitchFamily="18" charset="0"/>
                            </a:rPr>
                          </m:ctrlPr>
                        </m:dPr>
                        <m:e>
                          <m:r>
                            <m:rPr>
                              <m:nor/>
                            </m:rPr>
                            <a:rPr lang="fa-IR" sz="2400" i="0">
                              <a:latin typeface="Cambria Math" panose="02040503050406030204" pitchFamily="18" charset="0"/>
                              <a:ea typeface="Cambria Math" panose="02040503050406030204" pitchFamily="18" charset="0"/>
                              <a:cs typeface="B Koodak" panose="00000700000000000000" pitchFamily="2" charset="-78"/>
                            </a:rPr>
                            <m:t>3</m:t>
                          </m:r>
                          <m:r>
                            <m:rPr>
                              <m:nor/>
                            </m:rPr>
                            <a:rPr lang="fa-IR" sz="2400" i="0">
                              <a:latin typeface="Cambria Math" panose="02040503050406030204" pitchFamily="18" charset="0"/>
                              <a:ea typeface="Cambria Math" panose="02040503050406030204" pitchFamily="18" charset="0"/>
                              <a:cs typeface="B Koodak" panose="00000700000000000000" pitchFamily="2" charset="-78"/>
                            </a:rPr>
                            <m:t>×</m:t>
                          </m:r>
                          <m:r>
                            <m:rPr>
                              <m:nor/>
                            </m:rPr>
                            <a:rPr lang="fa-IR" sz="2400" i="0">
                              <a:latin typeface="Cambria Math" panose="02040503050406030204" pitchFamily="18" charset="0"/>
                              <a:ea typeface="Cambria Math" panose="02040503050406030204" pitchFamily="18" charset="0"/>
                              <a:cs typeface="B Koodak" panose="00000700000000000000" pitchFamily="2" charset="-78"/>
                            </a:rPr>
                            <m:t>3</m:t>
                          </m:r>
                        </m:e>
                      </m:d>
                      <m:r>
                        <m:rPr>
                          <m:nor/>
                        </m:rPr>
                        <a:rPr lang="fa-IR" sz="2400" i="0">
                          <a:latin typeface="Cambria Math" panose="02040503050406030204" pitchFamily="18" charset="0"/>
                          <a:ea typeface="Cambria Math" panose="02040503050406030204" pitchFamily="18" charset="0"/>
                          <a:cs typeface="B Koodak" panose="00000700000000000000" pitchFamily="2" charset="-78"/>
                        </a:rPr>
                        <m:t>=</m:t>
                      </m:r>
                    </m:oMath>
                  </m:oMathPara>
                </a14:m>
                <a:endParaRPr lang="en-US" sz="2400" dirty="0">
                  <a:cs typeface="B Koodak" panose="00000700000000000000" pitchFamily="2" charset="-78"/>
                </a:endParaRPr>
              </a:p>
            </p:txBody>
          </p:sp>
        </mc:Choice>
        <mc:Fallback xmlns="">
          <p:sp>
            <p:nvSpPr>
              <p:cNvPr id="86" name="Rectangle 85"/>
              <p:cNvSpPr>
                <a:spLocks noRot="1" noChangeAspect="1" noMove="1" noResize="1" noEditPoints="1" noAdjustHandles="1" noChangeArrowheads="1" noChangeShapeType="1" noTextEdit="1"/>
              </p:cNvSpPr>
              <p:nvPr/>
            </p:nvSpPr>
            <p:spPr>
              <a:xfrm>
                <a:off x="5433003" y="3627530"/>
                <a:ext cx="2961173" cy="461665"/>
              </a:xfrm>
              <a:prstGeom prst="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7560285" y="3617826"/>
                <a:ext cx="87235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i="0">
                          <a:latin typeface="Cambria Math" panose="02040503050406030204" pitchFamily="18" charset="0"/>
                          <a:ea typeface="Cambria Math" panose="02040503050406030204" pitchFamily="18" charset="0"/>
                          <a:cs typeface="B Koodak" panose="00000700000000000000" pitchFamily="2" charset="-78"/>
                        </a:rPr>
                        <m:t>3</m:t>
                      </m:r>
                      <m:r>
                        <m:rPr>
                          <m:nor/>
                        </m:rPr>
                        <a:rPr lang="fa-IR" sz="2400" i="0">
                          <a:latin typeface="Cambria Math" panose="02040503050406030204" pitchFamily="18" charset="0"/>
                          <a:ea typeface="Cambria Math" panose="02040503050406030204" pitchFamily="18" charset="0"/>
                          <a:cs typeface="B Koodak" panose="00000700000000000000" pitchFamily="2" charset="-78"/>
                        </a:rPr>
                        <m:t>×</m:t>
                      </m:r>
                      <m:r>
                        <m:rPr>
                          <m:nor/>
                        </m:rPr>
                        <a:rPr lang="fa-IR" sz="2400" i="0">
                          <a:latin typeface="Cambria Math" panose="02040503050406030204" pitchFamily="18" charset="0"/>
                          <a:ea typeface="Cambria Math" panose="02040503050406030204" pitchFamily="18" charset="0"/>
                          <a:cs typeface="B Koodak" panose="00000700000000000000" pitchFamily="2" charset="-78"/>
                        </a:rPr>
                        <m:t>9</m:t>
                      </m:r>
                      <m:r>
                        <m:rPr>
                          <m:nor/>
                        </m:rPr>
                        <a:rPr lang="fa-IR" sz="2400" i="0">
                          <a:latin typeface="Cambria Math" panose="02040503050406030204" pitchFamily="18" charset="0"/>
                          <a:ea typeface="Cambria Math" panose="02040503050406030204" pitchFamily="18" charset="0"/>
                          <a:cs typeface="B Koodak" panose="00000700000000000000" pitchFamily="2" charset="-78"/>
                        </a:rPr>
                        <m:t>=</m:t>
                      </m:r>
                    </m:oMath>
                  </m:oMathPara>
                </a14:m>
                <a:endParaRPr lang="en-US" sz="2400" dirty="0">
                  <a:cs typeface="B Koodak" panose="00000700000000000000" pitchFamily="2" charset="-78"/>
                </a:endParaRPr>
              </a:p>
            </p:txBody>
          </p:sp>
        </mc:Choice>
        <mc:Fallback xmlns="">
          <p:sp>
            <p:nvSpPr>
              <p:cNvPr id="87" name="Rectangle 86"/>
              <p:cNvSpPr>
                <a:spLocks noRot="1" noChangeAspect="1" noMove="1" noResize="1" noEditPoints="1" noAdjustHandles="1" noChangeArrowheads="1" noChangeShapeType="1" noTextEdit="1"/>
              </p:cNvSpPr>
              <p:nvPr/>
            </p:nvSpPr>
            <p:spPr>
              <a:xfrm>
                <a:off x="7560285" y="3617826"/>
                <a:ext cx="872355" cy="461665"/>
              </a:xfrm>
              <a:prstGeom prst="rect">
                <a:avLst/>
              </a:prstGeom>
              <a:blipFill>
                <a:blip r:embed="rId3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8413800" y="3617826"/>
                <a:ext cx="590225"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nor/>
                        </m:rPr>
                        <a:rPr lang="fa-IR" sz="2400" i="0">
                          <a:latin typeface="Cambria Math" panose="02040503050406030204" pitchFamily="18" charset="0"/>
                          <a:ea typeface="Cambria Math" panose="02040503050406030204" pitchFamily="18" charset="0"/>
                          <a:cs typeface="B Koodak" panose="00000700000000000000" pitchFamily="2" charset="-78"/>
                        </a:rPr>
                        <m:t>27</m:t>
                      </m:r>
                    </m:oMath>
                  </m:oMathPara>
                </a14:m>
                <a:endParaRPr lang="en-US" sz="2400" dirty="0">
                  <a:cs typeface="B Koodak" panose="00000700000000000000" pitchFamily="2" charset="-78"/>
                </a:endParaRPr>
              </a:p>
            </p:txBody>
          </p:sp>
        </mc:Choice>
        <mc:Fallback xmlns="">
          <p:sp>
            <p:nvSpPr>
              <p:cNvPr id="88" name="Rectangle 87"/>
              <p:cNvSpPr>
                <a:spLocks noRot="1" noChangeAspect="1" noMove="1" noResize="1" noEditPoints="1" noAdjustHandles="1" noChangeArrowheads="1" noChangeShapeType="1" noTextEdit="1"/>
              </p:cNvSpPr>
              <p:nvPr/>
            </p:nvSpPr>
            <p:spPr>
              <a:xfrm>
                <a:off x="8413800" y="3617826"/>
                <a:ext cx="590225" cy="461665"/>
              </a:xfrm>
              <a:prstGeom prst="rect">
                <a:avLst/>
              </a:prstGeom>
              <a:blipFill>
                <a:blip r:embed="rId38"/>
                <a:stretch>
                  <a:fillRect l="-1031"/>
                </a:stretch>
              </a:blipFill>
            </p:spPr>
            <p:txBody>
              <a:bodyPr/>
              <a:lstStyle/>
              <a:p>
                <a:r>
                  <a:rPr lang="en-US">
                    <a:noFill/>
                  </a:rPr>
                  <a:t> </a:t>
                </a:r>
              </a:p>
            </p:txBody>
          </p:sp>
        </mc:Fallback>
      </mc:AlternateContent>
    </p:spTree>
    <p:extLst>
      <p:ext uri="{BB962C8B-B14F-4D97-AF65-F5344CB8AC3E}">
        <p14:creationId xmlns:p14="http://schemas.microsoft.com/office/powerpoint/2010/main" val="347465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1" nodeType="clickEffect">
                                  <p:stCondLst>
                                    <p:cond delay="0"/>
                                  </p:stCondLst>
                                  <p:childTnLst>
                                    <p:anim calcmode="lin" valueType="num">
                                      <p:cBhvr>
                                        <p:cTn id="55" dur="500"/>
                                        <p:tgtEl>
                                          <p:spTgt spid="5"/>
                                        </p:tgtEl>
                                        <p:attrNameLst>
                                          <p:attrName>ppt_w</p:attrName>
                                        </p:attrNameLst>
                                      </p:cBhvr>
                                      <p:tavLst>
                                        <p:tav tm="0">
                                          <p:val>
                                            <p:strVal val="ppt_w"/>
                                          </p:val>
                                        </p:tav>
                                        <p:tav tm="100000">
                                          <p:val>
                                            <p:fltVal val="0"/>
                                          </p:val>
                                        </p:tav>
                                      </p:tavLst>
                                    </p:anim>
                                    <p:anim calcmode="lin" valueType="num">
                                      <p:cBhvr>
                                        <p:cTn id="56" dur="500"/>
                                        <p:tgtEl>
                                          <p:spTgt spid="5"/>
                                        </p:tgtEl>
                                        <p:attrNameLst>
                                          <p:attrName>ppt_h</p:attrName>
                                        </p:attrNameLst>
                                      </p:cBhvr>
                                      <p:tavLst>
                                        <p:tav tm="0">
                                          <p:val>
                                            <p:strVal val="ppt_h"/>
                                          </p:val>
                                        </p:tav>
                                        <p:tav tm="100000">
                                          <p:val>
                                            <p:fltVal val="0"/>
                                          </p:val>
                                        </p:tav>
                                      </p:tavLst>
                                    </p:anim>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53" presetClass="exit" presetSubtype="32" fill="hold" grpId="1" nodeType="withEffect">
                                  <p:stCondLst>
                                    <p:cond delay="0"/>
                                  </p:stCondLst>
                                  <p:childTnLst>
                                    <p:anim calcmode="lin" valueType="num">
                                      <p:cBhvr>
                                        <p:cTn id="60" dur="500"/>
                                        <p:tgtEl>
                                          <p:spTgt spid="10"/>
                                        </p:tgtEl>
                                        <p:attrNameLst>
                                          <p:attrName>ppt_w</p:attrName>
                                        </p:attrNameLst>
                                      </p:cBhvr>
                                      <p:tavLst>
                                        <p:tav tm="0">
                                          <p:val>
                                            <p:strVal val="ppt_w"/>
                                          </p:val>
                                        </p:tav>
                                        <p:tav tm="100000">
                                          <p:val>
                                            <p:fltVal val="0"/>
                                          </p:val>
                                        </p:tav>
                                      </p:tavLst>
                                    </p:anim>
                                    <p:anim calcmode="lin" valueType="num">
                                      <p:cBhvr>
                                        <p:cTn id="61" dur="500"/>
                                        <p:tgtEl>
                                          <p:spTgt spid="10"/>
                                        </p:tgtEl>
                                        <p:attrNameLst>
                                          <p:attrName>ppt_h</p:attrName>
                                        </p:attrNameLst>
                                      </p:cBhvr>
                                      <p:tavLst>
                                        <p:tav tm="0">
                                          <p:val>
                                            <p:strVal val="ppt_h"/>
                                          </p:val>
                                        </p:tav>
                                        <p:tav tm="100000">
                                          <p:val>
                                            <p:fltVal val="0"/>
                                          </p:val>
                                        </p:tav>
                                      </p:tavLst>
                                    </p:anim>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53" presetClass="exit" presetSubtype="32" fill="hold" grpId="1" nodeType="withEffect">
                                  <p:stCondLst>
                                    <p:cond delay="0"/>
                                  </p:stCondLst>
                                  <p:childTnLst>
                                    <p:anim calcmode="lin" valueType="num">
                                      <p:cBhvr>
                                        <p:cTn id="65" dur="500"/>
                                        <p:tgtEl>
                                          <p:spTgt spid="13"/>
                                        </p:tgtEl>
                                        <p:attrNameLst>
                                          <p:attrName>ppt_w</p:attrName>
                                        </p:attrNameLst>
                                      </p:cBhvr>
                                      <p:tavLst>
                                        <p:tav tm="0">
                                          <p:val>
                                            <p:strVal val="ppt_w"/>
                                          </p:val>
                                        </p:tav>
                                        <p:tav tm="100000">
                                          <p:val>
                                            <p:fltVal val="0"/>
                                          </p:val>
                                        </p:tav>
                                      </p:tavLst>
                                    </p:anim>
                                    <p:anim calcmode="lin" valueType="num">
                                      <p:cBhvr>
                                        <p:cTn id="66" dur="500"/>
                                        <p:tgtEl>
                                          <p:spTgt spid="13"/>
                                        </p:tgtEl>
                                        <p:attrNameLst>
                                          <p:attrName>ppt_h</p:attrName>
                                        </p:attrNameLst>
                                      </p:cBhvr>
                                      <p:tavLst>
                                        <p:tav tm="0">
                                          <p:val>
                                            <p:strVal val="ppt_h"/>
                                          </p:val>
                                        </p:tav>
                                        <p:tav tm="100000">
                                          <p:val>
                                            <p:fltVal val="0"/>
                                          </p:val>
                                        </p:tav>
                                      </p:tavLst>
                                    </p:anim>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1"/>
                                        </p:tgtEl>
                                        <p:attrNameLst>
                                          <p:attrName>ppt_w</p:attrName>
                                        </p:attrNameLst>
                                      </p:cBhvr>
                                      <p:tavLst>
                                        <p:tav tm="0">
                                          <p:val>
                                            <p:strVal val="ppt_w"/>
                                          </p:val>
                                        </p:tav>
                                        <p:tav tm="100000">
                                          <p:val>
                                            <p:fltVal val="0"/>
                                          </p:val>
                                        </p:tav>
                                      </p:tavLst>
                                    </p:anim>
                                    <p:anim calcmode="lin" valueType="num">
                                      <p:cBhvr>
                                        <p:cTn id="71" dur="500"/>
                                        <p:tgtEl>
                                          <p:spTgt spid="11"/>
                                        </p:tgtEl>
                                        <p:attrNameLst>
                                          <p:attrName>ppt_h</p:attrName>
                                        </p:attrNameLst>
                                      </p:cBhvr>
                                      <p:tavLst>
                                        <p:tav tm="0">
                                          <p:val>
                                            <p:strVal val="ppt_h"/>
                                          </p:val>
                                        </p:tav>
                                        <p:tav tm="100000">
                                          <p:val>
                                            <p:fltVal val="0"/>
                                          </p:val>
                                        </p:tav>
                                      </p:tavLst>
                                    </p:anim>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53" presetClass="exit" presetSubtype="32" fill="hold" grpId="1" nodeType="withEffect">
                                  <p:stCondLst>
                                    <p:cond delay="0"/>
                                  </p:stCondLst>
                                  <p:childTnLst>
                                    <p:anim calcmode="lin" valueType="num">
                                      <p:cBhvr>
                                        <p:cTn id="75" dur="500"/>
                                        <p:tgtEl>
                                          <p:spTgt spid="14"/>
                                        </p:tgtEl>
                                        <p:attrNameLst>
                                          <p:attrName>ppt_w</p:attrName>
                                        </p:attrNameLst>
                                      </p:cBhvr>
                                      <p:tavLst>
                                        <p:tav tm="0">
                                          <p:val>
                                            <p:strVal val="ppt_w"/>
                                          </p:val>
                                        </p:tav>
                                        <p:tav tm="100000">
                                          <p:val>
                                            <p:fltVal val="0"/>
                                          </p:val>
                                        </p:tav>
                                      </p:tavLst>
                                    </p:anim>
                                    <p:anim calcmode="lin" valueType="num">
                                      <p:cBhvr>
                                        <p:cTn id="76" dur="500"/>
                                        <p:tgtEl>
                                          <p:spTgt spid="14"/>
                                        </p:tgtEl>
                                        <p:attrNameLst>
                                          <p:attrName>ppt_h</p:attrName>
                                        </p:attrNameLst>
                                      </p:cBhvr>
                                      <p:tavLst>
                                        <p:tav tm="0">
                                          <p:val>
                                            <p:strVal val="ppt_h"/>
                                          </p:val>
                                        </p:tav>
                                        <p:tav tm="100000">
                                          <p:val>
                                            <p:fltVal val="0"/>
                                          </p:val>
                                        </p:tav>
                                      </p:tavLst>
                                    </p:anim>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53" presetClass="exit" presetSubtype="32" fill="hold" grpId="1" nodeType="withEffect">
                                  <p:stCondLst>
                                    <p:cond delay="0"/>
                                  </p:stCondLst>
                                  <p:childTnLst>
                                    <p:anim calcmode="lin" valueType="num">
                                      <p:cBhvr>
                                        <p:cTn id="80" dur="500"/>
                                        <p:tgtEl>
                                          <p:spTgt spid="12"/>
                                        </p:tgtEl>
                                        <p:attrNameLst>
                                          <p:attrName>ppt_w</p:attrName>
                                        </p:attrNameLst>
                                      </p:cBhvr>
                                      <p:tavLst>
                                        <p:tav tm="0">
                                          <p:val>
                                            <p:strVal val="ppt_w"/>
                                          </p:val>
                                        </p:tav>
                                        <p:tav tm="100000">
                                          <p:val>
                                            <p:fltVal val="0"/>
                                          </p:val>
                                        </p:tav>
                                      </p:tavLst>
                                    </p:anim>
                                    <p:anim calcmode="lin" valueType="num">
                                      <p:cBhvr>
                                        <p:cTn id="81" dur="500"/>
                                        <p:tgtEl>
                                          <p:spTgt spid="12"/>
                                        </p:tgtEl>
                                        <p:attrNameLst>
                                          <p:attrName>ppt_h</p:attrName>
                                        </p:attrNameLst>
                                      </p:cBhvr>
                                      <p:tavLst>
                                        <p:tav tm="0">
                                          <p:val>
                                            <p:strVal val="ppt_h"/>
                                          </p:val>
                                        </p:tav>
                                        <p:tav tm="100000">
                                          <p:val>
                                            <p:fltVal val="0"/>
                                          </p:val>
                                        </p:tav>
                                      </p:tavLst>
                                    </p:anim>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53" presetClass="exit" presetSubtype="32" fill="hold" grpId="1" nodeType="withEffect">
                                  <p:stCondLst>
                                    <p:cond delay="0"/>
                                  </p:stCondLst>
                                  <p:childTnLst>
                                    <p:anim calcmode="lin" valueType="num">
                                      <p:cBhvr>
                                        <p:cTn id="85" dur="500"/>
                                        <p:tgtEl>
                                          <p:spTgt spid="15"/>
                                        </p:tgtEl>
                                        <p:attrNameLst>
                                          <p:attrName>ppt_w</p:attrName>
                                        </p:attrNameLst>
                                      </p:cBhvr>
                                      <p:tavLst>
                                        <p:tav tm="0">
                                          <p:val>
                                            <p:strVal val="ppt_w"/>
                                          </p:val>
                                        </p:tav>
                                        <p:tav tm="100000">
                                          <p:val>
                                            <p:fltVal val="0"/>
                                          </p:val>
                                        </p:tav>
                                      </p:tavLst>
                                    </p:anim>
                                    <p:anim calcmode="lin" valueType="num">
                                      <p:cBhvr>
                                        <p:cTn id="86" dur="500"/>
                                        <p:tgtEl>
                                          <p:spTgt spid="15"/>
                                        </p:tgtEl>
                                        <p:attrNameLst>
                                          <p:attrName>ppt_h</p:attrName>
                                        </p:attrNameLst>
                                      </p:cBhvr>
                                      <p:tavLst>
                                        <p:tav tm="0">
                                          <p:val>
                                            <p:strVal val="ppt_h"/>
                                          </p:val>
                                        </p:tav>
                                        <p:tav tm="100000">
                                          <p:val>
                                            <p:fltVal val="0"/>
                                          </p:val>
                                        </p:tav>
                                      </p:tavLst>
                                    </p:anim>
                                    <p:animEffect transition="out" filter="fade">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6"/>
                                        </p:tgtEl>
                                        <p:attrNameLst>
                                          <p:attrName>ppt_w</p:attrName>
                                        </p:attrNameLst>
                                      </p:cBhvr>
                                      <p:tavLst>
                                        <p:tav tm="0">
                                          <p:val>
                                            <p:strVal val="ppt_w"/>
                                          </p:val>
                                        </p:tav>
                                        <p:tav tm="100000">
                                          <p:val>
                                            <p:fltVal val="0"/>
                                          </p:val>
                                        </p:tav>
                                      </p:tavLst>
                                    </p:anim>
                                    <p:anim calcmode="lin" valueType="num">
                                      <p:cBhvr>
                                        <p:cTn id="91" dur="500"/>
                                        <p:tgtEl>
                                          <p:spTgt spid="16"/>
                                        </p:tgtEl>
                                        <p:attrNameLst>
                                          <p:attrName>ppt_h</p:attrName>
                                        </p:attrNameLst>
                                      </p:cBhvr>
                                      <p:tavLst>
                                        <p:tav tm="0">
                                          <p:val>
                                            <p:strVal val="ppt_h"/>
                                          </p:val>
                                        </p:tav>
                                        <p:tav tm="100000">
                                          <p:val>
                                            <p:fltVal val="0"/>
                                          </p:val>
                                        </p:tav>
                                      </p:tavLst>
                                    </p:anim>
                                    <p:animEffect transition="out" filter="fade">
                                      <p:cBhvr>
                                        <p:cTn id="92" dur="500"/>
                                        <p:tgtEl>
                                          <p:spTgt spid="16"/>
                                        </p:tgtEl>
                                      </p:cBhvr>
                                    </p:animEffect>
                                    <p:set>
                                      <p:cBhvr>
                                        <p:cTn id="93" dur="1" fill="hold">
                                          <p:stCondLst>
                                            <p:cond delay="499"/>
                                          </p:stCondLst>
                                        </p:cTn>
                                        <p:tgtEl>
                                          <p:spTgt spid="16"/>
                                        </p:tgtEl>
                                        <p:attrNameLst>
                                          <p:attrName>style.visibility</p:attrName>
                                        </p:attrNameLst>
                                      </p:cBhvr>
                                      <p:to>
                                        <p:strVal val="hidden"/>
                                      </p:to>
                                    </p:set>
                                  </p:childTnLst>
                                </p:cTn>
                              </p:par>
                              <p:par>
                                <p:cTn id="94" presetID="53" presetClass="exit" presetSubtype="32" fill="hold" grpId="1" nodeType="withEffect">
                                  <p:stCondLst>
                                    <p:cond delay="0"/>
                                  </p:stCondLst>
                                  <p:childTnLst>
                                    <p:anim calcmode="lin" valueType="num">
                                      <p:cBhvr>
                                        <p:cTn id="95" dur="500"/>
                                        <p:tgtEl>
                                          <p:spTgt spid="18"/>
                                        </p:tgtEl>
                                        <p:attrNameLst>
                                          <p:attrName>ppt_w</p:attrName>
                                        </p:attrNameLst>
                                      </p:cBhvr>
                                      <p:tavLst>
                                        <p:tav tm="0">
                                          <p:val>
                                            <p:strVal val="ppt_w"/>
                                          </p:val>
                                        </p:tav>
                                        <p:tav tm="100000">
                                          <p:val>
                                            <p:fltVal val="0"/>
                                          </p:val>
                                        </p:tav>
                                      </p:tavLst>
                                    </p:anim>
                                    <p:anim calcmode="lin" valueType="num">
                                      <p:cBhvr>
                                        <p:cTn id="96" dur="500"/>
                                        <p:tgtEl>
                                          <p:spTgt spid="18"/>
                                        </p:tgtEl>
                                        <p:attrNameLst>
                                          <p:attrName>ppt_h</p:attrName>
                                        </p:attrNameLst>
                                      </p:cBhvr>
                                      <p:tavLst>
                                        <p:tav tm="0">
                                          <p:val>
                                            <p:strVal val="ppt_h"/>
                                          </p:val>
                                        </p:tav>
                                        <p:tav tm="100000">
                                          <p:val>
                                            <p:fltVal val="0"/>
                                          </p:val>
                                        </p:tav>
                                      </p:tavLst>
                                    </p:anim>
                                    <p:animEffect transition="out" filter="fade">
                                      <p:cBhvr>
                                        <p:cTn id="97" dur="500"/>
                                        <p:tgtEl>
                                          <p:spTgt spid="18"/>
                                        </p:tgtEl>
                                      </p:cBhvr>
                                    </p:animEffect>
                                    <p:set>
                                      <p:cBhvr>
                                        <p:cTn id="98" dur="1" fill="hold">
                                          <p:stCondLst>
                                            <p:cond delay="499"/>
                                          </p:stCondLst>
                                        </p:cTn>
                                        <p:tgtEl>
                                          <p:spTgt spid="18"/>
                                        </p:tgtEl>
                                        <p:attrNameLst>
                                          <p:attrName>style.visibility</p:attrName>
                                        </p:attrNameLst>
                                      </p:cBhvr>
                                      <p:to>
                                        <p:strVal val="hidden"/>
                                      </p:to>
                                    </p:set>
                                  </p:childTnLst>
                                </p:cTn>
                              </p:par>
                              <p:par>
                                <p:cTn id="99" presetID="53" presetClass="entr" presetSubtype="16"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p:cTn id="106" dur="500" fill="hold"/>
                                        <p:tgtEl>
                                          <p:spTgt spid="57"/>
                                        </p:tgtEl>
                                        <p:attrNameLst>
                                          <p:attrName>ppt_w</p:attrName>
                                        </p:attrNameLst>
                                      </p:cBhvr>
                                      <p:tavLst>
                                        <p:tav tm="0">
                                          <p:val>
                                            <p:fltVal val="0"/>
                                          </p:val>
                                        </p:tav>
                                        <p:tav tm="100000">
                                          <p:val>
                                            <p:strVal val="#ppt_w"/>
                                          </p:val>
                                        </p:tav>
                                      </p:tavLst>
                                    </p:anim>
                                    <p:anim calcmode="lin" valueType="num">
                                      <p:cBhvr>
                                        <p:cTn id="107" dur="500" fill="hold"/>
                                        <p:tgtEl>
                                          <p:spTgt spid="57"/>
                                        </p:tgtEl>
                                        <p:attrNameLst>
                                          <p:attrName>ppt_h</p:attrName>
                                        </p:attrNameLst>
                                      </p:cBhvr>
                                      <p:tavLst>
                                        <p:tav tm="0">
                                          <p:val>
                                            <p:fltVal val="0"/>
                                          </p:val>
                                        </p:tav>
                                        <p:tav tm="100000">
                                          <p:val>
                                            <p:strVal val="#ppt_h"/>
                                          </p:val>
                                        </p:tav>
                                      </p:tavLst>
                                    </p:anim>
                                    <p:animEffect transition="in" filter="fade">
                                      <p:cBhvr>
                                        <p:cTn id="108" dur="500"/>
                                        <p:tgtEl>
                                          <p:spTgt spid="57"/>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 calcmode="lin" valueType="num">
                                      <p:cBhvr>
                                        <p:cTn id="111" dur="500" fill="hold"/>
                                        <p:tgtEl>
                                          <p:spTgt spid="58"/>
                                        </p:tgtEl>
                                        <p:attrNameLst>
                                          <p:attrName>ppt_w</p:attrName>
                                        </p:attrNameLst>
                                      </p:cBhvr>
                                      <p:tavLst>
                                        <p:tav tm="0">
                                          <p:val>
                                            <p:fltVal val="0"/>
                                          </p:val>
                                        </p:tav>
                                        <p:tav tm="100000">
                                          <p:val>
                                            <p:strVal val="#ppt_w"/>
                                          </p:val>
                                        </p:tav>
                                      </p:tavLst>
                                    </p:anim>
                                    <p:anim calcmode="lin" valueType="num">
                                      <p:cBhvr>
                                        <p:cTn id="112" dur="500" fill="hold"/>
                                        <p:tgtEl>
                                          <p:spTgt spid="58"/>
                                        </p:tgtEl>
                                        <p:attrNameLst>
                                          <p:attrName>ppt_h</p:attrName>
                                        </p:attrNameLst>
                                      </p:cBhvr>
                                      <p:tavLst>
                                        <p:tav tm="0">
                                          <p:val>
                                            <p:fltVal val="0"/>
                                          </p:val>
                                        </p:tav>
                                        <p:tav tm="100000">
                                          <p:val>
                                            <p:strVal val="#ppt_h"/>
                                          </p:val>
                                        </p:tav>
                                      </p:tavLst>
                                    </p:anim>
                                    <p:animEffect transition="in" filter="fade">
                                      <p:cBhvr>
                                        <p:cTn id="113" dur="500"/>
                                        <p:tgtEl>
                                          <p:spTgt spid="58"/>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 calcmode="lin" valueType="num">
                                      <p:cBhvr>
                                        <p:cTn id="116" dur="500" fill="hold"/>
                                        <p:tgtEl>
                                          <p:spTgt spid="59"/>
                                        </p:tgtEl>
                                        <p:attrNameLst>
                                          <p:attrName>ppt_w</p:attrName>
                                        </p:attrNameLst>
                                      </p:cBhvr>
                                      <p:tavLst>
                                        <p:tav tm="0">
                                          <p:val>
                                            <p:fltVal val="0"/>
                                          </p:val>
                                        </p:tav>
                                        <p:tav tm="100000">
                                          <p:val>
                                            <p:strVal val="#ppt_w"/>
                                          </p:val>
                                        </p:tav>
                                      </p:tavLst>
                                    </p:anim>
                                    <p:anim calcmode="lin" valueType="num">
                                      <p:cBhvr>
                                        <p:cTn id="117" dur="500" fill="hold"/>
                                        <p:tgtEl>
                                          <p:spTgt spid="59"/>
                                        </p:tgtEl>
                                        <p:attrNameLst>
                                          <p:attrName>ppt_h</p:attrName>
                                        </p:attrNameLst>
                                      </p:cBhvr>
                                      <p:tavLst>
                                        <p:tav tm="0">
                                          <p:val>
                                            <p:fltVal val="0"/>
                                          </p:val>
                                        </p:tav>
                                        <p:tav tm="100000">
                                          <p:val>
                                            <p:strVal val="#ppt_h"/>
                                          </p:val>
                                        </p:tav>
                                      </p:tavLst>
                                    </p:anim>
                                    <p:animEffect transition="in" filter="fade">
                                      <p:cBhvr>
                                        <p:cTn id="118" dur="500"/>
                                        <p:tgtEl>
                                          <p:spTgt spid="59"/>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p:cTn id="121" dur="500" fill="hold"/>
                                        <p:tgtEl>
                                          <p:spTgt spid="60"/>
                                        </p:tgtEl>
                                        <p:attrNameLst>
                                          <p:attrName>ppt_w</p:attrName>
                                        </p:attrNameLst>
                                      </p:cBhvr>
                                      <p:tavLst>
                                        <p:tav tm="0">
                                          <p:val>
                                            <p:fltVal val="0"/>
                                          </p:val>
                                        </p:tav>
                                        <p:tav tm="100000">
                                          <p:val>
                                            <p:strVal val="#ppt_w"/>
                                          </p:val>
                                        </p:tav>
                                      </p:tavLst>
                                    </p:anim>
                                    <p:anim calcmode="lin" valueType="num">
                                      <p:cBhvr>
                                        <p:cTn id="122" dur="500" fill="hold"/>
                                        <p:tgtEl>
                                          <p:spTgt spid="60"/>
                                        </p:tgtEl>
                                        <p:attrNameLst>
                                          <p:attrName>ppt_h</p:attrName>
                                        </p:attrNameLst>
                                      </p:cBhvr>
                                      <p:tavLst>
                                        <p:tav tm="0">
                                          <p:val>
                                            <p:fltVal val="0"/>
                                          </p:val>
                                        </p:tav>
                                        <p:tav tm="100000">
                                          <p:val>
                                            <p:strVal val="#ppt_h"/>
                                          </p:val>
                                        </p:tav>
                                      </p:tavLst>
                                    </p:anim>
                                    <p:animEffect transition="in" filter="fade">
                                      <p:cBhvr>
                                        <p:cTn id="123" dur="500"/>
                                        <p:tgtEl>
                                          <p:spTgt spid="6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500" fill="hold"/>
                                        <p:tgtEl>
                                          <p:spTgt spid="61"/>
                                        </p:tgtEl>
                                        <p:attrNameLst>
                                          <p:attrName>ppt_w</p:attrName>
                                        </p:attrNameLst>
                                      </p:cBhvr>
                                      <p:tavLst>
                                        <p:tav tm="0">
                                          <p:val>
                                            <p:fltVal val="0"/>
                                          </p:val>
                                        </p:tav>
                                        <p:tav tm="100000">
                                          <p:val>
                                            <p:strVal val="#ppt_w"/>
                                          </p:val>
                                        </p:tav>
                                      </p:tavLst>
                                    </p:anim>
                                    <p:anim calcmode="lin" valueType="num">
                                      <p:cBhvr>
                                        <p:cTn id="127" dur="500" fill="hold"/>
                                        <p:tgtEl>
                                          <p:spTgt spid="61"/>
                                        </p:tgtEl>
                                        <p:attrNameLst>
                                          <p:attrName>ppt_h</p:attrName>
                                        </p:attrNameLst>
                                      </p:cBhvr>
                                      <p:tavLst>
                                        <p:tav tm="0">
                                          <p:val>
                                            <p:fltVal val="0"/>
                                          </p:val>
                                        </p:tav>
                                        <p:tav tm="100000">
                                          <p:val>
                                            <p:strVal val="#ppt_h"/>
                                          </p:val>
                                        </p:tav>
                                      </p:tavLst>
                                    </p:anim>
                                    <p:animEffect transition="in" filter="fade">
                                      <p:cBhvr>
                                        <p:cTn id="128" dur="500"/>
                                        <p:tgtEl>
                                          <p:spTgt spid="61"/>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500" fill="hold"/>
                                        <p:tgtEl>
                                          <p:spTgt spid="62"/>
                                        </p:tgtEl>
                                        <p:attrNameLst>
                                          <p:attrName>ppt_w</p:attrName>
                                        </p:attrNameLst>
                                      </p:cBhvr>
                                      <p:tavLst>
                                        <p:tav tm="0">
                                          <p:val>
                                            <p:fltVal val="0"/>
                                          </p:val>
                                        </p:tav>
                                        <p:tav tm="100000">
                                          <p:val>
                                            <p:strVal val="#ppt_w"/>
                                          </p:val>
                                        </p:tav>
                                      </p:tavLst>
                                    </p:anim>
                                    <p:anim calcmode="lin" valueType="num">
                                      <p:cBhvr>
                                        <p:cTn id="132" dur="500" fill="hold"/>
                                        <p:tgtEl>
                                          <p:spTgt spid="62"/>
                                        </p:tgtEl>
                                        <p:attrNameLst>
                                          <p:attrName>ppt_h</p:attrName>
                                        </p:attrNameLst>
                                      </p:cBhvr>
                                      <p:tavLst>
                                        <p:tav tm="0">
                                          <p:val>
                                            <p:fltVal val="0"/>
                                          </p:val>
                                        </p:tav>
                                        <p:tav tm="100000">
                                          <p:val>
                                            <p:strVal val="#ppt_h"/>
                                          </p:val>
                                        </p:tav>
                                      </p:tavLst>
                                    </p:anim>
                                    <p:animEffect transition="in" filter="fade">
                                      <p:cBhvr>
                                        <p:cTn id="133" dur="500"/>
                                        <p:tgtEl>
                                          <p:spTgt spid="62"/>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p:cTn id="136" dur="500" fill="hold"/>
                                        <p:tgtEl>
                                          <p:spTgt spid="63"/>
                                        </p:tgtEl>
                                        <p:attrNameLst>
                                          <p:attrName>ppt_w</p:attrName>
                                        </p:attrNameLst>
                                      </p:cBhvr>
                                      <p:tavLst>
                                        <p:tav tm="0">
                                          <p:val>
                                            <p:fltVal val="0"/>
                                          </p:val>
                                        </p:tav>
                                        <p:tav tm="100000">
                                          <p:val>
                                            <p:strVal val="#ppt_w"/>
                                          </p:val>
                                        </p:tav>
                                      </p:tavLst>
                                    </p:anim>
                                    <p:anim calcmode="lin" valueType="num">
                                      <p:cBhvr>
                                        <p:cTn id="137" dur="500" fill="hold"/>
                                        <p:tgtEl>
                                          <p:spTgt spid="63"/>
                                        </p:tgtEl>
                                        <p:attrNameLst>
                                          <p:attrName>ppt_h</p:attrName>
                                        </p:attrNameLst>
                                      </p:cBhvr>
                                      <p:tavLst>
                                        <p:tav tm="0">
                                          <p:val>
                                            <p:fltVal val="0"/>
                                          </p:val>
                                        </p:tav>
                                        <p:tav tm="100000">
                                          <p:val>
                                            <p:strVal val="#ppt_h"/>
                                          </p:val>
                                        </p:tav>
                                      </p:tavLst>
                                    </p:anim>
                                    <p:animEffect transition="in" filter="fade">
                                      <p:cBhvr>
                                        <p:cTn id="138" dur="500"/>
                                        <p:tgtEl>
                                          <p:spTgt spid="63"/>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Effect transition="in" filter="fade">
                                      <p:cBhvr>
                                        <p:cTn id="143" dur="500"/>
                                        <p:tgtEl>
                                          <p:spTgt spid="55"/>
                                        </p:tgtEl>
                                      </p:cBhvr>
                                    </p:animEffect>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randombar(horizontal)">
                                      <p:cBhvr>
                                        <p:cTn id="148" dur="500"/>
                                        <p:tgtEl>
                                          <p:spTgt spid="19"/>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1000"/>
                                        <p:tgtEl>
                                          <p:spTgt spid="20"/>
                                        </p:tgtEl>
                                      </p:cBhvr>
                                    </p:animEffect>
                                    <p:anim calcmode="lin" valueType="num">
                                      <p:cBhvr>
                                        <p:cTn id="154" dur="1000" fill="hold"/>
                                        <p:tgtEl>
                                          <p:spTgt spid="20"/>
                                        </p:tgtEl>
                                        <p:attrNameLst>
                                          <p:attrName>ppt_x</p:attrName>
                                        </p:attrNameLst>
                                      </p:cBhvr>
                                      <p:tavLst>
                                        <p:tav tm="0">
                                          <p:val>
                                            <p:strVal val="#ppt_x"/>
                                          </p:val>
                                        </p:tav>
                                        <p:tav tm="100000">
                                          <p:val>
                                            <p:strVal val="#ppt_x"/>
                                          </p:val>
                                        </p:tav>
                                      </p:tavLst>
                                    </p:anim>
                                    <p:anim calcmode="lin" valueType="num">
                                      <p:cBhvr>
                                        <p:cTn id="155" dur="1000" fill="hold"/>
                                        <p:tgtEl>
                                          <p:spTgt spid="20"/>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fade">
                                      <p:cBhvr>
                                        <p:cTn id="158" dur="1000"/>
                                        <p:tgtEl>
                                          <p:spTgt spid="23"/>
                                        </p:tgtEl>
                                      </p:cBhvr>
                                    </p:animEffect>
                                    <p:anim calcmode="lin" valueType="num">
                                      <p:cBhvr>
                                        <p:cTn id="159" dur="1000" fill="hold"/>
                                        <p:tgtEl>
                                          <p:spTgt spid="23"/>
                                        </p:tgtEl>
                                        <p:attrNameLst>
                                          <p:attrName>ppt_x</p:attrName>
                                        </p:attrNameLst>
                                      </p:cBhvr>
                                      <p:tavLst>
                                        <p:tav tm="0">
                                          <p:val>
                                            <p:strVal val="#ppt_x"/>
                                          </p:val>
                                        </p:tav>
                                        <p:tav tm="100000">
                                          <p:val>
                                            <p:strVal val="#ppt_x"/>
                                          </p:val>
                                        </p:tav>
                                      </p:tavLst>
                                    </p:anim>
                                    <p:anim calcmode="lin" valueType="num">
                                      <p:cBhvr>
                                        <p:cTn id="1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21"/>
                                        </p:tgtEl>
                                        <p:attrNameLst>
                                          <p:attrName>style.visibility</p:attrName>
                                        </p:attrNameLst>
                                      </p:cBhvr>
                                      <p:to>
                                        <p:strVal val="visible"/>
                                      </p:to>
                                    </p:set>
                                    <p:animEffect transition="in" filter="fade">
                                      <p:cBhvr>
                                        <p:cTn id="165" dur="1000"/>
                                        <p:tgtEl>
                                          <p:spTgt spid="21"/>
                                        </p:tgtEl>
                                      </p:cBhvr>
                                    </p:animEffect>
                                    <p:anim calcmode="lin" valueType="num">
                                      <p:cBhvr>
                                        <p:cTn id="166" dur="1000" fill="hold"/>
                                        <p:tgtEl>
                                          <p:spTgt spid="21"/>
                                        </p:tgtEl>
                                        <p:attrNameLst>
                                          <p:attrName>ppt_x</p:attrName>
                                        </p:attrNameLst>
                                      </p:cBhvr>
                                      <p:tavLst>
                                        <p:tav tm="0">
                                          <p:val>
                                            <p:strVal val="#ppt_x"/>
                                          </p:val>
                                        </p:tav>
                                        <p:tav tm="100000">
                                          <p:val>
                                            <p:strVal val="#ppt_x"/>
                                          </p:val>
                                        </p:tav>
                                      </p:tavLst>
                                    </p:anim>
                                    <p:anim calcmode="lin" valueType="num">
                                      <p:cBhvr>
                                        <p:cTn id="167" dur="1000" fill="hold"/>
                                        <p:tgtEl>
                                          <p:spTgt spid="21"/>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fade">
                                      <p:cBhvr>
                                        <p:cTn id="170" dur="1000"/>
                                        <p:tgtEl>
                                          <p:spTgt spid="24"/>
                                        </p:tgtEl>
                                      </p:cBhvr>
                                    </p:animEffect>
                                    <p:anim calcmode="lin" valueType="num">
                                      <p:cBhvr>
                                        <p:cTn id="171" dur="1000" fill="hold"/>
                                        <p:tgtEl>
                                          <p:spTgt spid="24"/>
                                        </p:tgtEl>
                                        <p:attrNameLst>
                                          <p:attrName>ppt_x</p:attrName>
                                        </p:attrNameLst>
                                      </p:cBhvr>
                                      <p:tavLst>
                                        <p:tav tm="0">
                                          <p:val>
                                            <p:strVal val="#ppt_x"/>
                                          </p:val>
                                        </p:tav>
                                        <p:tav tm="100000">
                                          <p:val>
                                            <p:strVal val="#ppt_x"/>
                                          </p:val>
                                        </p:tav>
                                      </p:tavLst>
                                    </p:anim>
                                    <p:anim calcmode="lin" valueType="num">
                                      <p:cBhvr>
                                        <p:cTn id="1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22"/>
                                        </p:tgtEl>
                                        <p:attrNameLst>
                                          <p:attrName>style.visibility</p:attrName>
                                        </p:attrNameLst>
                                      </p:cBhvr>
                                      <p:to>
                                        <p:strVal val="visible"/>
                                      </p:to>
                                    </p:set>
                                    <p:animEffect transition="in" filter="fade">
                                      <p:cBhvr>
                                        <p:cTn id="177" dur="1000"/>
                                        <p:tgtEl>
                                          <p:spTgt spid="22"/>
                                        </p:tgtEl>
                                      </p:cBhvr>
                                    </p:animEffect>
                                    <p:anim calcmode="lin" valueType="num">
                                      <p:cBhvr>
                                        <p:cTn id="178" dur="1000" fill="hold"/>
                                        <p:tgtEl>
                                          <p:spTgt spid="22"/>
                                        </p:tgtEl>
                                        <p:attrNameLst>
                                          <p:attrName>ppt_x</p:attrName>
                                        </p:attrNameLst>
                                      </p:cBhvr>
                                      <p:tavLst>
                                        <p:tav tm="0">
                                          <p:val>
                                            <p:strVal val="#ppt_x"/>
                                          </p:val>
                                        </p:tav>
                                        <p:tav tm="100000">
                                          <p:val>
                                            <p:strVal val="#ppt_x"/>
                                          </p:val>
                                        </p:tav>
                                      </p:tavLst>
                                    </p:anim>
                                    <p:anim calcmode="lin" valueType="num">
                                      <p:cBhvr>
                                        <p:cTn id="179" dur="1000" fill="hold"/>
                                        <p:tgtEl>
                                          <p:spTgt spid="22"/>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25"/>
                                        </p:tgtEl>
                                        <p:attrNameLst>
                                          <p:attrName>style.visibility</p:attrName>
                                        </p:attrNameLst>
                                      </p:cBhvr>
                                      <p:to>
                                        <p:strVal val="visible"/>
                                      </p:to>
                                    </p:set>
                                    <p:animEffect transition="in" filter="fade">
                                      <p:cBhvr>
                                        <p:cTn id="182" dur="1000"/>
                                        <p:tgtEl>
                                          <p:spTgt spid="25"/>
                                        </p:tgtEl>
                                      </p:cBhvr>
                                    </p:animEffect>
                                    <p:anim calcmode="lin" valueType="num">
                                      <p:cBhvr>
                                        <p:cTn id="183" dur="1000" fill="hold"/>
                                        <p:tgtEl>
                                          <p:spTgt spid="25"/>
                                        </p:tgtEl>
                                        <p:attrNameLst>
                                          <p:attrName>ppt_x</p:attrName>
                                        </p:attrNameLst>
                                      </p:cBhvr>
                                      <p:tavLst>
                                        <p:tav tm="0">
                                          <p:val>
                                            <p:strVal val="#ppt_x"/>
                                          </p:val>
                                        </p:tav>
                                        <p:tav tm="100000">
                                          <p:val>
                                            <p:strVal val="#ppt_x"/>
                                          </p:val>
                                        </p:tav>
                                      </p:tavLst>
                                    </p:anim>
                                    <p:anim calcmode="lin" valueType="num">
                                      <p:cBhvr>
                                        <p:cTn id="18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grpId="0" nodeType="clickEffect">
                                  <p:stCondLst>
                                    <p:cond delay="0"/>
                                  </p:stCondLst>
                                  <p:childTnLst>
                                    <p:set>
                                      <p:cBhvr>
                                        <p:cTn id="188" dur="1" fill="hold">
                                          <p:stCondLst>
                                            <p:cond delay="0"/>
                                          </p:stCondLst>
                                        </p:cTn>
                                        <p:tgtEl>
                                          <p:spTgt spid="26"/>
                                        </p:tgtEl>
                                        <p:attrNameLst>
                                          <p:attrName>style.visibility</p:attrName>
                                        </p:attrNameLst>
                                      </p:cBhvr>
                                      <p:to>
                                        <p:strVal val="visible"/>
                                      </p:to>
                                    </p:set>
                                    <p:animEffect transition="in" filter="blinds(horizontal)">
                                      <p:cBhvr>
                                        <p:cTn id="189" dur="500"/>
                                        <p:tgtEl>
                                          <p:spTgt spid="26"/>
                                        </p:tgtEl>
                                      </p:cBhvr>
                                    </p:animEffect>
                                  </p:childTnLst>
                                </p:cTn>
                              </p:par>
                              <p:par>
                                <p:cTn id="190" presetID="3" presetClass="entr" presetSubtype="10" fill="hold" grpId="0" nodeType="withEffect">
                                  <p:stCondLst>
                                    <p:cond delay="0"/>
                                  </p:stCondLst>
                                  <p:childTnLst>
                                    <p:set>
                                      <p:cBhvr>
                                        <p:cTn id="191" dur="1" fill="hold">
                                          <p:stCondLst>
                                            <p:cond delay="0"/>
                                          </p:stCondLst>
                                        </p:cTn>
                                        <p:tgtEl>
                                          <p:spTgt spid="27"/>
                                        </p:tgtEl>
                                        <p:attrNameLst>
                                          <p:attrName>style.visibility</p:attrName>
                                        </p:attrNameLst>
                                      </p:cBhvr>
                                      <p:to>
                                        <p:strVal val="visible"/>
                                      </p:to>
                                    </p:set>
                                    <p:animEffect transition="in" filter="blinds(horizontal)">
                                      <p:cBhvr>
                                        <p:cTn id="192" dur="500"/>
                                        <p:tgtEl>
                                          <p:spTgt spid="27"/>
                                        </p:tgtEl>
                                      </p:cBhvr>
                                    </p:animEffect>
                                  </p:childTnLst>
                                </p:cTn>
                              </p:par>
                            </p:childTnLst>
                          </p:cTn>
                        </p:par>
                      </p:childTnLst>
                    </p:cTn>
                  </p:par>
                  <p:par>
                    <p:cTn id="193" fill="hold">
                      <p:stCondLst>
                        <p:cond delay="indefinite"/>
                      </p:stCondLst>
                      <p:childTnLst>
                        <p:par>
                          <p:cTn id="194" fill="hold">
                            <p:stCondLst>
                              <p:cond delay="0"/>
                            </p:stCondLst>
                            <p:childTnLst>
                              <p:par>
                                <p:cTn id="195" presetID="53" presetClass="exit" presetSubtype="32" fill="hold" grpId="1" nodeType="clickEffect">
                                  <p:stCondLst>
                                    <p:cond delay="0"/>
                                  </p:stCondLst>
                                  <p:childTnLst>
                                    <p:anim calcmode="lin" valueType="num">
                                      <p:cBhvr>
                                        <p:cTn id="196" dur="500"/>
                                        <p:tgtEl>
                                          <p:spTgt spid="19"/>
                                        </p:tgtEl>
                                        <p:attrNameLst>
                                          <p:attrName>ppt_w</p:attrName>
                                        </p:attrNameLst>
                                      </p:cBhvr>
                                      <p:tavLst>
                                        <p:tav tm="0">
                                          <p:val>
                                            <p:strVal val="ppt_w"/>
                                          </p:val>
                                        </p:tav>
                                        <p:tav tm="100000">
                                          <p:val>
                                            <p:fltVal val="0"/>
                                          </p:val>
                                        </p:tav>
                                      </p:tavLst>
                                    </p:anim>
                                    <p:anim calcmode="lin" valueType="num">
                                      <p:cBhvr>
                                        <p:cTn id="197" dur="500"/>
                                        <p:tgtEl>
                                          <p:spTgt spid="19"/>
                                        </p:tgtEl>
                                        <p:attrNameLst>
                                          <p:attrName>ppt_h</p:attrName>
                                        </p:attrNameLst>
                                      </p:cBhvr>
                                      <p:tavLst>
                                        <p:tav tm="0">
                                          <p:val>
                                            <p:strVal val="ppt_h"/>
                                          </p:val>
                                        </p:tav>
                                        <p:tav tm="100000">
                                          <p:val>
                                            <p:fltVal val="0"/>
                                          </p:val>
                                        </p:tav>
                                      </p:tavLst>
                                    </p:anim>
                                    <p:animEffect transition="out" filter="fade">
                                      <p:cBhvr>
                                        <p:cTn id="198" dur="500"/>
                                        <p:tgtEl>
                                          <p:spTgt spid="19"/>
                                        </p:tgtEl>
                                      </p:cBhvr>
                                    </p:animEffect>
                                    <p:set>
                                      <p:cBhvr>
                                        <p:cTn id="199" dur="1" fill="hold">
                                          <p:stCondLst>
                                            <p:cond delay="499"/>
                                          </p:stCondLst>
                                        </p:cTn>
                                        <p:tgtEl>
                                          <p:spTgt spid="19"/>
                                        </p:tgtEl>
                                        <p:attrNameLst>
                                          <p:attrName>style.visibility</p:attrName>
                                        </p:attrNameLst>
                                      </p:cBhvr>
                                      <p:to>
                                        <p:strVal val="hidden"/>
                                      </p:to>
                                    </p:set>
                                  </p:childTnLst>
                                </p:cTn>
                              </p:par>
                              <p:par>
                                <p:cTn id="200" presetID="53" presetClass="exit" presetSubtype="32" fill="hold" grpId="1" nodeType="withEffect">
                                  <p:stCondLst>
                                    <p:cond delay="0"/>
                                  </p:stCondLst>
                                  <p:childTnLst>
                                    <p:anim calcmode="lin" valueType="num">
                                      <p:cBhvr>
                                        <p:cTn id="201" dur="500"/>
                                        <p:tgtEl>
                                          <p:spTgt spid="20"/>
                                        </p:tgtEl>
                                        <p:attrNameLst>
                                          <p:attrName>ppt_w</p:attrName>
                                        </p:attrNameLst>
                                      </p:cBhvr>
                                      <p:tavLst>
                                        <p:tav tm="0">
                                          <p:val>
                                            <p:strVal val="ppt_w"/>
                                          </p:val>
                                        </p:tav>
                                        <p:tav tm="100000">
                                          <p:val>
                                            <p:fltVal val="0"/>
                                          </p:val>
                                        </p:tav>
                                      </p:tavLst>
                                    </p:anim>
                                    <p:anim calcmode="lin" valueType="num">
                                      <p:cBhvr>
                                        <p:cTn id="202" dur="500"/>
                                        <p:tgtEl>
                                          <p:spTgt spid="20"/>
                                        </p:tgtEl>
                                        <p:attrNameLst>
                                          <p:attrName>ppt_h</p:attrName>
                                        </p:attrNameLst>
                                      </p:cBhvr>
                                      <p:tavLst>
                                        <p:tav tm="0">
                                          <p:val>
                                            <p:strVal val="ppt_h"/>
                                          </p:val>
                                        </p:tav>
                                        <p:tav tm="100000">
                                          <p:val>
                                            <p:fltVal val="0"/>
                                          </p:val>
                                        </p:tav>
                                      </p:tavLst>
                                    </p:anim>
                                    <p:animEffect transition="out" filter="fade">
                                      <p:cBhvr>
                                        <p:cTn id="203" dur="500"/>
                                        <p:tgtEl>
                                          <p:spTgt spid="20"/>
                                        </p:tgtEl>
                                      </p:cBhvr>
                                    </p:animEffect>
                                    <p:set>
                                      <p:cBhvr>
                                        <p:cTn id="204" dur="1" fill="hold">
                                          <p:stCondLst>
                                            <p:cond delay="499"/>
                                          </p:stCondLst>
                                        </p:cTn>
                                        <p:tgtEl>
                                          <p:spTgt spid="20"/>
                                        </p:tgtEl>
                                        <p:attrNameLst>
                                          <p:attrName>style.visibility</p:attrName>
                                        </p:attrNameLst>
                                      </p:cBhvr>
                                      <p:to>
                                        <p:strVal val="hidden"/>
                                      </p:to>
                                    </p:set>
                                  </p:childTnLst>
                                </p:cTn>
                              </p:par>
                              <p:par>
                                <p:cTn id="205" presetID="53" presetClass="exit" presetSubtype="32" fill="hold" grpId="1" nodeType="withEffect">
                                  <p:stCondLst>
                                    <p:cond delay="0"/>
                                  </p:stCondLst>
                                  <p:childTnLst>
                                    <p:anim calcmode="lin" valueType="num">
                                      <p:cBhvr>
                                        <p:cTn id="206" dur="500"/>
                                        <p:tgtEl>
                                          <p:spTgt spid="23"/>
                                        </p:tgtEl>
                                        <p:attrNameLst>
                                          <p:attrName>ppt_w</p:attrName>
                                        </p:attrNameLst>
                                      </p:cBhvr>
                                      <p:tavLst>
                                        <p:tav tm="0">
                                          <p:val>
                                            <p:strVal val="ppt_w"/>
                                          </p:val>
                                        </p:tav>
                                        <p:tav tm="100000">
                                          <p:val>
                                            <p:fltVal val="0"/>
                                          </p:val>
                                        </p:tav>
                                      </p:tavLst>
                                    </p:anim>
                                    <p:anim calcmode="lin" valueType="num">
                                      <p:cBhvr>
                                        <p:cTn id="207" dur="500"/>
                                        <p:tgtEl>
                                          <p:spTgt spid="23"/>
                                        </p:tgtEl>
                                        <p:attrNameLst>
                                          <p:attrName>ppt_h</p:attrName>
                                        </p:attrNameLst>
                                      </p:cBhvr>
                                      <p:tavLst>
                                        <p:tav tm="0">
                                          <p:val>
                                            <p:strVal val="ppt_h"/>
                                          </p:val>
                                        </p:tav>
                                        <p:tav tm="100000">
                                          <p:val>
                                            <p:fltVal val="0"/>
                                          </p:val>
                                        </p:tav>
                                      </p:tavLst>
                                    </p:anim>
                                    <p:animEffect transition="out" filter="fade">
                                      <p:cBhvr>
                                        <p:cTn id="208" dur="500"/>
                                        <p:tgtEl>
                                          <p:spTgt spid="23"/>
                                        </p:tgtEl>
                                      </p:cBhvr>
                                    </p:animEffect>
                                    <p:set>
                                      <p:cBhvr>
                                        <p:cTn id="209" dur="1" fill="hold">
                                          <p:stCondLst>
                                            <p:cond delay="499"/>
                                          </p:stCondLst>
                                        </p:cTn>
                                        <p:tgtEl>
                                          <p:spTgt spid="23"/>
                                        </p:tgtEl>
                                        <p:attrNameLst>
                                          <p:attrName>style.visibility</p:attrName>
                                        </p:attrNameLst>
                                      </p:cBhvr>
                                      <p:to>
                                        <p:strVal val="hidden"/>
                                      </p:to>
                                    </p:set>
                                  </p:childTnLst>
                                </p:cTn>
                              </p:par>
                              <p:par>
                                <p:cTn id="210" presetID="53" presetClass="exit" presetSubtype="32" fill="hold" grpId="1" nodeType="withEffect">
                                  <p:stCondLst>
                                    <p:cond delay="0"/>
                                  </p:stCondLst>
                                  <p:childTnLst>
                                    <p:anim calcmode="lin" valueType="num">
                                      <p:cBhvr>
                                        <p:cTn id="211" dur="500"/>
                                        <p:tgtEl>
                                          <p:spTgt spid="21"/>
                                        </p:tgtEl>
                                        <p:attrNameLst>
                                          <p:attrName>ppt_w</p:attrName>
                                        </p:attrNameLst>
                                      </p:cBhvr>
                                      <p:tavLst>
                                        <p:tav tm="0">
                                          <p:val>
                                            <p:strVal val="ppt_w"/>
                                          </p:val>
                                        </p:tav>
                                        <p:tav tm="100000">
                                          <p:val>
                                            <p:fltVal val="0"/>
                                          </p:val>
                                        </p:tav>
                                      </p:tavLst>
                                    </p:anim>
                                    <p:anim calcmode="lin" valueType="num">
                                      <p:cBhvr>
                                        <p:cTn id="212" dur="500"/>
                                        <p:tgtEl>
                                          <p:spTgt spid="21"/>
                                        </p:tgtEl>
                                        <p:attrNameLst>
                                          <p:attrName>ppt_h</p:attrName>
                                        </p:attrNameLst>
                                      </p:cBhvr>
                                      <p:tavLst>
                                        <p:tav tm="0">
                                          <p:val>
                                            <p:strVal val="ppt_h"/>
                                          </p:val>
                                        </p:tav>
                                        <p:tav tm="100000">
                                          <p:val>
                                            <p:fltVal val="0"/>
                                          </p:val>
                                        </p:tav>
                                      </p:tavLst>
                                    </p:anim>
                                    <p:animEffect transition="out" filter="fade">
                                      <p:cBhvr>
                                        <p:cTn id="213" dur="500"/>
                                        <p:tgtEl>
                                          <p:spTgt spid="21"/>
                                        </p:tgtEl>
                                      </p:cBhvr>
                                    </p:animEffect>
                                    <p:set>
                                      <p:cBhvr>
                                        <p:cTn id="214" dur="1" fill="hold">
                                          <p:stCondLst>
                                            <p:cond delay="499"/>
                                          </p:stCondLst>
                                        </p:cTn>
                                        <p:tgtEl>
                                          <p:spTgt spid="21"/>
                                        </p:tgtEl>
                                        <p:attrNameLst>
                                          <p:attrName>style.visibility</p:attrName>
                                        </p:attrNameLst>
                                      </p:cBhvr>
                                      <p:to>
                                        <p:strVal val="hidden"/>
                                      </p:to>
                                    </p:set>
                                  </p:childTnLst>
                                </p:cTn>
                              </p:par>
                              <p:par>
                                <p:cTn id="215" presetID="53" presetClass="exit" presetSubtype="32" fill="hold" grpId="1" nodeType="withEffect">
                                  <p:stCondLst>
                                    <p:cond delay="0"/>
                                  </p:stCondLst>
                                  <p:childTnLst>
                                    <p:anim calcmode="lin" valueType="num">
                                      <p:cBhvr>
                                        <p:cTn id="216" dur="500"/>
                                        <p:tgtEl>
                                          <p:spTgt spid="24"/>
                                        </p:tgtEl>
                                        <p:attrNameLst>
                                          <p:attrName>ppt_w</p:attrName>
                                        </p:attrNameLst>
                                      </p:cBhvr>
                                      <p:tavLst>
                                        <p:tav tm="0">
                                          <p:val>
                                            <p:strVal val="ppt_w"/>
                                          </p:val>
                                        </p:tav>
                                        <p:tav tm="100000">
                                          <p:val>
                                            <p:fltVal val="0"/>
                                          </p:val>
                                        </p:tav>
                                      </p:tavLst>
                                    </p:anim>
                                    <p:anim calcmode="lin" valueType="num">
                                      <p:cBhvr>
                                        <p:cTn id="217" dur="500"/>
                                        <p:tgtEl>
                                          <p:spTgt spid="24"/>
                                        </p:tgtEl>
                                        <p:attrNameLst>
                                          <p:attrName>ppt_h</p:attrName>
                                        </p:attrNameLst>
                                      </p:cBhvr>
                                      <p:tavLst>
                                        <p:tav tm="0">
                                          <p:val>
                                            <p:strVal val="ppt_h"/>
                                          </p:val>
                                        </p:tav>
                                        <p:tav tm="100000">
                                          <p:val>
                                            <p:fltVal val="0"/>
                                          </p:val>
                                        </p:tav>
                                      </p:tavLst>
                                    </p:anim>
                                    <p:animEffect transition="out" filter="fade">
                                      <p:cBhvr>
                                        <p:cTn id="218" dur="500"/>
                                        <p:tgtEl>
                                          <p:spTgt spid="24"/>
                                        </p:tgtEl>
                                      </p:cBhvr>
                                    </p:animEffect>
                                    <p:set>
                                      <p:cBhvr>
                                        <p:cTn id="219" dur="1" fill="hold">
                                          <p:stCondLst>
                                            <p:cond delay="499"/>
                                          </p:stCondLst>
                                        </p:cTn>
                                        <p:tgtEl>
                                          <p:spTgt spid="24"/>
                                        </p:tgtEl>
                                        <p:attrNameLst>
                                          <p:attrName>style.visibility</p:attrName>
                                        </p:attrNameLst>
                                      </p:cBhvr>
                                      <p:to>
                                        <p:strVal val="hidden"/>
                                      </p:to>
                                    </p:set>
                                  </p:childTnLst>
                                </p:cTn>
                              </p:par>
                              <p:par>
                                <p:cTn id="220" presetID="53" presetClass="exit" presetSubtype="32" fill="hold" grpId="1" nodeType="withEffect">
                                  <p:stCondLst>
                                    <p:cond delay="0"/>
                                  </p:stCondLst>
                                  <p:childTnLst>
                                    <p:anim calcmode="lin" valueType="num">
                                      <p:cBhvr>
                                        <p:cTn id="221" dur="500"/>
                                        <p:tgtEl>
                                          <p:spTgt spid="22"/>
                                        </p:tgtEl>
                                        <p:attrNameLst>
                                          <p:attrName>ppt_w</p:attrName>
                                        </p:attrNameLst>
                                      </p:cBhvr>
                                      <p:tavLst>
                                        <p:tav tm="0">
                                          <p:val>
                                            <p:strVal val="ppt_w"/>
                                          </p:val>
                                        </p:tav>
                                        <p:tav tm="100000">
                                          <p:val>
                                            <p:fltVal val="0"/>
                                          </p:val>
                                        </p:tav>
                                      </p:tavLst>
                                    </p:anim>
                                    <p:anim calcmode="lin" valueType="num">
                                      <p:cBhvr>
                                        <p:cTn id="222" dur="500"/>
                                        <p:tgtEl>
                                          <p:spTgt spid="22"/>
                                        </p:tgtEl>
                                        <p:attrNameLst>
                                          <p:attrName>ppt_h</p:attrName>
                                        </p:attrNameLst>
                                      </p:cBhvr>
                                      <p:tavLst>
                                        <p:tav tm="0">
                                          <p:val>
                                            <p:strVal val="ppt_h"/>
                                          </p:val>
                                        </p:tav>
                                        <p:tav tm="100000">
                                          <p:val>
                                            <p:fltVal val="0"/>
                                          </p:val>
                                        </p:tav>
                                      </p:tavLst>
                                    </p:anim>
                                    <p:animEffect transition="out" filter="fade">
                                      <p:cBhvr>
                                        <p:cTn id="223" dur="500"/>
                                        <p:tgtEl>
                                          <p:spTgt spid="22"/>
                                        </p:tgtEl>
                                      </p:cBhvr>
                                    </p:animEffect>
                                    <p:set>
                                      <p:cBhvr>
                                        <p:cTn id="224" dur="1" fill="hold">
                                          <p:stCondLst>
                                            <p:cond delay="499"/>
                                          </p:stCondLst>
                                        </p:cTn>
                                        <p:tgtEl>
                                          <p:spTgt spid="22"/>
                                        </p:tgtEl>
                                        <p:attrNameLst>
                                          <p:attrName>style.visibility</p:attrName>
                                        </p:attrNameLst>
                                      </p:cBhvr>
                                      <p:to>
                                        <p:strVal val="hidden"/>
                                      </p:to>
                                    </p:set>
                                  </p:childTnLst>
                                </p:cTn>
                              </p:par>
                              <p:par>
                                <p:cTn id="225" presetID="53" presetClass="exit" presetSubtype="32" fill="hold" grpId="1" nodeType="withEffect">
                                  <p:stCondLst>
                                    <p:cond delay="0"/>
                                  </p:stCondLst>
                                  <p:childTnLst>
                                    <p:anim calcmode="lin" valueType="num">
                                      <p:cBhvr>
                                        <p:cTn id="226" dur="500"/>
                                        <p:tgtEl>
                                          <p:spTgt spid="25"/>
                                        </p:tgtEl>
                                        <p:attrNameLst>
                                          <p:attrName>ppt_w</p:attrName>
                                        </p:attrNameLst>
                                      </p:cBhvr>
                                      <p:tavLst>
                                        <p:tav tm="0">
                                          <p:val>
                                            <p:strVal val="ppt_w"/>
                                          </p:val>
                                        </p:tav>
                                        <p:tav tm="100000">
                                          <p:val>
                                            <p:fltVal val="0"/>
                                          </p:val>
                                        </p:tav>
                                      </p:tavLst>
                                    </p:anim>
                                    <p:anim calcmode="lin" valueType="num">
                                      <p:cBhvr>
                                        <p:cTn id="227" dur="500"/>
                                        <p:tgtEl>
                                          <p:spTgt spid="25"/>
                                        </p:tgtEl>
                                        <p:attrNameLst>
                                          <p:attrName>ppt_h</p:attrName>
                                        </p:attrNameLst>
                                      </p:cBhvr>
                                      <p:tavLst>
                                        <p:tav tm="0">
                                          <p:val>
                                            <p:strVal val="ppt_h"/>
                                          </p:val>
                                        </p:tav>
                                        <p:tav tm="100000">
                                          <p:val>
                                            <p:fltVal val="0"/>
                                          </p:val>
                                        </p:tav>
                                      </p:tavLst>
                                    </p:anim>
                                    <p:animEffect transition="out" filter="fade">
                                      <p:cBhvr>
                                        <p:cTn id="228" dur="500"/>
                                        <p:tgtEl>
                                          <p:spTgt spid="25"/>
                                        </p:tgtEl>
                                      </p:cBhvr>
                                    </p:animEffect>
                                    <p:set>
                                      <p:cBhvr>
                                        <p:cTn id="229" dur="1" fill="hold">
                                          <p:stCondLst>
                                            <p:cond delay="499"/>
                                          </p:stCondLst>
                                        </p:cTn>
                                        <p:tgtEl>
                                          <p:spTgt spid="25"/>
                                        </p:tgtEl>
                                        <p:attrNameLst>
                                          <p:attrName>style.visibility</p:attrName>
                                        </p:attrNameLst>
                                      </p:cBhvr>
                                      <p:to>
                                        <p:strVal val="hidden"/>
                                      </p:to>
                                    </p:set>
                                  </p:childTnLst>
                                </p:cTn>
                              </p:par>
                              <p:par>
                                <p:cTn id="230" presetID="53" presetClass="exit" presetSubtype="32" fill="hold" grpId="1" nodeType="withEffect">
                                  <p:stCondLst>
                                    <p:cond delay="0"/>
                                  </p:stCondLst>
                                  <p:childTnLst>
                                    <p:anim calcmode="lin" valueType="num">
                                      <p:cBhvr>
                                        <p:cTn id="231" dur="500"/>
                                        <p:tgtEl>
                                          <p:spTgt spid="26"/>
                                        </p:tgtEl>
                                        <p:attrNameLst>
                                          <p:attrName>ppt_w</p:attrName>
                                        </p:attrNameLst>
                                      </p:cBhvr>
                                      <p:tavLst>
                                        <p:tav tm="0">
                                          <p:val>
                                            <p:strVal val="ppt_w"/>
                                          </p:val>
                                        </p:tav>
                                        <p:tav tm="100000">
                                          <p:val>
                                            <p:fltVal val="0"/>
                                          </p:val>
                                        </p:tav>
                                      </p:tavLst>
                                    </p:anim>
                                    <p:anim calcmode="lin" valueType="num">
                                      <p:cBhvr>
                                        <p:cTn id="232" dur="500"/>
                                        <p:tgtEl>
                                          <p:spTgt spid="26"/>
                                        </p:tgtEl>
                                        <p:attrNameLst>
                                          <p:attrName>ppt_h</p:attrName>
                                        </p:attrNameLst>
                                      </p:cBhvr>
                                      <p:tavLst>
                                        <p:tav tm="0">
                                          <p:val>
                                            <p:strVal val="ppt_h"/>
                                          </p:val>
                                        </p:tav>
                                        <p:tav tm="100000">
                                          <p:val>
                                            <p:fltVal val="0"/>
                                          </p:val>
                                        </p:tav>
                                      </p:tavLst>
                                    </p:anim>
                                    <p:animEffect transition="out" filter="fade">
                                      <p:cBhvr>
                                        <p:cTn id="233" dur="500"/>
                                        <p:tgtEl>
                                          <p:spTgt spid="26"/>
                                        </p:tgtEl>
                                      </p:cBhvr>
                                    </p:animEffect>
                                    <p:set>
                                      <p:cBhvr>
                                        <p:cTn id="234" dur="1" fill="hold">
                                          <p:stCondLst>
                                            <p:cond delay="499"/>
                                          </p:stCondLst>
                                        </p:cTn>
                                        <p:tgtEl>
                                          <p:spTgt spid="26"/>
                                        </p:tgtEl>
                                        <p:attrNameLst>
                                          <p:attrName>style.visibility</p:attrName>
                                        </p:attrNameLst>
                                      </p:cBhvr>
                                      <p:to>
                                        <p:strVal val="hidden"/>
                                      </p:to>
                                    </p:set>
                                  </p:childTnLst>
                                </p:cTn>
                              </p:par>
                              <p:par>
                                <p:cTn id="235" presetID="53" presetClass="exit" presetSubtype="32" fill="hold" grpId="1" nodeType="withEffect">
                                  <p:stCondLst>
                                    <p:cond delay="0"/>
                                  </p:stCondLst>
                                  <p:childTnLst>
                                    <p:anim calcmode="lin" valueType="num">
                                      <p:cBhvr>
                                        <p:cTn id="236" dur="500"/>
                                        <p:tgtEl>
                                          <p:spTgt spid="27"/>
                                        </p:tgtEl>
                                        <p:attrNameLst>
                                          <p:attrName>ppt_w</p:attrName>
                                        </p:attrNameLst>
                                      </p:cBhvr>
                                      <p:tavLst>
                                        <p:tav tm="0">
                                          <p:val>
                                            <p:strVal val="ppt_w"/>
                                          </p:val>
                                        </p:tav>
                                        <p:tav tm="100000">
                                          <p:val>
                                            <p:fltVal val="0"/>
                                          </p:val>
                                        </p:tav>
                                      </p:tavLst>
                                    </p:anim>
                                    <p:anim calcmode="lin" valueType="num">
                                      <p:cBhvr>
                                        <p:cTn id="237" dur="500"/>
                                        <p:tgtEl>
                                          <p:spTgt spid="27"/>
                                        </p:tgtEl>
                                        <p:attrNameLst>
                                          <p:attrName>ppt_h</p:attrName>
                                        </p:attrNameLst>
                                      </p:cBhvr>
                                      <p:tavLst>
                                        <p:tav tm="0">
                                          <p:val>
                                            <p:strVal val="ppt_h"/>
                                          </p:val>
                                        </p:tav>
                                        <p:tav tm="100000">
                                          <p:val>
                                            <p:fltVal val="0"/>
                                          </p:val>
                                        </p:tav>
                                      </p:tavLst>
                                    </p:anim>
                                    <p:animEffect transition="out" filter="fade">
                                      <p:cBhvr>
                                        <p:cTn id="238" dur="500"/>
                                        <p:tgtEl>
                                          <p:spTgt spid="27"/>
                                        </p:tgtEl>
                                      </p:cBhvr>
                                    </p:animEffect>
                                    <p:set>
                                      <p:cBhvr>
                                        <p:cTn id="239" dur="1" fill="hold">
                                          <p:stCondLst>
                                            <p:cond delay="499"/>
                                          </p:stCondLst>
                                        </p:cTn>
                                        <p:tgtEl>
                                          <p:spTgt spid="27"/>
                                        </p:tgtEl>
                                        <p:attrNameLst>
                                          <p:attrName>style.visibility</p:attrName>
                                        </p:attrNameLst>
                                      </p:cBhvr>
                                      <p:to>
                                        <p:strVal val="hidden"/>
                                      </p:to>
                                    </p:set>
                                  </p:childTnLst>
                                </p:cTn>
                              </p:par>
                              <p:par>
                                <p:cTn id="240" presetID="53" presetClass="entr" presetSubtype="16" fill="hold" grpId="0" nodeType="withEffect">
                                  <p:stCondLst>
                                    <p:cond delay="0"/>
                                  </p:stCondLst>
                                  <p:childTnLst>
                                    <p:set>
                                      <p:cBhvr>
                                        <p:cTn id="241" dur="1" fill="hold">
                                          <p:stCondLst>
                                            <p:cond delay="0"/>
                                          </p:stCondLst>
                                        </p:cTn>
                                        <p:tgtEl>
                                          <p:spTgt spid="65"/>
                                        </p:tgtEl>
                                        <p:attrNameLst>
                                          <p:attrName>style.visibility</p:attrName>
                                        </p:attrNameLst>
                                      </p:cBhvr>
                                      <p:to>
                                        <p:strVal val="visible"/>
                                      </p:to>
                                    </p:set>
                                    <p:anim calcmode="lin" valueType="num">
                                      <p:cBhvr>
                                        <p:cTn id="242" dur="500" fill="hold"/>
                                        <p:tgtEl>
                                          <p:spTgt spid="65"/>
                                        </p:tgtEl>
                                        <p:attrNameLst>
                                          <p:attrName>ppt_w</p:attrName>
                                        </p:attrNameLst>
                                      </p:cBhvr>
                                      <p:tavLst>
                                        <p:tav tm="0">
                                          <p:val>
                                            <p:fltVal val="0"/>
                                          </p:val>
                                        </p:tav>
                                        <p:tav tm="100000">
                                          <p:val>
                                            <p:strVal val="#ppt_w"/>
                                          </p:val>
                                        </p:tav>
                                      </p:tavLst>
                                    </p:anim>
                                    <p:anim calcmode="lin" valueType="num">
                                      <p:cBhvr>
                                        <p:cTn id="243" dur="500" fill="hold"/>
                                        <p:tgtEl>
                                          <p:spTgt spid="65"/>
                                        </p:tgtEl>
                                        <p:attrNameLst>
                                          <p:attrName>ppt_h</p:attrName>
                                        </p:attrNameLst>
                                      </p:cBhvr>
                                      <p:tavLst>
                                        <p:tav tm="0">
                                          <p:val>
                                            <p:fltVal val="0"/>
                                          </p:val>
                                        </p:tav>
                                        <p:tav tm="100000">
                                          <p:val>
                                            <p:strVal val="#ppt_h"/>
                                          </p:val>
                                        </p:tav>
                                      </p:tavLst>
                                    </p:anim>
                                    <p:animEffect transition="in" filter="fade">
                                      <p:cBhvr>
                                        <p:cTn id="244" dur="500"/>
                                        <p:tgtEl>
                                          <p:spTgt spid="65"/>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66"/>
                                        </p:tgtEl>
                                        <p:attrNameLst>
                                          <p:attrName>style.visibility</p:attrName>
                                        </p:attrNameLst>
                                      </p:cBhvr>
                                      <p:to>
                                        <p:strVal val="visible"/>
                                      </p:to>
                                    </p:set>
                                    <p:anim calcmode="lin" valueType="num">
                                      <p:cBhvr>
                                        <p:cTn id="247" dur="500" fill="hold"/>
                                        <p:tgtEl>
                                          <p:spTgt spid="66"/>
                                        </p:tgtEl>
                                        <p:attrNameLst>
                                          <p:attrName>ppt_w</p:attrName>
                                        </p:attrNameLst>
                                      </p:cBhvr>
                                      <p:tavLst>
                                        <p:tav tm="0">
                                          <p:val>
                                            <p:fltVal val="0"/>
                                          </p:val>
                                        </p:tav>
                                        <p:tav tm="100000">
                                          <p:val>
                                            <p:strVal val="#ppt_w"/>
                                          </p:val>
                                        </p:tav>
                                      </p:tavLst>
                                    </p:anim>
                                    <p:anim calcmode="lin" valueType="num">
                                      <p:cBhvr>
                                        <p:cTn id="248" dur="500" fill="hold"/>
                                        <p:tgtEl>
                                          <p:spTgt spid="66"/>
                                        </p:tgtEl>
                                        <p:attrNameLst>
                                          <p:attrName>ppt_h</p:attrName>
                                        </p:attrNameLst>
                                      </p:cBhvr>
                                      <p:tavLst>
                                        <p:tav tm="0">
                                          <p:val>
                                            <p:fltVal val="0"/>
                                          </p:val>
                                        </p:tav>
                                        <p:tav tm="100000">
                                          <p:val>
                                            <p:strVal val="#ppt_h"/>
                                          </p:val>
                                        </p:tav>
                                      </p:tavLst>
                                    </p:anim>
                                    <p:animEffect transition="in" filter="fade">
                                      <p:cBhvr>
                                        <p:cTn id="249" dur="500"/>
                                        <p:tgtEl>
                                          <p:spTgt spid="66"/>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67"/>
                                        </p:tgtEl>
                                        <p:attrNameLst>
                                          <p:attrName>style.visibility</p:attrName>
                                        </p:attrNameLst>
                                      </p:cBhvr>
                                      <p:to>
                                        <p:strVal val="visible"/>
                                      </p:to>
                                    </p:set>
                                    <p:anim calcmode="lin" valueType="num">
                                      <p:cBhvr>
                                        <p:cTn id="252" dur="500" fill="hold"/>
                                        <p:tgtEl>
                                          <p:spTgt spid="67"/>
                                        </p:tgtEl>
                                        <p:attrNameLst>
                                          <p:attrName>ppt_w</p:attrName>
                                        </p:attrNameLst>
                                      </p:cBhvr>
                                      <p:tavLst>
                                        <p:tav tm="0">
                                          <p:val>
                                            <p:fltVal val="0"/>
                                          </p:val>
                                        </p:tav>
                                        <p:tav tm="100000">
                                          <p:val>
                                            <p:strVal val="#ppt_w"/>
                                          </p:val>
                                        </p:tav>
                                      </p:tavLst>
                                    </p:anim>
                                    <p:anim calcmode="lin" valueType="num">
                                      <p:cBhvr>
                                        <p:cTn id="253" dur="500" fill="hold"/>
                                        <p:tgtEl>
                                          <p:spTgt spid="67"/>
                                        </p:tgtEl>
                                        <p:attrNameLst>
                                          <p:attrName>ppt_h</p:attrName>
                                        </p:attrNameLst>
                                      </p:cBhvr>
                                      <p:tavLst>
                                        <p:tav tm="0">
                                          <p:val>
                                            <p:fltVal val="0"/>
                                          </p:val>
                                        </p:tav>
                                        <p:tav tm="100000">
                                          <p:val>
                                            <p:strVal val="#ppt_h"/>
                                          </p:val>
                                        </p:tav>
                                      </p:tavLst>
                                    </p:anim>
                                    <p:animEffect transition="in" filter="fade">
                                      <p:cBhvr>
                                        <p:cTn id="254" dur="500"/>
                                        <p:tgtEl>
                                          <p:spTgt spid="67"/>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68"/>
                                        </p:tgtEl>
                                        <p:attrNameLst>
                                          <p:attrName>style.visibility</p:attrName>
                                        </p:attrNameLst>
                                      </p:cBhvr>
                                      <p:to>
                                        <p:strVal val="visible"/>
                                      </p:to>
                                    </p:set>
                                    <p:anim calcmode="lin" valueType="num">
                                      <p:cBhvr>
                                        <p:cTn id="257" dur="500" fill="hold"/>
                                        <p:tgtEl>
                                          <p:spTgt spid="68"/>
                                        </p:tgtEl>
                                        <p:attrNameLst>
                                          <p:attrName>ppt_w</p:attrName>
                                        </p:attrNameLst>
                                      </p:cBhvr>
                                      <p:tavLst>
                                        <p:tav tm="0">
                                          <p:val>
                                            <p:fltVal val="0"/>
                                          </p:val>
                                        </p:tav>
                                        <p:tav tm="100000">
                                          <p:val>
                                            <p:strVal val="#ppt_w"/>
                                          </p:val>
                                        </p:tav>
                                      </p:tavLst>
                                    </p:anim>
                                    <p:anim calcmode="lin" valueType="num">
                                      <p:cBhvr>
                                        <p:cTn id="258" dur="500" fill="hold"/>
                                        <p:tgtEl>
                                          <p:spTgt spid="68"/>
                                        </p:tgtEl>
                                        <p:attrNameLst>
                                          <p:attrName>ppt_h</p:attrName>
                                        </p:attrNameLst>
                                      </p:cBhvr>
                                      <p:tavLst>
                                        <p:tav tm="0">
                                          <p:val>
                                            <p:fltVal val="0"/>
                                          </p:val>
                                        </p:tav>
                                        <p:tav tm="100000">
                                          <p:val>
                                            <p:strVal val="#ppt_h"/>
                                          </p:val>
                                        </p:tav>
                                      </p:tavLst>
                                    </p:anim>
                                    <p:animEffect transition="in" filter="fade">
                                      <p:cBhvr>
                                        <p:cTn id="259" dur="500"/>
                                        <p:tgtEl>
                                          <p:spTgt spid="68"/>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69"/>
                                        </p:tgtEl>
                                        <p:attrNameLst>
                                          <p:attrName>style.visibility</p:attrName>
                                        </p:attrNameLst>
                                      </p:cBhvr>
                                      <p:to>
                                        <p:strVal val="visible"/>
                                      </p:to>
                                    </p:set>
                                    <p:anim calcmode="lin" valueType="num">
                                      <p:cBhvr>
                                        <p:cTn id="262" dur="500" fill="hold"/>
                                        <p:tgtEl>
                                          <p:spTgt spid="69"/>
                                        </p:tgtEl>
                                        <p:attrNameLst>
                                          <p:attrName>ppt_w</p:attrName>
                                        </p:attrNameLst>
                                      </p:cBhvr>
                                      <p:tavLst>
                                        <p:tav tm="0">
                                          <p:val>
                                            <p:fltVal val="0"/>
                                          </p:val>
                                        </p:tav>
                                        <p:tav tm="100000">
                                          <p:val>
                                            <p:strVal val="#ppt_w"/>
                                          </p:val>
                                        </p:tav>
                                      </p:tavLst>
                                    </p:anim>
                                    <p:anim calcmode="lin" valueType="num">
                                      <p:cBhvr>
                                        <p:cTn id="263" dur="500" fill="hold"/>
                                        <p:tgtEl>
                                          <p:spTgt spid="69"/>
                                        </p:tgtEl>
                                        <p:attrNameLst>
                                          <p:attrName>ppt_h</p:attrName>
                                        </p:attrNameLst>
                                      </p:cBhvr>
                                      <p:tavLst>
                                        <p:tav tm="0">
                                          <p:val>
                                            <p:fltVal val="0"/>
                                          </p:val>
                                        </p:tav>
                                        <p:tav tm="100000">
                                          <p:val>
                                            <p:strVal val="#ppt_h"/>
                                          </p:val>
                                        </p:tav>
                                      </p:tavLst>
                                    </p:anim>
                                    <p:animEffect transition="in" filter="fade">
                                      <p:cBhvr>
                                        <p:cTn id="264" dur="500"/>
                                        <p:tgtEl>
                                          <p:spTgt spid="69"/>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70"/>
                                        </p:tgtEl>
                                        <p:attrNameLst>
                                          <p:attrName>style.visibility</p:attrName>
                                        </p:attrNameLst>
                                      </p:cBhvr>
                                      <p:to>
                                        <p:strVal val="visible"/>
                                      </p:to>
                                    </p:set>
                                    <p:anim calcmode="lin" valueType="num">
                                      <p:cBhvr>
                                        <p:cTn id="267" dur="500" fill="hold"/>
                                        <p:tgtEl>
                                          <p:spTgt spid="70"/>
                                        </p:tgtEl>
                                        <p:attrNameLst>
                                          <p:attrName>ppt_w</p:attrName>
                                        </p:attrNameLst>
                                      </p:cBhvr>
                                      <p:tavLst>
                                        <p:tav tm="0">
                                          <p:val>
                                            <p:fltVal val="0"/>
                                          </p:val>
                                        </p:tav>
                                        <p:tav tm="100000">
                                          <p:val>
                                            <p:strVal val="#ppt_w"/>
                                          </p:val>
                                        </p:tav>
                                      </p:tavLst>
                                    </p:anim>
                                    <p:anim calcmode="lin" valueType="num">
                                      <p:cBhvr>
                                        <p:cTn id="268" dur="500" fill="hold"/>
                                        <p:tgtEl>
                                          <p:spTgt spid="70"/>
                                        </p:tgtEl>
                                        <p:attrNameLst>
                                          <p:attrName>ppt_h</p:attrName>
                                        </p:attrNameLst>
                                      </p:cBhvr>
                                      <p:tavLst>
                                        <p:tav tm="0">
                                          <p:val>
                                            <p:fltVal val="0"/>
                                          </p:val>
                                        </p:tav>
                                        <p:tav tm="100000">
                                          <p:val>
                                            <p:strVal val="#ppt_h"/>
                                          </p:val>
                                        </p:tav>
                                      </p:tavLst>
                                    </p:anim>
                                    <p:animEffect transition="in" filter="fade">
                                      <p:cBhvr>
                                        <p:cTn id="269" dur="500"/>
                                        <p:tgtEl>
                                          <p:spTgt spid="70"/>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71"/>
                                        </p:tgtEl>
                                        <p:attrNameLst>
                                          <p:attrName>style.visibility</p:attrName>
                                        </p:attrNameLst>
                                      </p:cBhvr>
                                      <p:to>
                                        <p:strVal val="visible"/>
                                      </p:to>
                                    </p:set>
                                    <p:anim calcmode="lin" valueType="num">
                                      <p:cBhvr>
                                        <p:cTn id="272" dur="500" fill="hold"/>
                                        <p:tgtEl>
                                          <p:spTgt spid="71"/>
                                        </p:tgtEl>
                                        <p:attrNameLst>
                                          <p:attrName>ppt_w</p:attrName>
                                        </p:attrNameLst>
                                      </p:cBhvr>
                                      <p:tavLst>
                                        <p:tav tm="0">
                                          <p:val>
                                            <p:fltVal val="0"/>
                                          </p:val>
                                        </p:tav>
                                        <p:tav tm="100000">
                                          <p:val>
                                            <p:strVal val="#ppt_w"/>
                                          </p:val>
                                        </p:tav>
                                      </p:tavLst>
                                    </p:anim>
                                    <p:anim calcmode="lin" valueType="num">
                                      <p:cBhvr>
                                        <p:cTn id="273" dur="500" fill="hold"/>
                                        <p:tgtEl>
                                          <p:spTgt spid="71"/>
                                        </p:tgtEl>
                                        <p:attrNameLst>
                                          <p:attrName>ppt_h</p:attrName>
                                        </p:attrNameLst>
                                      </p:cBhvr>
                                      <p:tavLst>
                                        <p:tav tm="0">
                                          <p:val>
                                            <p:fltVal val="0"/>
                                          </p:val>
                                        </p:tav>
                                        <p:tav tm="100000">
                                          <p:val>
                                            <p:strVal val="#ppt_h"/>
                                          </p:val>
                                        </p:tav>
                                      </p:tavLst>
                                    </p:anim>
                                    <p:animEffect transition="in" filter="fade">
                                      <p:cBhvr>
                                        <p:cTn id="274" dur="500"/>
                                        <p:tgtEl>
                                          <p:spTgt spid="71"/>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72"/>
                                        </p:tgtEl>
                                        <p:attrNameLst>
                                          <p:attrName>style.visibility</p:attrName>
                                        </p:attrNameLst>
                                      </p:cBhvr>
                                      <p:to>
                                        <p:strVal val="visible"/>
                                      </p:to>
                                    </p:set>
                                    <p:anim calcmode="lin" valueType="num">
                                      <p:cBhvr>
                                        <p:cTn id="277" dur="500" fill="hold"/>
                                        <p:tgtEl>
                                          <p:spTgt spid="72"/>
                                        </p:tgtEl>
                                        <p:attrNameLst>
                                          <p:attrName>ppt_w</p:attrName>
                                        </p:attrNameLst>
                                      </p:cBhvr>
                                      <p:tavLst>
                                        <p:tav tm="0">
                                          <p:val>
                                            <p:fltVal val="0"/>
                                          </p:val>
                                        </p:tav>
                                        <p:tav tm="100000">
                                          <p:val>
                                            <p:strVal val="#ppt_w"/>
                                          </p:val>
                                        </p:tav>
                                      </p:tavLst>
                                    </p:anim>
                                    <p:anim calcmode="lin" valueType="num">
                                      <p:cBhvr>
                                        <p:cTn id="278" dur="500" fill="hold"/>
                                        <p:tgtEl>
                                          <p:spTgt spid="72"/>
                                        </p:tgtEl>
                                        <p:attrNameLst>
                                          <p:attrName>ppt_h</p:attrName>
                                        </p:attrNameLst>
                                      </p:cBhvr>
                                      <p:tavLst>
                                        <p:tav tm="0">
                                          <p:val>
                                            <p:fltVal val="0"/>
                                          </p:val>
                                        </p:tav>
                                        <p:tav tm="100000">
                                          <p:val>
                                            <p:strVal val="#ppt_h"/>
                                          </p:val>
                                        </p:tav>
                                      </p:tavLst>
                                    </p:anim>
                                    <p:animEffect transition="in" filter="fade">
                                      <p:cBhvr>
                                        <p:cTn id="279" dur="500"/>
                                        <p:tgtEl>
                                          <p:spTgt spid="72"/>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64"/>
                                        </p:tgtEl>
                                        <p:attrNameLst>
                                          <p:attrName>style.visibility</p:attrName>
                                        </p:attrNameLst>
                                      </p:cBhvr>
                                      <p:to>
                                        <p:strVal val="visible"/>
                                      </p:to>
                                    </p:set>
                                    <p:anim calcmode="lin" valueType="num">
                                      <p:cBhvr>
                                        <p:cTn id="282" dur="500" fill="hold"/>
                                        <p:tgtEl>
                                          <p:spTgt spid="64"/>
                                        </p:tgtEl>
                                        <p:attrNameLst>
                                          <p:attrName>ppt_w</p:attrName>
                                        </p:attrNameLst>
                                      </p:cBhvr>
                                      <p:tavLst>
                                        <p:tav tm="0">
                                          <p:val>
                                            <p:fltVal val="0"/>
                                          </p:val>
                                        </p:tav>
                                        <p:tav tm="100000">
                                          <p:val>
                                            <p:strVal val="#ppt_w"/>
                                          </p:val>
                                        </p:tav>
                                      </p:tavLst>
                                    </p:anim>
                                    <p:anim calcmode="lin" valueType="num">
                                      <p:cBhvr>
                                        <p:cTn id="283" dur="500" fill="hold"/>
                                        <p:tgtEl>
                                          <p:spTgt spid="64"/>
                                        </p:tgtEl>
                                        <p:attrNameLst>
                                          <p:attrName>ppt_h</p:attrName>
                                        </p:attrNameLst>
                                      </p:cBhvr>
                                      <p:tavLst>
                                        <p:tav tm="0">
                                          <p:val>
                                            <p:fltVal val="0"/>
                                          </p:val>
                                        </p:tav>
                                        <p:tav tm="100000">
                                          <p:val>
                                            <p:strVal val="#ppt_h"/>
                                          </p:val>
                                        </p:tav>
                                      </p:tavLst>
                                    </p:anim>
                                    <p:animEffect transition="in" filter="fade">
                                      <p:cBhvr>
                                        <p:cTn id="284" dur="500"/>
                                        <p:tgtEl>
                                          <p:spTgt spid="64"/>
                                        </p:tgtEl>
                                      </p:cBhvr>
                                    </p:animEffect>
                                  </p:childTnLst>
                                </p:cTn>
                              </p:par>
                            </p:childTnLst>
                          </p:cTn>
                        </p:par>
                      </p:childTnLst>
                    </p:cTn>
                  </p:par>
                  <p:par>
                    <p:cTn id="285" fill="hold">
                      <p:stCondLst>
                        <p:cond delay="indefinite"/>
                      </p:stCondLst>
                      <p:childTnLst>
                        <p:par>
                          <p:cTn id="286" fill="hold">
                            <p:stCondLst>
                              <p:cond delay="0"/>
                            </p:stCondLst>
                            <p:childTnLst>
                              <p:par>
                                <p:cTn id="287" presetID="14" presetClass="entr" presetSubtype="10" fill="hold" grpId="0" nodeType="clickEffect">
                                  <p:stCondLst>
                                    <p:cond delay="0"/>
                                  </p:stCondLst>
                                  <p:childTnLst>
                                    <p:set>
                                      <p:cBhvr>
                                        <p:cTn id="288" dur="1" fill="hold">
                                          <p:stCondLst>
                                            <p:cond delay="0"/>
                                          </p:stCondLst>
                                        </p:cTn>
                                        <p:tgtEl>
                                          <p:spTgt spid="28"/>
                                        </p:tgtEl>
                                        <p:attrNameLst>
                                          <p:attrName>style.visibility</p:attrName>
                                        </p:attrNameLst>
                                      </p:cBhvr>
                                      <p:to>
                                        <p:strVal val="visible"/>
                                      </p:to>
                                    </p:set>
                                    <p:animEffect transition="in" filter="randombar(horizontal)">
                                      <p:cBhvr>
                                        <p:cTn id="289" dur="500"/>
                                        <p:tgtEl>
                                          <p:spTgt spid="28"/>
                                        </p:tgtEl>
                                      </p:cBhvr>
                                    </p:animEffect>
                                  </p:childTnLst>
                                </p:cTn>
                              </p:par>
                            </p:childTnLst>
                          </p:cTn>
                        </p:par>
                      </p:childTnLst>
                    </p:cTn>
                  </p:par>
                  <p:par>
                    <p:cTn id="290" fill="hold">
                      <p:stCondLst>
                        <p:cond delay="indefinite"/>
                      </p:stCondLst>
                      <p:childTnLst>
                        <p:par>
                          <p:cTn id="291" fill="hold">
                            <p:stCondLst>
                              <p:cond delay="0"/>
                            </p:stCondLst>
                            <p:childTnLst>
                              <p:par>
                                <p:cTn id="292" presetID="42" presetClass="entr" presetSubtype="0" fill="hold" grpId="0" nodeType="clickEffect">
                                  <p:stCondLst>
                                    <p:cond delay="0"/>
                                  </p:stCondLst>
                                  <p:childTnLst>
                                    <p:set>
                                      <p:cBhvr>
                                        <p:cTn id="293" dur="1" fill="hold">
                                          <p:stCondLst>
                                            <p:cond delay="0"/>
                                          </p:stCondLst>
                                        </p:cTn>
                                        <p:tgtEl>
                                          <p:spTgt spid="29"/>
                                        </p:tgtEl>
                                        <p:attrNameLst>
                                          <p:attrName>style.visibility</p:attrName>
                                        </p:attrNameLst>
                                      </p:cBhvr>
                                      <p:to>
                                        <p:strVal val="visible"/>
                                      </p:to>
                                    </p:set>
                                    <p:animEffect transition="in" filter="fade">
                                      <p:cBhvr>
                                        <p:cTn id="294" dur="1000"/>
                                        <p:tgtEl>
                                          <p:spTgt spid="29"/>
                                        </p:tgtEl>
                                      </p:cBhvr>
                                    </p:animEffect>
                                    <p:anim calcmode="lin" valueType="num">
                                      <p:cBhvr>
                                        <p:cTn id="295" dur="1000" fill="hold"/>
                                        <p:tgtEl>
                                          <p:spTgt spid="29"/>
                                        </p:tgtEl>
                                        <p:attrNameLst>
                                          <p:attrName>ppt_x</p:attrName>
                                        </p:attrNameLst>
                                      </p:cBhvr>
                                      <p:tavLst>
                                        <p:tav tm="0">
                                          <p:val>
                                            <p:strVal val="#ppt_x"/>
                                          </p:val>
                                        </p:tav>
                                        <p:tav tm="100000">
                                          <p:val>
                                            <p:strVal val="#ppt_x"/>
                                          </p:val>
                                        </p:tav>
                                      </p:tavLst>
                                    </p:anim>
                                    <p:anim calcmode="lin" valueType="num">
                                      <p:cBhvr>
                                        <p:cTn id="296" dur="1000" fill="hold"/>
                                        <p:tgtEl>
                                          <p:spTgt spid="29"/>
                                        </p:tgtEl>
                                        <p:attrNameLst>
                                          <p:attrName>ppt_y</p:attrName>
                                        </p:attrNameLst>
                                      </p:cBhvr>
                                      <p:tavLst>
                                        <p:tav tm="0">
                                          <p:val>
                                            <p:strVal val="#ppt_y+.1"/>
                                          </p:val>
                                        </p:tav>
                                        <p:tav tm="100000">
                                          <p:val>
                                            <p:strVal val="#ppt_y"/>
                                          </p:val>
                                        </p:tav>
                                      </p:tavLst>
                                    </p:anim>
                                  </p:childTnLst>
                                </p:cTn>
                              </p:par>
                              <p:par>
                                <p:cTn id="297" presetID="42" presetClass="entr" presetSubtype="0" fill="hold" grpId="0" nodeType="withEffect">
                                  <p:stCondLst>
                                    <p:cond delay="0"/>
                                  </p:stCondLst>
                                  <p:childTnLst>
                                    <p:set>
                                      <p:cBhvr>
                                        <p:cTn id="298" dur="1" fill="hold">
                                          <p:stCondLst>
                                            <p:cond delay="0"/>
                                          </p:stCondLst>
                                        </p:cTn>
                                        <p:tgtEl>
                                          <p:spTgt spid="32"/>
                                        </p:tgtEl>
                                        <p:attrNameLst>
                                          <p:attrName>style.visibility</p:attrName>
                                        </p:attrNameLst>
                                      </p:cBhvr>
                                      <p:to>
                                        <p:strVal val="visible"/>
                                      </p:to>
                                    </p:set>
                                    <p:animEffect transition="in" filter="fade">
                                      <p:cBhvr>
                                        <p:cTn id="299" dur="1000"/>
                                        <p:tgtEl>
                                          <p:spTgt spid="32"/>
                                        </p:tgtEl>
                                      </p:cBhvr>
                                    </p:animEffect>
                                    <p:anim calcmode="lin" valueType="num">
                                      <p:cBhvr>
                                        <p:cTn id="300" dur="1000" fill="hold"/>
                                        <p:tgtEl>
                                          <p:spTgt spid="32"/>
                                        </p:tgtEl>
                                        <p:attrNameLst>
                                          <p:attrName>ppt_x</p:attrName>
                                        </p:attrNameLst>
                                      </p:cBhvr>
                                      <p:tavLst>
                                        <p:tav tm="0">
                                          <p:val>
                                            <p:strVal val="#ppt_x"/>
                                          </p:val>
                                        </p:tav>
                                        <p:tav tm="100000">
                                          <p:val>
                                            <p:strVal val="#ppt_x"/>
                                          </p:val>
                                        </p:tav>
                                      </p:tavLst>
                                    </p:anim>
                                    <p:anim calcmode="lin" valueType="num">
                                      <p:cBhvr>
                                        <p:cTn id="30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2" fill="hold">
                      <p:stCondLst>
                        <p:cond delay="indefinite"/>
                      </p:stCondLst>
                      <p:childTnLst>
                        <p:par>
                          <p:cTn id="303" fill="hold">
                            <p:stCondLst>
                              <p:cond delay="0"/>
                            </p:stCondLst>
                            <p:childTnLst>
                              <p:par>
                                <p:cTn id="304" presetID="42" presetClass="entr" presetSubtype="0" fill="hold" grpId="0" nodeType="clickEffect">
                                  <p:stCondLst>
                                    <p:cond delay="0"/>
                                  </p:stCondLst>
                                  <p:childTnLst>
                                    <p:set>
                                      <p:cBhvr>
                                        <p:cTn id="305" dur="1" fill="hold">
                                          <p:stCondLst>
                                            <p:cond delay="0"/>
                                          </p:stCondLst>
                                        </p:cTn>
                                        <p:tgtEl>
                                          <p:spTgt spid="30"/>
                                        </p:tgtEl>
                                        <p:attrNameLst>
                                          <p:attrName>style.visibility</p:attrName>
                                        </p:attrNameLst>
                                      </p:cBhvr>
                                      <p:to>
                                        <p:strVal val="visible"/>
                                      </p:to>
                                    </p:set>
                                    <p:animEffect transition="in" filter="fade">
                                      <p:cBhvr>
                                        <p:cTn id="306" dur="1000"/>
                                        <p:tgtEl>
                                          <p:spTgt spid="30"/>
                                        </p:tgtEl>
                                      </p:cBhvr>
                                    </p:animEffect>
                                    <p:anim calcmode="lin" valueType="num">
                                      <p:cBhvr>
                                        <p:cTn id="307" dur="1000" fill="hold"/>
                                        <p:tgtEl>
                                          <p:spTgt spid="30"/>
                                        </p:tgtEl>
                                        <p:attrNameLst>
                                          <p:attrName>ppt_x</p:attrName>
                                        </p:attrNameLst>
                                      </p:cBhvr>
                                      <p:tavLst>
                                        <p:tav tm="0">
                                          <p:val>
                                            <p:strVal val="#ppt_x"/>
                                          </p:val>
                                        </p:tav>
                                        <p:tav tm="100000">
                                          <p:val>
                                            <p:strVal val="#ppt_x"/>
                                          </p:val>
                                        </p:tav>
                                      </p:tavLst>
                                    </p:anim>
                                    <p:anim calcmode="lin" valueType="num">
                                      <p:cBhvr>
                                        <p:cTn id="308" dur="1000" fill="hold"/>
                                        <p:tgtEl>
                                          <p:spTgt spid="30"/>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0"/>
                                  </p:stCondLst>
                                  <p:childTnLst>
                                    <p:set>
                                      <p:cBhvr>
                                        <p:cTn id="310" dur="1" fill="hold">
                                          <p:stCondLst>
                                            <p:cond delay="0"/>
                                          </p:stCondLst>
                                        </p:cTn>
                                        <p:tgtEl>
                                          <p:spTgt spid="33"/>
                                        </p:tgtEl>
                                        <p:attrNameLst>
                                          <p:attrName>style.visibility</p:attrName>
                                        </p:attrNameLst>
                                      </p:cBhvr>
                                      <p:to>
                                        <p:strVal val="visible"/>
                                      </p:to>
                                    </p:set>
                                    <p:animEffect transition="in" filter="fade">
                                      <p:cBhvr>
                                        <p:cTn id="311" dur="1000"/>
                                        <p:tgtEl>
                                          <p:spTgt spid="33"/>
                                        </p:tgtEl>
                                      </p:cBhvr>
                                    </p:animEffect>
                                    <p:anim calcmode="lin" valueType="num">
                                      <p:cBhvr>
                                        <p:cTn id="312" dur="1000" fill="hold"/>
                                        <p:tgtEl>
                                          <p:spTgt spid="33"/>
                                        </p:tgtEl>
                                        <p:attrNameLst>
                                          <p:attrName>ppt_x</p:attrName>
                                        </p:attrNameLst>
                                      </p:cBhvr>
                                      <p:tavLst>
                                        <p:tav tm="0">
                                          <p:val>
                                            <p:strVal val="#ppt_x"/>
                                          </p:val>
                                        </p:tav>
                                        <p:tav tm="100000">
                                          <p:val>
                                            <p:strVal val="#ppt_x"/>
                                          </p:val>
                                        </p:tav>
                                      </p:tavLst>
                                    </p:anim>
                                    <p:anim calcmode="lin" valueType="num">
                                      <p:cBhvr>
                                        <p:cTn id="31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4" fill="hold">
                      <p:stCondLst>
                        <p:cond delay="indefinite"/>
                      </p:stCondLst>
                      <p:childTnLst>
                        <p:par>
                          <p:cTn id="315" fill="hold">
                            <p:stCondLst>
                              <p:cond delay="0"/>
                            </p:stCondLst>
                            <p:childTnLst>
                              <p:par>
                                <p:cTn id="316" presetID="42" presetClass="entr" presetSubtype="0" fill="hold" grpId="0" nodeType="clickEffect">
                                  <p:stCondLst>
                                    <p:cond delay="0"/>
                                  </p:stCondLst>
                                  <p:childTnLst>
                                    <p:set>
                                      <p:cBhvr>
                                        <p:cTn id="317" dur="1" fill="hold">
                                          <p:stCondLst>
                                            <p:cond delay="0"/>
                                          </p:stCondLst>
                                        </p:cTn>
                                        <p:tgtEl>
                                          <p:spTgt spid="31"/>
                                        </p:tgtEl>
                                        <p:attrNameLst>
                                          <p:attrName>style.visibility</p:attrName>
                                        </p:attrNameLst>
                                      </p:cBhvr>
                                      <p:to>
                                        <p:strVal val="visible"/>
                                      </p:to>
                                    </p:set>
                                    <p:animEffect transition="in" filter="fade">
                                      <p:cBhvr>
                                        <p:cTn id="318" dur="1000"/>
                                        <p:tgtEl>
                                          <p:spTgt spid="31"/>
                                        </p:tgtEl>
                                      </p:cBhvr>
                                    </p:animEffect>
                                    <p:anim calcmode="lin" valueType="num">
                                      <p:cBhvr>
                                        <p:cTn id="319" dur="1000" fill="hold"/>
                                        <p:tgtEl>
                                          <p:spTgt spid="31"/>
                                        </p:tgtEl>
                                        <p:attrNameLst>
                                          <p:attrName>ppt_x</p:attrName>
                                        </p:attrNameLst>
                                      </p:cBhvr>
                                      <p:tavLst>
                                        <p:tav tm="0">
                                          <p:val>
                                            <p:strVal val="#ppt_x"/>
                                          </p:val>
                                        </p:tav>
                                        <p:tav tm="100000">
                                          <p:val>
                                            <p:strVal val="#ppt_x"/>
                                          </p:val>
                                        </p:tav>
                                      </p:tavLst>
                                    </p:anim>
                                    <p:anim calcmode="lin" valueType="num">
                                      <p:cBhvr>
                                        <p:cTn id="320" dur="1000" fill="hold"/>
                                        <p:tgtEl>
                                          <p:spTgt spid="31"/>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34"/>
                                        </p:tgtEl>
                                        <p:attrNameLst>
                                          <p:attrName>style.visibility</p:attrName>
                                        </p:attrNameLst>
                                      </p:cBhvr>
                                      <p:to>
                                        <p:strVal val="visible"/>
                                      </p:to>
                                    </p:set>
                                    <p:animEffect transition="in" filter="fade">
                                      <p:cBhvr>
                                        <p:cTn id="323" dur="1000"/>
                                        <p:tgtEl>
                                          <p:spTgt spid="34"/>
                                        </p:tgtEl>
                                      </p:cBhvr>
                                    </p:animEffect>
                                    <p:anim calcmode="lin" valueType="num">
                                      <p:cBhvr>
                                        <p:cTn id="324" dur="1000" fill="hold"/>
                                        <p:tgtEl>
                                          <p:spTgt spid="34"/>
                                        </p:tgtEl>
                                        <p:attrNameLst>
                                          <p:attrName>ppt_x</p:attrName>
                                        </p:attrNameLst>
                                      </p:cBhvr>
                                      <p:tavLst>
                                        <p:tav tm="0">
                                          <p:val>
                                            <p:strVal val="#ppt_x"/>
                                          </p:val>
                                        </p:tav>
                                        <p:tav tm="100000">
                                          <p:val>
                                            <p:strVal val="#ppt_x"/>
                                          </p:val>
                                        </p:tav>
                                      </p:tavLst>
                                    </p:anim>
                                    <p:anim calcmode="lin" valueType="num">
                                      <p:cBhvr>
                                        <p:cTn id="3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26" fill="hold">
                      <p:stCondLst>
                        <p:cond delay="indefinite"/>
                      </p:stCondLst>
                      <p:childTnLst>
                        <p:par>
                          <p:cTn id="327" fill="hold">
                            <p:stCondLst>
                              <p:cond delay="0"/>
                            </p:stCondLst>
                            <p:childTnLst>
                              <p:par>
                                <p:cTn id="328" presetID="3" presetClass="entr" presetSubtype="10" fill="hold" grpId="0" nodeType="clickEffect">
                                  <p:stCondLst>
                                    <p:cond delay="0"/>
                                  </p:stCondLst>
                                  <p:childTnLst>
                                    <p:set>
                                      <p:cBhvr>
                                        <p:cTn id="329" dur="1" fill="hold">
                                          <p:stCondLst>
                                            <p:cond delay="0"/>
                                          </p:stCondLst>
                                        </p:cTn>
                                        <p:tgtEl>
                                          <p:spTgt spid="35"/>
                                        </p:tgtEl>
                                        <p:attrNameLst>
                                          <p:attrName>style.visibility</p:attrName>
                                        </p:attrNameLst>
                                      </p:cBhvr>
                                      <p:to>
                                        <p:strVal val="visible"/>
                                      </p:to>
                                    </p:set>
                                    <p:animEffect transition="in" filter="blinds(horizontal)">
                                      <p:cBhvr>
                                        <p:cTn id="330" dur="500"/>
                                        <p:tgtEl>
                                          <p:spTgt spid="35"/>
                                        </p:tgtEl>
                                      </p:cBhvr>
                                    </p:animEffect>
                                  </p:childTnLst>
                                </p:cTn>
                              </p:par>
                              <p:par>
                                <p:cTn id="331" presetID="3" presetClass="entr" presetSubtype="10" fill="hold" grpId="0" nodeType="withEffect">
                                  <p:stCondLst>
                                    <p:cond delay="0"/>
                                  </p:stCondLst>
                                  <p:childTnLst>
                                    <p:set>
                                      <p:cBhvr>
                                        <p:cTn id="332" dur="1" fill="hold">
                                          <p:stCondLst>
                                            <p:cond delay="0"/>
                                          </p:stCondLst>
                                        </p:cTn>
                                        <p:tgtEl>
                                          <p:spTgt spid="36"/>
                                        </p:tgtEl>
                                        <p:attrNameLst>
                                          <p:attrName>style.visibility</p:attrName>
                                        </p:attrNameLst>
                                      </p:cBhvr>
                                      <p:to>
                                        <p:strVal val="visible"/>
                                      </p:to>
                                    </p:set>
                                    <p:animEffect transition="in" filter="blinds(horizontal)">
                                      <p:cBhvr>
                                        <p:cTn id="333" dur="500"/>
                                        <p:tgtEl>
                                          <p:spTgt spid="36"/>
                                        </p:tgtEl>
                                      </p:cBhvr>
                                    </p:animEffect>
                                  </p:childTnLst>
                                </p:cTn>
                              </p:par>
                            </p:childTnLst>
                          </p:cTn>
                        </p:par>
                      </p:childTnLst>
                    </p:cTn>
                  </p:par>
                  <p:par>
                    <p:cTn id="334" fill="hold">
                      <p:stCondLst>
                        <p:cond delay="indefinite"/>
                      </p:stCondLst>
                      <p:childTnLst>
                        <p:par>
                          <p:cTn id="335" fill="hold">
                            <p:stCondLst>
                              <p:cond delay="0"/>
                            </p:stCondLst>
                            <p:childTnLst>
                              <p:par>
                                <p:cTn id="336" presetID="53" presetClass="exit" presetSubtype="32" fill="hold" grpId="1" nodeType="clickEffect">
                                  <p:stCondLst>
                                    <p:cond delay="0"/>
                                  </p:stCondLst>
                                  <p:childTnLst>
                                    <p:anim calcmode="lin" valueType="num">
                                      <p:cBhvr>
                                        <p:cTn id="337" dur="500"/>
                                        <p:tgtEl>
                                          <p:spTgt spid="28"/>
                                        </p:tgtEl>
                                        <p:attrNameLst>
                                          <p:attrName>ppt_w</p:attrName>
                                        </p:attrNameLst>
                                      </p:cBhvr>
                                      <p:tavLst>
                                        <p:tav tm="0">
                                          <p:val>
                                            <p:strVal val="ppt_w"/>
                                          </p:val>
                                        </p:tav>
                                        <p:tav tm="100000">
                                          <p:val>
                                            <p:fltVal val="0"/>
                                          </p:val>
                                        </p:tav>
                                      </p:tavLst>
                                    </p:anim>
                                    <p:anim calcmode="lin" valueType="num">
                                      <p:cBhvr>
                                        <p:cTn id="338" dur="500"/>
                                        <p:tgtEl>
                                          <p:spTgt spid="28"/>
                                        </p:tgtEl>
                                        <p:attrNameLst>
                                          <p:attrName>ppt_h</p:attrName>
                                        </p:attrNameLst>
                                      </p:cBhvr>
                                      <p:tavLst>
                                        <p:tav tm="0">
                                          <p:val>
                                            <p:strVal val="ppt_h"/>
                                          </p:val>
                                        </p:tav>
                                        <p:tav tm="100000">
                                          <p:val>
                                            <p:fltVal val="0"/>
                                          </p:val>
                                        </p:tav>
                                      </p:tavLst>
                                    </p:anim>
                                    <p:animEffect transition="out" filter="fade">
                                      <p:cBhvr>
                                        <p:cTn id="339" dur="500"/>
                                        <p:tgtEl>
                                          <p:spTgt spid="28"/>
                                        </p:tgtEl>
                                      </p:cBhvr>
                                    </p:animEffect>
                                    <p:set>
                                      <p:cBhvr>
                                        <p:cTn id="340" dur="1" fill="hold">
                                          <p:stCondLst>
                                            <p:cond delay="499"/>
                                          </p:stCondLst>
                                        </p:cTn>
                                        <p:tgtEl>
                                          <p:spTgt spid="28"/>
                                        </p:tgtEl>
                                        <p:attrNameLst>
                                          <p:attrName>style.visibility</p:attrName>
                                        </p:attrNameLst>
                                      </p:cBhvr>
                                      <p:to>
                                        <p:strVal val="hidden"/>
                                      </p:to>
                                    </p:set>
                                  </p:childTnLst>
                                </p:cTn>
                              </p:par>
                              <p:par>
                                <p:cTn id="341" presetID="53" presetClass="exit" presetSubtype="32" fill="hold" grpId="1" nodeType="withEffect">
                                  <p:stCondLst>
                                    <p:cond delay="0"/>
                                  </p:stCondLst>
                                  <p:childTnLst>
                                    <p:anim calcmode="lin" valueType="num">
                                      <p:cBhvr>
                                        <p:cTn id="342" dur="500"/>
                                        <p:tgtEl>
                                          <p:spTgt spid="29"/>
                                        </p:tgtEl>
                                        <p:attrNameLst>
                                          <p:attrName>ppt_w</p:attrName>
                                        </p:attrNameLst>
                                      </p:cBhvr>
                                      <p:tavLst>
                                        <p:tav tm="0">
                                          <p:val>
                                            <p:strVal val="ppt_w"/>
                                          </p:val>
                                        </p:tav>
                                        <p:tav tm="100000">
                                          <p:val>
                                            <p:fltVal val="0"/>
                                          </p:val>
                                        </p:tav>
                                      </p:tavLst>
                                    </p:anim>
                                    <p:anim calcmode="lin" valueType="num">
                                      <p:cBhvr>
                                        <p:cTn id="343" dur="500"/>
                                        <p:tgtEl>
                                          <p:spTgt spid="29"/>
                                        </p:tgtEl>
                                        <p:attrNameLst>
                                          <p:attrName>ppt_h</p:attrName>
                                        </p:attrNameLst>
                                      </p:cBhvr>
                                      <p:tavLst>
                                        <p:tav tm="0">
                                          <p:val>
                                            <p:strVal val="ppt_h"/>
                                          </p:val>
                                        </p:tav>
                                        <p:tav tm="100000">
                                          <p:val>
                                            <p:fltVal val="0"/>
                                          </p:val>
                                        </p:tav>
                                      </p:tavLst>
                                    </p:anim>
                                    <p:animEffect transition="out" filter="fade">
                                      <p:cBhvr>
                                        <p:cTn id="344" dur="500"/>
                                        <p:tgtEl>
                                          <p:spTgt spid="29"/>
                                        </p:tgtEl>
                                      </p:cBhvr>
                                    </p:animEffect>
                                    <p:set>
                                      <p:cBhvr>
                                        <p:cTn id="345" dur="1" fill="hold">
                                          <p:stCondLst>
                                            <p:cond delay="499"/>
                                          </p:stCondLst>
                                        </p:cTn>
                                        <p:tgtEl>
                                          <p:spTgt spid="29"/>
                                        </p:tgtEl>
                                        <p:attrNameLst>
                                          <p:attrName>style.visibility</p:attrName>
                                        </p:attrNameLst>
                                      </p:cBhvr>
                                      <p:to>
                                        <p:strVal val="hidden"/>
                                      </p:to>
                                    </p:set>
                                  </p:childTnLst>
                                </p:cTn>
                              </p:par>
                              <p:par>
                                <p:cTn id="346" presetID="53" presetClass="exit" presetSubtype="32" fill="hold" grpId="1" nodeType="withEffect">
                                  <p:stCondLst>
                                    <p:cond delay="0"/>
                                  </p:stCondLst>
                                  <p:childTnLst>
                                    <p:anim calcmode="lin" valueType="num">
                                      <p:cBhvr>
                                        <p:cTn id="347" dur="500"/>
                                        <p:tgtEl>
                                          <p:spTgt spid="32"/>
                                        </p:tgtEl>
                                        <p:attrNameLst>
                                          <p:attrName>ppt_w</p:attrName>
                                        </p:attrNameLst>
                                      </p:cBhvr>
                                      <p:tavLst>
                                        <p:tav tm="0">
                                          <p:val>
                                            <p:strVal val="ppt_w"/>
                                          </p:val>
                                        </p:tav>
                                        <p:tav tm="100000">
                                          <p:val>
                                            <p:fltVal val="0"/>
                                          </p:val>
                                        </p:tav>
                                      </p:tavLst>
                                    </p:anim>
                                    <p:anim calcmode="lin" valueType="num">
                                      <p:cBhvr>
                                        <p:cTn id="348" dur="500"/>
                                        <p:tgtEl>
                                          <p:spTgt spid="32"/>
                                        </p:tgtEl>
                                        <p:attrNameLst>
                                          <p:attrName>ppt_h</p:attrName>
                                        </p:attrNameLst>
                                      </p:cBhvr>
                                      <p:tavLst>
                                        <p:tav tm="0">
                                          <p:val>
                                            <p:strVal val="ppt_h"/>
                                          </p:val>
                                        </p:tav>
                                        <p:tav tm="100000">
                                          <p:val>
                                            <p:fltVal val="0"/>
                                          </p:val>
                                        </p:tav>
                                      </p:tavLst>
                                    </p:anim>
                                    <p:animEffect transition="out" filter="fade">
                                      <p:cBhvr>
                                        <p:cTn id="349" dur="500"/>
                                        <p:tgtEl>
                                          <p:spTgt spid="32"/>
                                        </p:tgtEl>
                                      </p:cBhvr>
                                    </p:animEffect>
                                    <p:set>
                                      <p:cBhvr>
                                        <p:cTn id="350" dur="1" fill="hold">
                                          <p:stCondLst>
                                            <p:cond delay="499"/>
                                          </p:stCondLst>
                                        </p:cTn>
                                        <p:tgtEl>
                                          <p:spTgt spid="32"/>
                                        </p:tgtEl>
                                        <p:attrNameLst>
                                          <p:attrName>style.visibility</p:attrName>
                                        </p:attrNameLst>
                                      </p:cBhvr>
                                      <p:to>
                                        <p:strVal val="hidden"/>
                                      </p:to>
                                    </p:set>
                                  </p:childTnLst>
                                </p:cTn>
                              </p:par>
                              <p:par>
                                <p:cTn id="351" presetID="53" presetClass="exit" presetSubtype="32" fill="hold" grpId="1" nodeType="withEffect">
                                  <p:stCondLst>
                                    <p:cond delay="0"/>
                                  </p:stCondLst>
                                  <p:childTnLst>
                                    <p:anim calcmode="lin" valueType="num">
                                      <p:cBhvr>
                                        <p:cTn id="352" dur="500"/>
                                        <p:tgtEl>
                                          <p:spTgt spid="30"/>
                                        </p:tgtEl>
                                        <p:attrNameLst>
                                          <p:attrName>ppt_w</p:attrName>
                                        </p:attrNameLst>
                                      </p:cBhvr>
                                      <p:tavLst>
                                        <p:tav tm="0">
                                          <p:val>
                                            <p:strVal val="ppt_w"/>
                                          </p:val>
                                        </p:tav>
                                        <p:tav tm="100000">
                                          <p:val>
                                            <p:fltVal val="0"/>
                                          </p:val>
                                        </p:tav>
                                      </p:tavLst>
                                    </p:anim>
                                    <p:anim calcmode="lin" valueType="num">
                                      <p:cBhvr>
                                        <p:cTn id="353" dur="500"/>
                                        <p:tgtEl>
                                          <p:spTgt spid="30"/>
                                        </p:tgtEl>
                                        <p:attrNameLst>
                                          <p:attrName>ppt_h</p:attrName>
                                        </p:attrNameLst>
                                      </p:cBhvr>
                                      <p:tavLst>
                                        <p:tav tm="0">
                                          <p:val>
                                            <p:strVal val="ppt_h"/>
                                          </p:val>
                                        </p:tav>
                                        <p:tav tm="100000">
                                          <p:val>
                                            <p:fltVal val="0"/>
                                          </p:val>
                                        </p:tav>
                                      </p:tavLst>
                                    </p:anim>
                                    <p:animEffect transition="out" filter="fade">
                                      <p:cBhvr>
                                        <p:cTn id="354" dur="500"/>
                                        <p:tgtEl>
                                          <p:spTgt spid="30"/>
                                        </p:tgtEl>
                                      </p:cBhvr>
                                    </p:animEffect>
                                    <p:set>
                                      <p:cBhvr>
                                        <p:cTn id="355" dur="1" fill="hold">
                                          <p:stCondLst>
                                            <p:cond delay="499"/>
                                          </p:stCondLst>
                                        </p:cTn>
                                        <p:tgtEl>
                                          <p:spTgt spid="30"/>
                                        </p:tgtEl>
                                        <p:attrNameLst>
                                          <p:attrName>style.visibility</p:attrName>
                                        </p:attrNameLst>
                                      </p:cBhvr>
                                      <p:to>
                                        <p:strVal val="hidden"/>
                                      </p:to>
                                    </p:set>
                                  </p:childTnLst>
                                </p:cTn>
                              </p:par>
                              <p:par>
                                <p:cTn id="356" presetID="53" presetClass="exit" presetSubtype="32" fill="hold" grpId="1" nodeType="withEffect">
                                  <p:stCondLst>
                                    <p:cond delay="0"/>
                                  </p:stCondLst>
                                  <p:childTnLst>
                                    <p:anim calcmode="lin" valueType="num">
                                      <p:cBhvr>
                                        <p:cTn id="357" dur="500"/>
                                        <p:tgtEl>
                                          <p:spTgt spid="33"/>
                                        </p:tgtEl>
                                        <p:attrNameLst>
                                          <p:attrName>ppt_w</p:attrName>
                                        </p:attrNameLst>
                                      </p:cBhvr>
                                      <p:tavLst>
                                        <p:tav tm="0">
                                          <p:val>
                                            <p:strVal val="ppt_w"/>
                                          </p:val>
                                        </p:tav>
                                        <p:tav tm="100000">
                                          <p:val>
                                            <p:fltVal val="0"/>
                                          </p:val>
                                        </p:tav>
                                      </p:tavLst>
                                    </p:anim>
                                    <p:anim calcmode="lin" valueType="num">
                                      <p:cBhvr>
                                        <p:cTn id="358" dur="500"/>
                                        <p:tgtEl>
                                          <p:spTgt spid="33"/>
                                        </p:tgtEl>
                                        <p:attrNameLst>
                                          <p:attrName>ppt_h</p:attrName>
                                        </p:attrNameLst>
                                      </p:cBhvr>
                                      <p:tavLst>
                                        <p:tav tm="0">
                                          <p:val>
                                            <p:strVal val="ppt_h"/>
                                          </p:val>
                                        </p:tav>
                                        <p:tav tm="100000">
                                          <p:val>
                                            <p:fltVal val="0"/>
                                          </p:val>
                                        </p:tav>
                                      </p:tavLst>
                                    </p:anim>
                                    <p:animEffect transition="out" filter="fade">
                                      <p:cBhvr>
                                        <p:cTn id="359" dur="500"/>
                                        <p:tgtEl>
                                          <p:spTgt spid="33"/>
                                        </p:tgtEl>
                                      </p:cBhvr>
                                    </p:animEffect>
                                    <p:set>
                                      <p:cBhvr>
                                        <p:cTn id="360" dur="1" fill="hold">
                                          <p:stCondLst>
                                            <p:cond delay="499"/>
                                          </p:stCondLst>
                                        </p:cTn>
                                        <p:tgtEl>
                                          <p:spTgt spid="33"/>
                                        </p:tgtEl>
                                        <p:attrNameLst>
                                          <p:attrName>style.visibility</p:attrName>
                                        </p:attrNameLst>
                                      </p:cBhvr>
                                      <p:to>
                                        <p:strVal val="hidden"/>
                                      </p:to>
                                    </p:set>
                                  </p:childTnLst>
                                </p:cTn>
                              </p:par>
                              <p:par>
                                <p:cTn id="361" presetID="53" presetClass="exit" presetSubtype="32" fill="hold" grpId="1" nodeType="withEffect">
                                  <p:stCondLst>
                                    <p:cond delay="0"/>
                                  </p:stCondLst>
                                  <p:childTnLst>
                                    <p:anim calcmode="lin" valueType="num">
                                      <p:cBhvr>
                                        <p:cTn id="362" dur="500"/>
                                        <p:tgtEl>
                                          <p:spTgt spid="31"/>
                                        </p:tgtEl>
                                        <p:attrNameLst>
                                          <p:attrName>ppt_w</p:attrName>
                                        </p:attrNameLst>
                                      </p:cBhvr>
                                      <p:tavLst>
                                        <p:tav tm="0">
                                          <p:val>
                                            <p:strVal val="ppt_w"/>
                                          </p:val>
                                        </p:tav>
                                        <p:tav tm="100000">
                                          <p:val>
                                            <p:fltVal val="0"/>
                                          </p:val>
                                        </p:tav>
                                      </p:tavLst>
                                    </p:anim>
                                    <p:anim calcmode="lin" valueType="num">
                                      <p:cBhvr>
                                        <p:cTn id="363" dur="500"/>
                                        <p:tgtEl>
                                          <p:spTgt spid="31"/>
                                        </p:tgtEl>
                                        <p:attrNameLst>
                                          <p:attrName>ppt_h</p:attrName>
                                        </p:attrNameLst>
                                      </p:cBhvr>
                                      <p:tavLst>
                                        <p:tav tm="0">
                                          <p:val>
                                            <p:strVal val="ppt_h"/>
                                          </p:val>
                                        </p:tav>
                                        <p:tav tm="100000">
                                          <p:val>
                                            <p:fltVal val="0"/>
                                          </p:val>
                                        </p:tav>
                                      </p:tavLst>
                                    </p:anim>
                                    <p:animEffect transition="out" filter="fade">
                                      <p:cBhvr>
                                        <p:cTn id="364" dur="500"/>
                                        <p:tgtEl>
                                          <p:spTgt spid="31"/>
                                        </p:tgtEl>
                                      </p:cBhvr>
                                    </p:animEffect>
                                    <p:set>
                                      <p:cBhvr>
                                        <p:cTn id="365" dur="1" fill="hold">
                                          <p:stCondLst>
                                            <p:cond delay="499"/>
                                          </p:stCondLst>
                                        </p:cTn>
                                        <p:tgtEl>
                                          <p:spTgt spid="31"/>
                                        </p:tgtEl>
                                        <p:attrNameLst>
                                          <p:attrName>style.visibility</p:attrName>
                                        </p:attrNameLst>
                                      </p:cBhvr>
                                      <p:to>
                                        <p:strVal val="hidden"/>
                                      </p:to>
                                    </p:set>
                                  </p:childTnLst>
                                </p:cTn>
                              </p:par>
                              <p:par>
                                <p:cTn id="366" presetID="53" presetClass="exit" presetSubtype="32" fill="hold" grpId="1" nodeType="withEffect">
                                  <p:stCondLst>
                                    <p:cond delay="0"/>
                                  </p:stCondLst>
                                  <p:childTnLst>
                                    <p:anim calcmode="lin" valueType="num">
                                      <p:cBhvr>
                                        <p:cTn id="367" dur="500"/>
                                        <p:tgtEl>
                                          <p:spTgt spid="34"/>
                                        </p:tgtEl>
                                        <p:attrNameLst>
                                          <p:attrName>ppt_w</p:attrName>
                                        </p:attrNameLst>
                                      </p:cBhvr>
                                      <p:tavLst>
                                        <p:tav tm="0">
                                          <p:val>
                                            <p:strVal val="ppt_w"/>
                                          </p:val>
                                        </p:tav>
                                        <p:tav tm="100000">
                                          <p:val>
                                            <p:fltVal val="0"/>
                                          </p:val>
                                        </p:tav>
                                      </p:tavLst>
                                    </p:anim>
                                    <p:anim calcmode="lin" valueType="num">
                                      <p:cBhvr>
                                        <p:cTn id="368" dur="500"/>
                                        <p:tgtEl>
                                          <p:spTgt spid="34"/>
                                        </p:tgtEl>
                                        <p:attrNameLst>
                                          <p:attrName>ppt_h</p:attrName>
                                        </p:attrNameLst>
                                      </p:cBhvr>
                                      <p:tavLst>
                                        <p:tav tm="0">
                                          <p:val>
                                            <p:strVal val="ppt_h"/>
                                          </p:val>
                                        </p:tav>
                                        <p:tav tm="100000">
                                          <p:val>
                                            <p:fltVal val="0"/>
                                          </p:val>
                                        </p:tav>
                                      </p:tavLst>
                                    </p:anim>
                                    <p:animEffect transition="out" filter="fade">
                                      <p:cBhvr>
                                        <p:cTn id="369" dur="500"/>
                                        <p:tgtEl>
                                          <p:spTgt spid="34"/>
                                        </p:tgtEl>
                                      </p:cBhvr>
                                    </p:animEffect>
                                    <p:set>
                                      <p:cBhvr>
                                        <p:cTn id="370" dur="1" fill="hold">
                                          <p:stCondLst>
                                            <p:cond delay="499"/>
                                          </p:stCondLst>
                                        </p:cTn>
                                        <p:tgtEl>
                                          <p:spTgt spid="34"/>
                                        </p:tgtEl>
                                        <p:attrNameLst>
                                          <p:attrName>style.visibility</p:attrName>
                                        </p:attrNameLst>
                                      </p:cBhvr>
                                      <p:to>
                                        <p:strVal val="hidden"/>
                                      </p:to>
                                    </p:set>
                                  </p:childTnLst>
                                </p:cTn>
                              </p:par>
                              <p:par>
                                <p:cTn id="371" presetID="53" presetClass="exit" presetSubtype="32" fill="hold" grpId="1" nodeType="withEffect">
                                  <p:stCondLst>
                                    <p:cond delay="0"/>
                                  </p:stCondLst>
                                  <p:childTnLst>
                                    <p:anim calcmode="lin" valueType="num">
                                      <p:cBhvr>
                                        <p:cTn id="372" dur="500"/>
                                        <p:tgtEl>
                                          <p:spTgt spid="35"/>
                                        </p:tgtEl>
                                        <p:attrNameLst>
                                          <p:attrName>ppt_w</p:attrName>
                                        </p:attrNameLst>
                                      </p:cBhvr>
                                      <p:tavLst>
                                        <p:tav tm="0">
                                          <p:val>
                                            <p:strVal val="ppt_w"/>
                                          </p:val>
                                        </p:tav>
                                        <p:tav tm="100000">
                                          <p:val>
                                            <p:fltVal val="0"/>
                                          </p:val>
                                        </p:tav>
                                      </p:tavLst>
                                    </p:anim>
                                    <p:anim calcmode="lin" valueType="num">
                                      <p:cBhvr>
                                        <p:cTn id="373" dur="500"/>
                                        <p:tgtEl>
                                          <p:spTgt spid="35"/>
                                        </p:tgtEl>
                                        <p:attrNameLst>
                                          <p:attrName>ppt_h</p:attrName>
                                        </p:attrNameLst>
                                      </p:cBhvr>
                                      <p:tavLst>
                                        <p:tav tm="0">
                                          <p:val>
                                            <p:strVal val="ppt_h"/>
                                          </p:val>
                                        </p:tav>
                                        <p:tav tm="100000">
                                          <p:val>
                                            <p:fltVal val="0"/>
                                          </p:val>
                                        </p:tav>
                                      </p:tavLst>
                                    </p:anim>
                                    <p:animEffect transition="out" filter="fade">
                                      <p:cBhvr>
                                        <p:cTn id="374" dur="500"/>
                                        <p:tgtEl>
                                          <p:spTgt spid="35"/>
                                        </p:tgtEl>
                                      </p:cBhvr>
                                    </p:animEffect>
                                    <p:set>
                                      <p:cBhvr>
                                        <p:cTn id="375" dur="1" fill="hold">
                                          <p:stCondLst>
                                            <p:cond delay="499"/>
                                          </p:stCondLst>
                                        </p:cTn>
                                        <p:tgtEl>
                                          <p:spTgt spid="35"/>
                                        </p:tgtEl>
                                        <p:attrNameLst>
                                          <p:attrName>style.visibility</p:attrName>
                                        </p:attrNameLst>
                                      </p:cBhvr>
                                      <p:to>
                                        <p:strVal val="hidden"/>
                                      </p:to>
                                    </p:set>
                                  </p:childTnLst>
                                </p:cTn>
                              </p:par>
                              <p:par>
                                <p:cTn id="376" presetID="53" presetClass="exit" presetSubtype="32" fill="hold" grpId="1" nodeType="withEffect">
                                  <p:stCondLst>
                                    <p:cond delay="0"/>
                                  </p:stCondLst>
                                  <p:childTnLst>
                                    <p:anim calcmode="lin" valueType="num">
                                      <p:cBhvr>
                                        <p:cTn id="377" dur="500"/>
                                        <p:tgtEl>
                                          <p:spTgt spid="36"/>
                                        </p:tgtEl>
                                        <p:attrNameLst>
                                          <p:attrName>ppt_w</p:attrName>
                                        </p:attrNameLst>
                                      </p:cBhvr>
                                      <p:tavLst>
                                        <p:tav tm="0">
                                          <p:val>
                                            <p:strVal val="ppt_w"/>
                                          </p:val>
                                        </p:tav>
                                        <p:tav tm="100000">
                                          <p:val>
                                            <p:fltVal val="0"/>
                                          </p:val>
                                        </p:tav>
                                      </p:tavLst>
                                    </p:anim>
                                    <p:anim calcmode="lin" valueType="num">
                                      <p:cBhvr>
                                        <p:cTn id="378" dur="500"/>
                                        <p:tgtEl>
                                          <p:spTgt spid="36"/>
                                        </p:tgtEl>
                                        <p:attrNameLst>
                                          <p:attrName>ppt_h</p:attrName>
                                        </p:attrNameLst>
                                      </p:cBhvr>
                                      <p:tavLst>
                                        <p:tav tm="0">
                                          <p:val>
                                            <p:strVal val="ppt_h"/>
                                          </p:val>
                                        </p:tav>
                                        <p:tav tm="100000">
                                          <p:val>
                                            <p:fltVal val="0"/>
                                          </p:val>
                                        </p:tav>
                                      </p:tavLst>
                                    </p:anim>
                                    <p:animEffect transition="out" filter="fade">
                                      <p:cBhvr>
                                        <p:cTn id="379" dur="500"/>
                                        <p:tgtEl>
                                          <p:spTgt spid="36"/>
                                        </p:tgtEl>
                                      </p:cBhvr>
                                    </p:animEffect>
                                    <p:set>
                                      <p:cBhvr>
                                        <p:cTn id="380" dur="1" fill="hold">
                                          <p:stCondLst>
                                            <p:cond delay="499"/>
                                          </p:stCondLst>
                                        </p:cTn>
                                        <p:tgtEl>
                                          <p:spTgt spid="36"/>
                                        </p:tgtEl>
                                        <p:attrNameLst>
                                          <p:attrName>style.visibility</p:attrName>
                                        </p:attrNameLst>
                                      </p:cBhvr>
                                      <p:to>
                                        <p:strVal val="hidden"/>
                                      </p:to>
                                    </p:set>
                                  </p:childTnLst>
                                </p:cTn>
                              </p:par>
                              <p:par>
                                <p:cTn id="381" presetID="53" presetClass="entr" presetSubtype="16" fill="hold" grpId="0" nodeType="withEffect">
                                  <p:stCondLst>
                                    <p:cond delay="0"/>
                                  </p:stCondLst>
                                  <p:childTnLst>
                                    <p:set>
                                      <p:cBhvr>
                                        <p:cTn id="382" dur="1" fill="hold">
                                          <p:stCondLst>
                                            <p:cond delay="0"/>
                                          </p:stCondLst>
                                        </p:cTn>
                                        <p:tgtEl>
                                          <p:spTgt spid="74"/>
                                        </p:tgtEl>
                                        <p:attrNameLst>
                                          <p:attrName>style.visibility</p:attrName>
                                        </p:attrNameLst>
                                      </p:cBhvr>
                                      <p:to>
                                        <p:strVal val="visible"/>
                                      </p:to>
                                    </p:set>
                                    <p:anim calcmode="lin" valueType="num">
                                      <p:cBhvr>
                                        <p:cTn id="383" dur="500" fill="hold"/>
                                        <p:tgtEl>
                                          <p:spTgt spid="74"/>
                                        </p:tgtEl>
                                        <p:attrNameLst>
                                          <p:attrName>ppt_w</p:attrName>
                                        </p:attrNameLst>
                                      </p:cBhvr>
                                      <p:tavLst>
                                        <p:tav tm="0">
                                          <p:val>
                                            <p:fltVal val="0"/>
                                          </p:val>
                                        </p:tav>
                                        <p:tav tm="100000">
                                          <p:val>
                                            <p:strVal val="#ppt_w"/>
                                          </p:val>
                                        </p:tav>
                                      </p:tavLst>
                                    </p:anim>
                                    <p:anim calcmode="lin" valueType="num">
                                      <p:cBhvr>
                                        <p:cTn id="384" dur="500" fill="hold"/>
                                        <p:tgtEl>
                                          <p:spTgt spid="74"/>
                                        </p:tgtEl>
                                        <p:attrNameLst>
                                          <p:attrName>ppt_h</p:attrName>
                                        </p:attrNameLst>
                                      </p:cBhvr>
                                      <p:tavLst>
                                        <p:tav tm="0">
                                          <p:val>
                                            <p:fltVal val="0"/>
                                          </p:val>
                                        </p:tav>
                                        <p:tav tm="100000">
                                          <p:val>
                                            <p:strVal val="#ppt_h"/>
                                          </p:val>
                                        </p:tav>
                                      </p:tavLst>
                                    </p:anim>
                                    <p:animEffect transition="in" filter="fade">
                                      <p:cBhvr>
                                        <p:cTn id="385" dur="500"/>
                                        <p:tgtEl>
                                          <p:spTgt spid="74"/>
                                        </p:tgtEl>
                                      </p:cBhvr>
                                    </p:animEffect>
                                  </p:childTnLst>
                                </p:cTn>
                              </p:par>
                              <p:par>
                                <p:cTn id="386" presetID="53" presetClass="entr" presetSubtype="16" fill="hold" grpId="0" nodeType="withEffect">
                                  <p:stCondLst>
                                    <p:cond delay="0"/>
                                  </p:stCondLst>
                                  <p:childTnLst>
                                    <p:set>
                                      <p:cBhvr>
                                        <p:cTn id="387" dur="1" fill="hold">
                                          <p:stCondLst>
                                            <p:cond delay="0"/>
                                          </p:stCondLst>
                                        </p:cTn>
                                        <p:tgtEl>
                                          <p:spTgt spid="75"/>
                                        </p:tgtEl>
                                        <p:attrNameLst>
                                          <p:attrName>style.visibility</p:attrName>
                                        </p:attrNameLst>
                                      </p:cBhvr>
                                      <p:to>
                                        <p:strVal val="visible"/>
                                      </p:to>
                                    </p:set>
                                    <p:anim calcmode="lin" valueType="num">
                                      <p:cBhvr>
                                        <p:cTn id="388" dur="500" fill="hold"/>
                                        <p:tgtEl>
                                          <p:spTgt spid="75"/>
                                        </p:tgtEl>
                                        <p:attrNameLst>
                                          <p:attrName>ppt_w</p:attrName>
                                        </p:attrNameLst>
                                      </p:cBhvr>
                                      <p:tavLst>
                                        <p:tav tm="0">
                                          <p:val>
                                            <p:fltVal val="0"/>
                                          </p:val>
                                        </p:tav>
                                        <p:tav tm="100000">
                                          <p:val>
                                            <p:strVal val="#ppt_w"/>
                                          </p:val>
                                        </p:tav>
                                      </p:tavLst>
                                    </p:anim>
                                    <p:anim calcmode="lin" valueType="num">
                                      <p:cBhvr>
                                        <p:cTn id="389" dur="500" fill="hold"/>
                                        <p:tgtEl>
                                          <p:spTgt spid="75"/>
                                        </p:tgtEl>
                                        <p:attrNameLst>
                                          <p:attrName>ppt_h</p:attrName>
                                        </p:attrNameLst>
                                      </p:cBhvr>
                                      <p:tavLst>
                                        <p:tav tm="0">
                                          <p:val>
                                            <p:fltVal val="0"/>
                                          </p:val>
                                        </p:tav>
                                        <p:tav tm="100000">
                                          <p:val>
                                            <p:strVal val="#ppt_h"/>
                                          </p:val>
                                        </p:tav>
                                      </p:tavLst>
                                    </p:anim>
                                    <p:animEffect transition="in" filter="fade">
                                      <p:cBhvr>
                                        <p:cTn id="390" dur="500"/>
                                        <p:tgtEl>
                                          <p:spTgt spid="75"/>
                                        </p:tgtEl>
                                      </p:cBhvr>
                                    </p:animEffect>
                                  </p:childTnLst>
                                </p:cTn>
                              </p:par>
                              <p:par>
                                <p:cTn id="391" presetID="53" presetClass="entr" presetSubtype="16" fill="hold" grpId="0" nodeType="withEffect">
                                  <p:stCondLst>
                                    <p:cond delay="0"/>
                                  </p:stCondLst>
                                  <p:childTnLst>
                                    <p:set>
                                      <p:cBhvr>
                                        <p:cTn id="392" dur="1" fill="hold">
                                          <p:stCondLst>
                                            <p:cond delay="0"/>
                                          </p:stCondLst>
                                        </p:cTn>
                                        <p:tgtEl>
                                          <p:spTgt spid="76"/>
                                        </p:tgtEl>
                                        <p:attrNameLst>
                                          <p:attrName>style.visibility</p:attrName>
                                        </p:attrNameLst>
                                      </p:cBhvr>
                                      <p:to>
                                        <p:strVal val="visible"/>
                                      </p:to>
                                    </p:set>
                                    <p:anim calcmode="lin" valueType="num">
                                      <p:cBhvr>
                                        <p:cTn id="393" dur="500" fill="hold"/>
                                        <p:tgtEl>
                                          <p:spTgt spid="76"/>
                                        </p:tgtEl>
                                        <p:attrNameLst>
                                          <p:attrName>ppt_w</p:attrName>
                                        </p:attrNameLst>
                                      </p:cBhvr>
                                      <p:tavLst>
                                        <p:tav tm="0">
                                          <p:val>
                                            <p:fltVal val="0"/>
                                          </p:val>
                                        </p:tav>
                                        <p:tav tm="100000">
                                          <p:val>
                                            <p:strVal val="#ppt_w"/>
                                          </p:val>
                                        </p:tav>
                                      </p:tavLst>
                                    </p:anim>
                                    <p:anim calcmode="lin" valueType="num">
                                      <p:cBhvr>
                                        <p:cTn id="394" dur="500" fill="hold"/>
                                        <p:tgtEl>
                                          <p:spTgt spid="76"/>
                                        </p:tgtEl>
                                        <p:attrNameLst>
                                          <p:attrName>ppt_h</p:attrName>
                                        </p:attrNameLst>
                                      </p:cBhvr>
                                      <p:tavLst>
                                        <p:tav tm="0">
                                          <p:val>
                                            <p:fltVal val="0"/>
                                          </p:val>
                                        </p:tav>
                                        <p:tav tm="100000">
                                          <p:val>
                                            <p:strVal val="#ppt_h"/>
                                          </p:val>
                                        </p:tav>
                                      </p:tavLst>
                                    </p:anim>
                                    <p:animEffect transition="in" filter="fade">
                                      <p:cBhvr>
                                        <p:cTn id="395" dur="500"/>
                                        <p:tgtEl>
                                          <p:spTgt spid="76"/>
                                        </p:tgtEl>
                                      </p:cBhvr>
                                    </p:animEffect>
                                  </p:childTnLst>
                                </p:cTn>
                              </p:par>
                              <p:par>
                                <p:cTn id="396" presetID="53" presetClass="entr" presetSubtype="16" fill="hold" grpId="0" nodeType="withEffect">
                                  <p:stCondLst>
                                    <p:cond delay="0"/>
                                  </p:stCondLst>
                                  <p:childTnLst>
                                    <p:set>
                                      <p:cBhvr>
                                        <p:cTn id="397" dur="1" fill="hold">
                                          <p:stCondLst>
                                            <p:cond delay="0"/>
                                          </p:stCondLst>
                                        </p:cTn>
                                        <p:tgtEl>
                                          <p:spTgt spid="77"/>
                                        </p:tgtEl>
                                        <p:attrNameLst>
                                          <p:attrName>style.visibility</p:attrName>
                                        </p:attrNameLst>
                                      </p:cBhvr>
                                      <p:to>
                                        <p:strVal val="visible"/>
                                      </p:to>
                                    </p:set>
                                    <p:anim calcmode="lin" valueType="num">
                                      <p:cBhvr>
                                        <p:cTn id="398" dur="500" fill="hold"/>
                                        <p:tgtEl>
                                          <p:spTgt spid="77"/>
                                        </p:tgtEl>
                                        <p:attrNameLst>
                                          <p:attrName>ppt_w</p:attrName>
                                        </p:attrNameLst>
                                      </p:cBhvr>
                                      <p:tavLst>
                                        <p:tav tm="0">
                                          <p:val>
                                            <p:fltVal val="0"/>
                                          </p:val>
                                        </p:tav>
                                        <p:tav tm="100000">
                                          <p:val>
                                            <p:strVal val="#ppt_w"/>
                                          </p:val>
                                        </p:tav>
                                      </p:tavLst>
                                    </p:anim>
                                    <p:anim calcmode="lin" valueType="num">
                                      <p:cBhvr>
                                        <p:cTn id="399" dur="500" fill="hold"/>
                                        <p:tgtEl>
                                          <p:spTgt spid="77"/>
                                        </p:tgtEl>
                                        <p:attrNameLst>
                                          <p:attrName>ppt_h</p:attrName>
                                        </p:attrNameLst>
                                      </p:cBhvr>
                                      <p:tavLst>
                                        <p:tav tm="0">
                                          <p:val>
                                            <p:fltVal val="0"/>
                                          </p:val>
                                        </p:tav>
                                        <p:tav tm="100000">
                                          <p:val>
                                            <p:strVal val="#ppt_h"/>
                                          </p:val>
                                        </p:tav>
                                      </p:tavLst>
                                    </p:anim>
                                    <p:animEffect transition="in" filter="fade">
                                      <p:cBhvr>
                                        <p:cTn id="400" dur="500"/>
                                        <p:tgtEl>
                                          <p:spTgt spid="77"/>
                                        </p:tgtEl>
                                      </p:cBhvr>
                                    </p:animEffect>
                                  </p:childTnLst>
                                </p:cTn>
                              </p:par>
                              <p:par>
                                <p:cTn id="401" presetID="53" presetClass="entr" presetSubtype="16" fill="hold" grpId="0" nodeType="withEffect">
                                  <p:stCondLst>
                                    <p:cond delay="0"/>
                                  </p:stCondLst>
                                  <p:childTnLst>
                                    <p:set>
                                      <p:cBhvr>
                                        <p:cTn id="402" dur="1" fill="hold">
                                          <p:stCondLst>
                                            <p:cond delay="0"/>
                                          </p:stCondLst>
                                        </p:cTn>
                                        <p:tgtEl>
                                          <p:spTgt spid="78"/>
                                        </p:tgtEl>
                                        <p:attrNameLst>
                                          <p:attrName>style.visibility</p:attrName>
                                        </p:attrNameLst>
                                      </p:cBhvr>
                                      <p:to>
                                        <p:strVal val="visible"/>
                                      </p:to>
                                    </p:set>
                                    <p:anim calcmode="lin" valueType="num">
                                      <p:cBhvr>
                                        <p:cTn id="403" dur="500" fill="hold"/>
                                        <p:tgtEl>
                                          <p:spTgt spid="78"/>
                                        </p:tgtEl>
                                        <p:attrNameLst>
                                          <p:attrName>ppt_w</p:attrName>
                                        </p:attrNameLst>
                                      </p:cBhvr>
                                      <p:tavLst>
                                        <p:tav tm="0">
                                          <p:val>
                                            <p:fltVal val="0"/>
                                          </p:val>
                                        </p:tav>
                                        <p:tav tm="100000">
                                          <p:val>
                                            <p:strVal val="#ppt_w"/>
                                          </p:val>
                                        </p:tav>
                                      </p:tavLst>
                                    </p:anim>
                                    <p:anim calcmode="lin" valueType="num">
                                      <p:cBhvr>
                                        <p:cTn id="404" dur="500" fill="hold"/>
                                        <p:tgtEl>
                                          <p:spTgt spid="78"/>
                                        </p:tgtEl>
                                        <p:attrNameLst>
                                          <p:attrName>ppt_h</p:attrName>
                                        </p:attrNameLst>
                                      </p:cBhvr>
                                      <p:tavLst>
                                        <p:tav tm="0">
                                          <p:val>
                                            <p:fltVal val="0"/>
                                          </p:val>
                                        </p:tav>
                                        <p:tav tm="100000">
                                          <p:val>
                                            <p:strVal val="#ppt_h"/>
                                          </p:val>
                                        </p:tav>
                                      </p:tavLst>
                                    </p:anim>
                                    <p:animEffect transition="in" filter="fade">
                                      <p:cBhvr>
                                        <p:cTn id="405" dur="500"/>
                                        <p:tgtEl>
                                          <p:spTgt spid="78"/>
                                        </p:tgtEl>
                                      </p:cBhvr>
                                    </p:animEffect>
                                  </p:childTnLst>
                                </p:cTn>
                              </p:par>
                              <p:par>
                                <p:cTn id="406" presetID="53" presetClass="entr" presetSubtype="16" fill="hold" grpId="0" nodeType="withEffect">
                                  <p:stCondLst>
                                    <p:cond delay="0"/>
                                  </p:stCondLst>
                                  <p:childTnLst>
                                    <p:set>
                                      <p:cBhvr>
                                        <p:cTn id="407" dur="1" fill="hold">
                                          <p:stCondLst>
                                            <p:cond delay="0"/>
                                          </p:stCondLst>
                                        </p:cTn>
                                        <p:tgtEl>
                                          <p:spTgt spid="79"/>
                                        </p:tgtEl>
                                        <p:attrNameLst>
                                          <p:attrName>style.visibility</p:attrName>
                                        </p:attrNameLst>
                                      </p:cBhvr>
                                      <p:to>
                                        <p:strVal val="visible"/>
                                      </p:to>
                                    </p:set>
                                    <p:anim calcmode="lin" valueType="num">
                                      <p:cBhvr>
                                        <p:cTn id="408" dur="500" fill="hold"/>
                                        <p:tgtEl>
                                          <p:spTgt spid="79"/>
                                        </p:tgtEl>
                                        <p:attrNameLst>
                                          <p:attrName>ppt_w</p:attrName>
                                        </p:attrNameLst>
                                      </p:cBhvr>
                                      <p:tavLst>
                                        <p:tav tm="0">
                                          <p:val>
                                            <p:fltVal val="0"/>
                                          </p:val>
                                        </p:tav>
                                        <p:tav tm="100000">
                                          <p:val>
                                            <p:strVal val="#ppt_w"/>
                                          </p:val>
                                        </p:tav>
                                      </p:tavLst>
                                    </p:anim>
                                    <p:anim calcmode="lin" valueType="num">
                                      <p:cBhvr>
                                        <p:cTn id="409" dur="500" fill="hold"/>
                                        <p:tgtEl>
                                          <p:spTgt spid="79"/>
                                        </p:tgtEl>
                                        <p:attrNameLst>
                                          <p:attrName>ppt_h</p:attrName>
                                        </p:attrNameLst>
                                      </p:cBhvr>
                                      <p:tavLst>
                                        <p:tav tm="0">
                                          <p:val>
                                            <p:fltVal val="0"/>
                                          </p:val>
                                        </p:tav>
                                        <p:tav tm="100000">
                                          <p:val>
                                            <p:strVal val="#ppt_h"/>
                                          </p:val>
                                        </p:tav>
                                      </p:tavLst>
                                    </p:anim>
                                    <p:animEffect transition="in" filter="fade">
                                      <p:cBhvr>
                                        <p:cTn id="410" dur="500"/>
                                        <p:tgtEl>
                                          <p:spTgt spid="79"/>
                                        </p:tgtEl>
                                      </p:cBhvr>
                                    </p:animEffect>
                                  </p:childTnLst>
                                </p:cTn>
                              </p:par>
                              <p:par>
                                <p:cTn id="411" presetID="53" presetClass="entr" presetSubtype="16" fill="hold" grpId="0" nodeType="withEffect">
                                  <p:stCondLst>
                                    <p:cond delay="0"/>
                                  </p:stCondLst>
                                  <p:childTnLst>
                                    <p:set>
                                      <p:cBhvr>
                                        <p:cTn id="412" dur="1" fill="hold">
                                          <p:stCondLst>
                                            <p:cond delay="0"/>
                                          </p:stCondLst>
                                        </p:cTn>
                                        <p:tgtEl>
                                          <p:spTgt spid="80"/>
                                        </p:tgtEl>
                                        <p:attrNameLst>
                                          <p:attrName>style.visibility</p:attrName>
                                        </p:attrNameLst>
                                      </p:cBhvr>
                                      <p:to>
                                        <p:strVal val="visible"/>
                                      </p:to>
                                    </p:set>
                                    <p:anim calcmode="lin" valueType="num">
                                      <p:cBhvr>
                                        <p:cTn id="413" dur="500" fill="hold"/>
                                        <p:tgtEl>
                                          <p:spTgt spid="80"/>
                                        </p:tgtEl>
                                        <p:attrNameLst>
                                          <p:attrName>ppt_w</p:attrName>
                                        </p:attrNameLst>
                                      </p:cBhvr>
                                      <p:tavLst>
                                        <p:tav tm="0">
                                          <p:val>
                                            <p:fltVal val="0"/>
                                          </p:val>
                                        </p:tav>
                                        <p:tav tm="100000">
                                          <p:val>
                                            <p:strVal val="#ppt_w"/>
                                          </p:val>
                                        </p:tav>
                                      </p:tavLst>
                                    </p:anim>
                                    <p:anim calcmode="lin" valueType="num">
                                      <p:cBhvr>
                                        <p:cTn id="414" dur="500" fill="hold"/>
                                        <p:tgtEl>
                                          <p:spTgt spid="80"/>
                                        </p:tgtEl>
                                        <p:attrNameLst>
                                          <p:attrName>ppt_h</p:attrName>
                                        </p:attrNameLst>
                                      </p:cBhvr>
                                      <p:tavLst>
                                        <p:tav tm="0">
                                          <p:val>
                                            <p:fltVal val="0"/>
                                          </p:val>
                                        </p:tav>
                                        <p:tav tm="100000">
                                          <p:val>
                                            <p:strVal val="#ppt_h"/>
                                          </p:val>
                                        </p:tav>
                                      </p:tavLst>
                                    </p:anim>
                                    <p:animEffect transition="in" filter="fade">
                                      <p:cBhvr>
                                        <p:cTn id="415" dur="500"/>
                                        <p:tgtEl>
                                          <p:spTgt spid="80"/>
                                        </p:tgtEl>
                                      </p:cBhvr>
                                    </p:animEffect>
                                  </p:childTnLst>
                                </p:cTn>
                              </p:par>
                              <p:par>
                                <p:cTn id="416" presetID="53" presetClass="entr" presetSubtype="16" fill="hold" grpId="0" nodeType="withEffect">
                                  <p:stCondLst>
                                    <p:cond delay="0"/>
                                  </p:stCondLst>
                                  <p:childTnLst>
                                    <p:set>
                                      <p:cBhvr>
                                        <p:cTn id="417" dur="1" fill="hold">
                                          <p:stCondLst>
                                            <p:cond delay="0"/>
                                          </p:stCondLst>
                                        </p:cTn>
                                        <p:tgtEl>
                                          <p:spTgt spid="81"/>
                                        </p:tgtEl>
                                        <p:attrNameLst>
                                          <p:attrName>style.visibility</p:attrName>
                                        </p:attrNameLst>
                                      </p:cBhvr>
                                      <p:to>
                                        <p:strVal val="visible"/>
                                      </p:to>
                                    </p:set>
                                    <p:anim calcmode="lin" valueType="num">
                                      <p:cBhvr>
                                        <p:cTn id="418" dur="500" fill="hold"/>
                                        <p:tgtEl>
                                          <p:spTgt spid="81"/>
                                        </p:tgtEl>
                                        <p:attrNameLst>
                                          <p:attrName>ppt_w</p:attrName>
                                        </p:attrNameLst>
                                      </p:cBhvr>
                                      <p:tavLst>
                                        <p:tav tm="0">
                                          <p:val>
                                            <p:fltVal val="0"/>
                                          </p:val>
                                        </p:tav>
                                        <p:tav tm="100000">
                                          <p:val>
                                            <p:strVal val="#ppt_w"/>
                                          </p:val>
                                        </p:tav>
                                      </p:tavLst>
                                    </p:anim>
                                    <p:anim calcmode="lin" valueType="num">
                                      <p:cBhvr>
                                        <p:cTn id="419" dur="500" fill="hold"/>
                                        <p:tgtEl>
                                          <p:spTgt spid="81"/>
                                        </p:tgtEl>
                                        <p:attrNameLst>
                                          <p:attrName>ppt_h</p:attrName>
                                        </p:attrNameLst>
                                      </p:cBhvr>
                                      <p:tavLst>
                                        <p:tav tm="0">
                                          <p:val>
                                            <p:fltVal val="0"/>
                                          </p:val>
                                        </p:tav>
                                        <p:tav tm="100000">
                                          <p:val>
                                            <p:strVal val="#ppt_h"/>
                                          </p:val>
                                        </p:tav>
                                      </p:tavLst>
                                    </p:anim>
                                    <p:animEffect transition="in" filter="fade">
                                      <p:cBhvr>
                                        <p:cTn id="420" dur="500"/>
                                        <p:tgtEl>
                                          <p:spTgt spid="81"/>
                                        </p:tgtEl>
                                      </p:cBhvr>
                                    </p:animEffect>
                                  </p:childTnLst>
                                </p:cTn>
                              </p:par>
                              <p:par>
                                <p:cTn id="421" presetID="53" presetClass="entr" presetSubtype="16" fill="hold" grpId="0" nodeType="withEffect">
                                  <p:stCondLst>
                                    <p:cond delay="0"/>
                                  </p:stCondLst>
                                  <p:childTnLst>
                                    <p:set>
                                      <p:cBhvr>
                                        <p:cTn id="422" dur="1" fill="hold">
                                          <p:stCondLst>
                                            <p:cond delay="0"/>
                                          </p:stCondLst>
                                        </p:cTn>
                                        <p:tgtEl>
                                          <p:spTgt spid="73"/>
                                        </p:tgtEl>
                                        <p:attrNameLst>
                                          <p:attrName>style.visibility</p:attrName>
                                        </p:attrNameLst>
                                      </p:cBhvr>
                                      <p:to>
                                        <p:strVal val="visible"/>
                                      </p:to>
                                    </p:set>
                                    <p:anim calcmode="lin" valueType="num">
                                      <p:cBhvr>
                                        <p:cTn id="423" dur="500" fill="hold"/>
                                        <p:tgtEl>
                                          <p:spTgt spid="73"/>
                                        </p:tgtEl>
                                        <p:attrNameLst>
                                          <p:attrName>ppt_w</p:attrName>
                                        </p:attrNameLst>
                                      </p:cBhvr>
                                      <p:tavLst>
                                        <p:tav tm="0">
                                          <p:val>
                                            <p:fltVal val="0"/>
                                          </p:val>
                                        </p:tav>
                                        <p:tav tm="100000">
                                          <p:val>
                                            <p:strVal val="#ppt_w"/>
                                          </p:val>
                                        </p:tav>
                                      </p:tavLst>
                                    </p:anim>
                                    <p:anim calcmode="lin" valueType="num">
                                      <p:cBhvr>
                                        <p:cTn id="424" dur="500" fill="hold"/>
                                        <p:tgtEl>
                                          <p:spTgt spid="73"/>
                                        </p:tgtEl>
                                        <p:attrNameLst>
                                          <p:attrName>ppt_h</p:attrName>
                                        </p:attrNameLst>
                                      </p:cBhvr>
                                      <p:tavLst>
                                        <p:tav tm="0">
                                          <p:val>
                                            <p:fltVal val="0"/>
                                          </p:val>
                                        </p:tav>
                                        <p:tav tm="100000">
                                          <p:val>
                                            <p:strVal val="#ppt_h"/>
                                          </p:val>
                                        </p:tav>
                                      </p:tavLst>
                                    </p:anim>
                                    <p:animEffect transition="in" filter="fade">
                                      <p:cBhvr>
                                        <p:cTn id="425" dur="500"/>
                                        <p:tgtEl>
                                          <p:spTgt spid="73"/>
                                        </p:tgtEl>
                                      </p:cBhvr>
                                    </p:animEffect>
                                  </p:childTnLst>
                                </p:cTn>
                              </p:par>
                            </p:childTnLst>
                          </p:cTn>
                        </p:par>
                      </p:childTnLst>
                    </p:cTn>
                  </p:par>
                  <p:par>
                    <p:cTn id="426" fill="hold">
                      <p:stCondLst>
                        <p:cond delay="indefinite"/>
                      </p:stCondLst>
                      <p:childTnLst>
                        <p:par>
                          <p:cTn id="427" fill="hold">
                            <p:stCondLst>
                              <p:cond delay="0"/>
                            </p:stCondLst>
                            <p:childTnLst>
                              <p:par>
                                <p:cTn id="428" presetID="16" presetClass="entr" presetSubtype="21" fill="hold" grpId="0" nodeType="clickEffect">
                                  <p:stCondLst>
                                    <p:cond delay="0"/>
                                  </p:stCondLst>
                                  <p:childTnLst>
                                    <p:set>
                                      <p:cBhvr>
                                        <p:cTn id="429" dur="1" fill="hold">
                                          <p:stCondLst>
                                            <p:cond delay="0"/>
                                          </p:stCondLst>
                                        </p:cTn>
                                        <p:tgtEl>
                                          <p:spTgt spid="83"/>
                                        </p:tgtEl>
                                        <p:attrNameLst>
                                          <p:attrName>style.visibility</p:attrName>
                                        </p:attrNameLst>
                                      </p:cBhvr>
                                      <p:to>
                                        <p:strVal val="visible"/>
                                      </p:to>
                                    </p:set>
                                    <p:animEffect transition="in" filter="barn(inVertical)">
                                      <p:cBhvr>
                                        <p:cTn id="430" dur="500"/>
                                        <p:tgtEl>
                                          <p:spTgt spid="83"/>
                                        </p:tgtEl>
                                      </p:cBhvr>
                                    </p:animEffect>
                                  </p:childTnLst>
                                </p:cTn>
                              </p:par>
                              <p:par>
                                <p:cTn id="431" presetID="16" presetClass="entr" presetSubtype="21" fill="hold" grpId="0" nodeType="withEffect">
                                  <p:stCondLst>
                                    <p:cond delay="0"/>
                                  </p:stCondLst>
                                  <p:childTnLst>
                                    <p:set>
                                      <p:cBhvr>
                                        <p:cTn id="432" dur="1" fill="hold">
                                          <p:stCondLst>
                                            <p:cond delay="0"/>
                                          </p:stCondLst>
                                        </p:cTn>
                                        <p:tgtEl>
                                          <p:spTgt spid="85"/>
                                        </p:tgtEl>
                                        <p:attrNameLst>
                                          <p:attrName>style.visibility</p:attrName>
                                        </p:attrNameLst>
                                      </p:cBhvr>
                                      <p:to>
                                        <p:strVal val="visible"/>
                                      </p:to>
                                    </p:set>
                                    <p:animEffect transition="in" filter="barn(inVertical)">
                                      <p:cBhvr>
                                        <p:cTn id="433" dur="500"/>
                                        <p:tgtEl>
                                          <p:spTgt spid="85"/>
                                        </p:tgtEl>
                                      </p:cBhvr>
                                    </p:animEffect>
                                  </p:childTnLst>
                                </p:cTn>
                              </p:par>
                              <p:par>
                                <p:cTn id="434" presetID="16" presetClass="entr" presetSubtype="21" fill="hold" grpId="0" nodeType="withEffect">
                                  <p:stCondLst>
                                    <p:cond delay="0"/>
                                  </p:stCondLst>
                                  <p:childTnLst>
                                    <p:set>
                                      <p:cBhvr>
                                        <p:cTn id="435" dur="1" fill="hold">
                                          <p:stCondLst>
                                            <p:cond delay="0"/>
                                          </p:stCondLst>
                                        </p:cTn>
                                        <p:tgtEl>
                                          <p:spTgt spid="84"/>
                                        </p:tgtEl>
                                        <p:attrNameLst>
                                          <p:attrName>style.visibility</p:attrName>
                                        </p:attrNameLst>
                                      </p:cBhvr>
                                      <p:to>
                                        <p:strVal val="visible"/>
                                      </p:to>
                                    </p:set>
                                    <p:animEffect transition="in" filter="barn(inVertical)">
                                      <p:cBhvr>
                                        <p:cTn id="436" dur="500"/>
                                        <p:tgtEl>
                                          <p:spTgt spid="84"/>
                                        </p:tgtEl>
                                      </p:cBhvr>
                                    </p:animEffect>
                                  </p:childTnLst>
                                </p:cTn>
                              </p:par>
                            </p:childTnLst>
                          </p:cTn>
                        </p:par>
                      </p:childTnLst>
                    </p:cTn>
                  </p:par>
                  <p:par>
                    <p:cTn id="437" fill="hold">
                      <p:stCondLst>
                        <p:cond delay="indefinite"/>
                      </p:stCondLst>
                      <p:childTnLst>
                        <p:par>
                          <p:cTn id="438" fill="hold">
                            <p:stCondLst>
                              <p:cond delay="0"/>
                            </p:stCondLst>
                            <p:childTnLst>
                              <p:par>
                                <p:cTn id="439" presetID="26" presetClass="entr" presetSubtype="0" fill="hold" grpId="0" nodeType="clickEffect">
                                  <p:stCondLst>
                                    <p:cond delay="0"/>
                                  </p:stCondLst>
                                  <p:childTnLst>
                                    <p:set>
                                      <p:cBhvr>
                                        <p:cTn id="440" dur="1" fill="hold">
                                          <p:stCondLst>
                                            <p:cond delay="0"/>
                                          </p:stCondLst>
                                        </p:cTn>
                                        <p:tgtEl>
                                          <p:spTgt spid="86"/>
                                        </p:tgtEl>
                                        <p:attrNameLst>
                                          <p:attrName>style.visibility</p:attrName>
                                        </p:attrNameLst>
                                      </p:cBhvr>
                                      <p:to>
                                        <p:strVal val="visible"/>
                                      </p:to>
                                    </p:set>
                                    <p:animEffect transition="in" filter="wipe(down)">
                                      <p:cBhvr>
                                        <p:cTn id="441" dur="580">
                                          <p:stCondLst>
                                            <p:cond delay="0"/>
                                          </p:stCondLst>
                                        </p:cTn>
                                        <p:tgtEl>
                                          <p:spTgt spid="86"/>
                                        </p:tgtEl>
                                      </p:cBhvr>
                                    </p:animEffect>
                                    <p:anim calcmode="lin" valueType="num">
                                      <p:cBhvr>
                                        <p:cTn id="442"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443"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444"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445"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446"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447" dur="26">
                                          <p:stCondLst>
                                            <p:cond delay="650"/>
                                          </p:stCondLst>
                                        </p:cTn>
                                        <p:tgtEl>
                                          <p:spTgt spid="86"/>
                                        </p:tgtEl>
                                      </p:cBhvr>
                                      <p:to x="100000" y="60000"/>
                                    </p:animScale>
                                    <p:animScale>
                                      <p:cBhvr>
                                        <p:cTn id="448" dur="166" decel="50000">
                                          <p:stCondLst>
                                            <p:cond delay="676"/>
                                          </p:stCondLst>
                                        </p:cTn>
                                        <p:tgtEl>
                                          <p:spTgt spid="86"/>
                                        </p:tgtEl>
                                      </p:cBhvr>
                                      <p:to x="100000" y="100000"/>
                                    </p:animScale>
                                    <p:animScale>
                                      <p:cBhvr>
                                        <p:cTn id="449" dur="26">
                                          <p:stCondLst>
                                            <p:cond delay="1312"/>
                                          </p:stCondLst>
                                        </p:cTn>
                                        <p:tgtEl>
                                          <p:spTgt spid="86"/>
                                        </p:tgtEl>
                                      </p:cBhvr>
                                      <p:to x="100000" y="80000"/>
                                    </p:animScale>
                                    <p:animScale>
                                      <p:cBhvr>
                                        <p:cTn id="450" dur="166" decel="50000">
                                          <p:stCondLst>
                                            <p:cond delay="1338"/>
                                          </p:stCondLst>
                                        </p:cTn>
                                        <p:tgtEl>
                                          <p:spTgt spid="86"/>
                                        </p:tgtEl>
                                      </p:cBhvr>
                                      <p:to x="100000" y="100000"/>
                                    </p:animScale>
                                    <p:animScale>
                                      <p:cBhvr>
                                        <p:cTn id="451" dur="26">
                                          <p:stCondLst>
                                            <p:cond delay="1642"/>
                                          </p:stCondLst>
                                        </p:cTn>
                                        <p:tgtEl>
                                          <p:spTgt spid="86"/>
                                        </p:tgtEl>
                                      </p:cBhvr>
                                      <p:to x="100000" y="90000"/>
                                    </p:animScale>
                                    <p:animScale>
                                      <p:cBhvr>
                                        <p:cTn id="452" dur="166" decel="50000">
                                          <p:stCondLst>
                                            <p:cond delay="1668"/>
                                          </p:stCondLst>
                                        </p:cTn>
                                        <p:tgtEl>
                                          <p:spTgt spid="86"/>
                                        </p:tgtEl>
                                      </p:cBhvr>
                                      <p:to x="100000" y="100000"/>
                                    </p:animScale>
                                    <p:animScale>
                                      <p:cBhvr>
                                        <p:cTn id="453" dur="26">
                                          <p:stCondLst>
                                            <p:cond delay="1808"/>
                                          </p:stCondLst>
                                        </p:cTn>
                                        <p:tgtEl>
                                          <p:spTgt spid="86"/>
                                        </p:tgtEl>
                                      </p:cBhvr>
                                      <p:to x="100000" y="95000"/>
                                    </p:animScale>
                                    <p:animScale>
                                      <p:cBhvr>
                                        <p:cTn id="454" dur="166" decel="50000">
                                          <p:stCondLst>
                                            <p:cond delay="1834"/>
                                          </p:stCondLst>
                                        </p:cTn>
                                        <p:tgtEl>
                                          <p:spTgt spid="86"/>
                                        </p:tgtEl>
                                      </p:cBhvr>
                                      <p:to x="100000" y="100000"/>
                                    </p:animScale>
                                  </p:childTnLst>
                                </p:cTn>
                              </p:par>
                            </p:childTnLst>
                          </p:cTn>
                        </p:par>
                      </p:childTnLst>
                    </p:cTn>
                  </p:par>
                  <p:par>
                    <p:cTn id="455" fill="hold">
                      <p:stCondLst>
                        <p:cond delay="indefinite"/>
                      </p:stCondLst>
                      <p:childTnLst>
                        <p:par>
                          <p:cTn id="456" fill="hold">
                            <p:stCondLst>
                              <p:cond delay="0"/>
                            </p:stCondLst>
                            <p:childTnLst>
                              <p:par>
                                <p:cTn id="457" presetID="26" presetClass="entr" presetSubtype="0" fill="hold" grpId="0" nodeType="clickEffect">
                                  <p:stCondLst>
                                    <p:cond delay="0"/>
                                  </p:stCondLst>
                                  <p:childTnLst>
                                    <p:set>
                                      <p:cBhvr>
                                        <p:cTn id="458" dur="1" fill="hold">
                                          <p:stCondLst>
                                            <p:cond delay="0"/>
                                          </p:stCondLst>
                                        </p:cTn>
                                        <p:tgtEl>
                                          <p:spTgt spid="87"/>
                                        </p:tgtEl>
                                        <p:attrNameLst>
                                          <p:attrName>style.visibility</p:attrName>
                                        </p:attrNameLst>
                                      </p:cBhvr>
                                      <p:to>
                                        <p:strVal val="visible"/>
                                      </p:to>
                                    </p:set>
                                    <p:animEffect transition="in" filter="wipe(down)">
                                      <p:cBhvr>
                                        <p:cTn id="459" dur="580">
                                          <p:stCondLst>
                                            <p:cond delay="0"/>
                                          </p:stCondLst>
                                        </p:cTn>
                                        <p:tgtEl>
                                          <p:spTgt spid="87"/>
                                        </p:tgtEl>
                                      </p:cBhvr>
                                    </p:animEffect>
                                    <p:anim calcmode="lin" valueType="num">
                                      <p:cBhvr>
                                        <p:cTn id="460"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461"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462"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463"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464"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465" dur="26">
                                          <p:stCondLst>
                                            <p:cond delay="650"/>
                                          </p:stCondLst>
                                        </p:cTn>
                                        <p:tgtEl>
                                          <p:spTgt spid="87"/>
                                        </p:tgtEl>
                                      </p:cBhvr>
                                      <p:to x="100000" y="60000"/>
                                    </p:animScale>
                                    <p:animScale>
                                      <p:cBhvr>
                                        <p:cTn id="466" dur="166" decel="50000">
                                          <p:stCondLst>
                                            <p:cond delay="676"/>
                                          </p:stCondLst>
                                        </p:cTn>
                                        <p:tgtEl>
                                          <p:spTgt spid="87"/>
                                        </p:tgtEl>
                                      </p:cBhvr>
                                      <p:to x="100000" y="100000"/>
                                    </p:animScale>
                                    <p:animScale>
                                      <p:cBhvr>
                                        <p:cTn id="467" dur="26">
                                          <p:stCondLst>
                                            <p:cond delay="1312"/>
                                          </p:stCondLst>
                                        </p:cTn>
                                        <p:tgtEl>
                                          <p:spTgt spid="87"/>
                                        </p:tgtEl>
                                      </p:cBhvr>
                                      <p:to x="100000" y="80000"/>
                                    </p:animScale>
                                    <p:animScale>
                                      <p:cBhvr>
                                        <p:cTn id="468" dur="166" decel="50000">
                                          <p:stCondLst>
                                            <p:cond delay="1338"/>
                                          </p:stCondLst>
                                        </p:cTn>
                                        <p:tgtEl>
                                          <p:spTgt spid="87"/>
                                        </p:tgtEl>
                                      </p:cBhvr>
                                      <p:to x="100000" y="100000"/>
                                    </p:animScale>
                                    <p:animScale>
                                      <p:cBhvr>
                                        <p:cTn id="469" dur="26">
                                          <p:stCondLst>
                                            <p:cond delay="1642"/>
                                          </p:stCondLst>
                                        </p:cTn>
                                        <p:tgtEl>
                                          <p:spTgt spid="87"/>
                                        </p:tgtEl>
                                      </p:cBhvr>
                                      <p:to x="100000" y="90000"/>
                                    </p:animScale>
                                    <p:animScale>
                                      <p:cBhvr>
                                        <p:cTn id="470" dur="166" decel="50000">
                                          <p:stCondLst>
                                            <p:cond delay="1668"/>
                                          </p:stCondLst>
                                        </p:cTn>
                                        <p:tgtEl>
                                          <p:spTgt spid="87"/>
                                        </p:tgtEl>
                                      </p:cBhvr>
                                      <p:to x="100000" y="100000"/>
                                    </p:animScale>
                                    <p:animScale>
                                      <p:cBhvr>
                                        <p:cTn id="471" dur="26">
                                          <p:stCondLst>
                                            <p:cond delay="1808"/>
                                          </p:stCondLst>
                                        </p:cTn>
                                        <p:tgtEl>
                                          <p:spTgt spid="87"/>
                                        </p:tgtEl>
                                      </p:cBhvr>
                                      <p:to x="100000" y="95000"/>
                                    </p:animScale>
                                    <p:animScale>
                                      <p:cBhvr>
                                        <p:cTn id="472" dur="166" decel="50000">
                                          <p:stCondLst>
                                            <p:cond delay="1834"/>
                                          </p:stCondLst>
                                        </p:cTn>
                                        <p:tgtEl>
                                          <p:spTgt spid="87"/>
                                        </p:tgtEl>
                                      </p:cBhvr>
                                      <p:to x="100000" y="100000"/>
                                    </p:animScale>
                                  </p:childTnLst>
                                </p:cTn>
                              </p:par>
                            </p:childTnLst>
                          </p:cTn>
                        </p:par>
                      </p:childTnLst>
                    </p:cTn>
                  </p:par>
                  <p:par>
                    <p:cTn id="473" fill="hold">
                      <p:stCondLst>
                        <p:cond delay="indefinite"/>
                      </p:stCondLst>
                      <p:childTnLst>
                        <p:par>
                          <p:cTn id="474" fill="hold">
                            <p:stCondLst>
                              <p:cond delay="0"/>
                            </p:stCondLst>
                            <p:childTnLst>
                              <p:par>
                                <p:cTn id="475" presetID="26" presetClass="entr" presetSubtype="0" fill="hold" grpId="0" nodeType="clickEffect">
                                  <p:stCondLst>
                                    <p:cond delay="0"/>
                                  </p:stCondLst>
                                  <p:childTnLst>
                                    <p:set>
                                      <p:cBhvr>
                                        <p:cTn id="476" dur="1" fill="hold">
                                          <p:stCondLst>
                                            <p:cond delay="0"/>
                                          </p:stCondLst>
                                        </p:cTn>
                                        <p:tgtEl>
                                          <p:spTgt spid="88"/>
                                        </p:tgtEl>
                                        <p:attrNameLst>
                                          <p:attrName>style.visibility</p:attrName>
                                        </p:attrNameLst>
                                      </p:cBhvr>
                                      <p:to>
                                        <p:strVal val="visible"/>
                                      </p:to>
                                    </p:set>
                                    <p:animEffect transition="in" filter="wipe(down)">
                                      <p:cBhvr>
                                        <p:cTn id="477" dur="580">
                                          <p:stCondLst>
                                            <p:cond delay="0"/>
                                          </p:stCondLst>
                                        </p:cTn>
                                        <p:tgtEl>
                                          <p:spTgt spid="88"/>
                                        </p:tgtEl>
                                      </p:cBhvr>
                                    </p:animEffect>
                                    <p:anim calcmode="lin" valueType="num">
                                      <p:cBhvr>
                                        <p:cTn id="478"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479"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480"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481"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482"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483" dur="26">
                                          <p:stCondLst>
                                            <p:cond delay="650"/>
                                          </p:stCondLst>
                                        </p:cTn>
                                        <p:tgtEl>
                                          <p:spTgt spid="88"/>
                                        </p:tgtEl>
                                      </p:cBhvr>
                                      <p:to x="100000" y="60000"/>
                                    </p:animScale>
                                    <p:animScale>
                                      <p:cBhvr>
                                        <p:cTn id="484" dur="166" decel="50000">
                                          <p:stCondLst>
                                            <p:cond delay="676"/>
                                          </p:stCondLst>
                                        </p:cTn>
                                        <p:tgtEl>
                                          <p:spTgt spid="88"/>
                                        </p:tgtEl>
                                      </p:cBhvr>
                                      <p:to x="100000" y="100000"/>
                                    </p:animScale>
                                    <p:animScale>
                                      <p:cBhvr>
                                        <p:cTn id="485" dur="26">
                                          <p:stCondLst>
                                            <p:cond delay="1312"/>
                                          </p:stCondLst>
                                        </p:cTn>
                                        <p:tgtEl>
                                          <p:spTgt spid="88"/>
                                        </p:tgtEl>
                                      </p:cBhvr>
                                      <p:to x="100000" y="80000"/>
                                    </p:animScale>
                                    <p:animScale>
                                      <p:cBhvr>
                                        <p:cTn id="486" dur="166" decel="50000">
                                          <p:stCondLst>
                                            <p:cond delay="1338"/>
                                          </p:stCondLst>
                                        </p:cTn>
                                        <p:tgtEl>
                                          <p:spTgt spid="88"/>
                                        </p:tgtEl>
                                      </p:cBhvr>
                                      <p:to x="100000" y="100000"/>
                                    </p:animScale>
                                    <p:animScale>
                                      <p:cBhvr>
                                        <p:cTn id="487" dur="26">
                                          <p:stCondLst>
                                            <p:cond delay="1642"/>
                                          </p:stCondLst>
                                        </p:cTn>
                                        <p:tgtEl>
                                          <p:spTgt spid="88"/>
                                        </p:tgtEl>
                                      </p:cBhvr>
                                      <p:to x="100000" y="90000"/>
                                    </p:animScale>
                                    <p:animScale>
                                      <p:cBhvr>
                                        <p:cTn id="488" dur="166" decel="50000">
                                          <p:stCondLst>
                                            <p:cond delay="1668"/>
                                          </p:stCondLst>
                                        </p:cTn>
                                        <p:tgtEl>
                                          <p:spTgt spid="88"/>
                                        </p:tgtEl>
                                      </p:cBhvr>
                                      <p:to x="100000" y="100000"/>
                                    </p:animScale>
                                    <p:animScale>
                                      <p:cBhvr>
                                        <p:cTn id="489" dur="26">
                                          <p:stCondLst>
                                            <p:cond delay="1808"/>
                                          </p:stCondLst>
                                        </p:cTn>
                                        <p:tgtEl>
                                          <p:spTgt spid="88"/>
                                        </p:tgtEl>
                                      </p:cBhvr>
                                      <p:to x="100000" y="95000"/>
                                    </p:animScale>
                                    <p:animScale>
                                      <p:cBhvr>
                                        <p:cTn id="490" dur="166" decel="50000">
                                          <p:stCondLst>
                                            <p:cond delay="1834"/>
                                          </p:stCondLst>
                                        </p:cTn>
                                        <p:tgtEl>
                                          <p:spTgt spid="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P spid="10" grpId="0" animBg="1"/>
      <p:bldP spid="10" grpId="1" animBg="1"/>
      <p:bldP spid="11" grpId="0" animBg="1"/>
      <p:bldP spid="11" grpId="1" animBg="1"/>
      <p:bldP spid="12" grpId="0" animBg="1"/>
      <p:bldP spid="12" grpId="1" animBg="1"/>
      <p:bldP spid="13" grpId="0"/>
      <p:bldP spid="13" grpId="1"/>
      <p:bldP spid="14" grpId="0"/>
      <p:bldP spid="14" grpId="1"/>
      <p:bldP spid="15" grpId="0"/>
      <p:bldP spid="15" grpId="1"/>
      <p:bldP spid="16" grpId="0" animBg="1"/>
      <p:bldP spid="16" grpId="1" animBg="1"/>
      <p:bldP spid="18" grpId="0"/>
      <p:bldP spid="18" grpId="1"/>
      <p:bldGraphic spid="19" grpId="0">
        <p:bldAsOne/>
      </p:bldGraphic>
      <p:bldGraphic spid="19" grpId="1">
        <p:bldAsOne/>
      </p:bldGraphic>
      <p:bldP spid="20" grpId="0" animBg="1"/>
      <p:bldP spid="20" grpId="1" animBg="1"/>
      <p:bldP spid="21" grpId="0" animBg="1"/>
      <p:bldP spid="21" grpId="1" animBg="1"/>
      <p:bldP spid="22" grpId="0" animBg="1"/>
      <p:bldP spid="22" grpId="1" animBg="1"/>
      <p:bldP spid="23" grpId="0"/>
      <p:bldP spid="23" grpId="1"/>
      <p:bldP spid="24" grpId="0"/>
      <p:bldP spid="24" grpId="1"/>
      <p:bldP spid="25" grpId="0"/>
      <p:bldP spid="25" grpId="1"/>
      <p:bldP spid="26" grpId="0" animBg="1"/>
      <p:bldP spid="26" grpId="1" animBg="1"/>
      <p:bldP spid="27" grpId="0"/>
      <p:bldP spid="27" grpId="1"/>
      <p:bldGraphic spid="28" grpId="0">
        <p:bldAsOne/>
      </p:bldGraphic>
      <p:bldGraphic spid="28" grpId="1">
        <p:bldAsOne/>
      </p:bldGraphic>
      <p:bldP spid="29" grpId="0" animBg="1"/>
      <p:bldP spid="29" grpId="1" animBg="1"/>
      <p:bldP spid="30" grpId="0" animBg="1"/>
      <p:bldP spid="30" grpId="1" animBg="1"/>
      <p:bldP spid="31" grpId="0" animBg="1"/>
      <p:bldP spid="31" grpId="1" animBg="1"/>
      <p:bldP spid="32" grpId="0"/>
      <p:bldP spid="32" grpId="1"/>
      <p:bldP spid="33" grpId="0"/>
      <p:bldP spid="33" grpId="1"/>
      <p:bldP spid="34" grpId="0"/>
      <p:bldP spid="34" grpId="1"/>
      <p:bldP spid="35" grpId="0" animBg="1"/>
      <p:bldP spid="35" grpId="1" animBg="1"/>
      <p:bldP spid="36" grpId="0"/>
      <p:bldP spid="36" grpId="1"/>
      <p:bldGraphic spid="55" grpId="0">
        <p:bldAsOne/>
      </p:bldGraphic>
      <p:bldP spid="56" grpId="0" animBg="1"/>
      <p:bldP spid="57" grpId="0" animBg="1"/>
      <p:bldP spid="58" grpId="0" animBg="1"/>
      <p:bldP spid="59" grpId="0"/>
      <p:bldP spid="60" grpId="0"/>
      <p:bldP spid="61" grpId="0"/>
      <p:bldP spid="62" grpId="0" animBg="1"/>
      <p:bldP spid="63" grpId="0"/>
      <p:bldGraphic spid="64" grpId="0">
        <p:bldAsOne/>
      </p:bldGraphic>
      <p:bldP spid="65" grpId="0" animBg="1"/>
      <p:bldP spid="66" grpId="0" animBg="1"/>
      <p:bldP spid="67" grpId="0" animBg="1"/>
      <p:bldP spid="68" grpId="0"/>
      <p:bldP spid="69" grpId="0"/>
      <p:bldP spid="70" grpId="0"/>
      <p:bldP spid="71" grpId="0" animBg="1"/>
      <p:bldP spid="72" grpId="0"/>
      <p:bldGraphic spid="73" grpId="0">
        <p:bldAsOne/>
      </p:bldGraphic>
      <p:bldP spid="74" grpId="0" animBg="1"/>
      <p:bldP spid="75" grpId="0" animBg="1"/>
      <p:bldP spid="76" grpId="0" animBg="1"/>
      <p:bldP spid="77" grpId="0"/>
      <p:bldP spid="78" grpId="0"/>
      <p:bldP spid="79" grpId="0"/>
      <p:bldP spid="80" grpId="0" animBg="1"/>
      <p:bldP spid="81" grpId="0"/>
      <p:bldP spid="83" grpId="0" animBg="1"/>
      <p:bldP spid="84" grpId="0"/>
      <p:bldP spid="85" grpId="0"/>
      <p:bldP spid="86" grpId="0"/>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68275" y="451151"/>
            <a:ext cx="12010180" cy="400110"/>
          </a:xfrm>
          <a:prstGeom prst="rect">
            <a:avLst/>
          </a:prstGeom>
        </p:spPr>
        <p:txBody>
          <a:bodyPr wrap="square">
            <a:spAutoFit/>
          </a:bodyPr>
          <a:lstStyle/>
          <a:p>
            <a:pPr algn="r" rtl="1"/>
            <a:r>
              <a:rPr lang="fa-IR" sz="2000" dirty="0">
                <a:solidFill>
                  <a:srgbClr val="231F20"/>
                </a:solidFill>
                <a:latin typeface="AmuzehNewNormalPS"/>
                <a:cs typeface="B Koodak" panose="00000700000000000000" pitchFamily="2" charset="-78"/>
              </a:rPr>
              <a:t>4ـ تعداد زیادی سکه های  50 و  100تومانی داریم. </a:t>
            </a:r>
            <a:endParaRPr lang="en-US" sz="2000" dirty="0">
              <a:cs typeface="B Koodak" panose="00000700000000000000" pitchFamily="2" charset="-78"/>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3201" y="2018920"/>
            <a:ext cx="1268461" cy="1297290"/>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2" y="1843347"/>
            <a:ext cx="1481900" cy="1472863"/>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8227" y="4805903"/>
            <a:ext cx="3007302" cy="2227631"/>
          </a:xfrm>
          <a:prstGeom prst="rect">
            <a:avLst/>
          </a:prstGeom>
        </p:spPr>
      </p:pic>
      <p:sp>
        <p:nvSpPr>
          <p:cNvPr id="37" name="Rectangle 36"/>
          <p:cNvSpPr/>
          <p:nvPr/>
        </p:nvSpPr>
        <p:spPr>
          <a:xfrm>
            <a:off x="6158325" y="947194"/>
            <a:ext cx="5583580" cy="400110"/>
          </a:xfrm>
          <a:prstGeom prst="rect">
            <a:avLst/>
          </a:prstGeom>
        </p:spPr>
        <p:txBody>
          <a:bodyPr wrap="none">
            <a:spAutoFit/>
          </a:bodyPr>
          <a:lstStyle/>
          <a:p>
            <a:pPr algn="r" rtl="1"/>
            <a:r>
              <a:rPr lang="fa-IR" sz="2000" dirty="0">
                <a:solidFill>
                  <a:srgbClr val="231F20"/>
                </a:solidFill>
                <a:latin typeface="AmuzehNewNormalPS"/>
                <a:cs typeface="B Koodak" panose="00000700000000000000" pitchFamily="2" charset="-78"/>
              </a:rPr>
              <a:t>به چند حالت میتوان  کرایه  500تومانی تاکسی را پرداخت کرد؟</a:t>
            </a:r>
            <a:endParaRPr lang="en-US" sz="2000" dirty="0">
              <a:cs typeface="B Koodak" panose="00000700000000000000" pitchFamily="2" charset="-78"/>
            </a:endParaRPr>
          </a:p>
        </p:txBody>
      </p:sp>
      <p:graphicFrame>
        <p:nvGraphicFramePr>
          <p:cNvPr id="38" name="Table 37"/>
          <p:cNvGraphicFramePr>
            <a:graphicFrameLocks noGrp="1"/>
          </p:cNvGraphicFramePr>
          <p:nvPr>
            <p:extLst>
              <p:ext uri="{D42A27DB-BD31-4B8C-83A1-F6EECF244321}">
                <p14:modId xmlns:p14="http://schemas.microsoft.com/office/powerpoint/2010/main" val="1415568280"/>
              </p:ext>
            </p:extLst>
          </p:nvPr>
        </p:nvGraphicFramePr>
        <p:xfrm>
          <a:off x="8601537" y="2018920"/>
          <a:ext cx="2664690" cy="3714290"/>
        </p:xfrm>
        <a:graphic>
          <a:graphicData uri="http://schemas.openxmlformats.org/drawingml/2006/table">
            <a:tbl>
              <a:tblPr rtl="1" firstRow="1" bandRow="1">
                <a:tableStyleId>{93296810-A885-4BE3-A3E7-6D5BEEA58F35}</a:tableStyleId>
              </a:tblPr>
              <a:tblGrid>
                <a:gridCol w="1332345">
                  <a:extLst>
                    <a:ext uri="{9D8B030D-6E8A-4147-A177-3AD203B41FA5}">
                      <a16:colId xmlns:a16="http://schemas.microsoft.com/office/drawing/2014/main" val="2123183945"/>
                    </a:ext>
                  </a:extLst>
                </a:gridCol>
                <a:gridCol w="1332345">
                  <a:extLst>
                    <a:ext uri="{9D8B030D-6E8A-4147-A177-3AD203B41FA5}">
                      <a16:colId xmlns:a16="http://schemas.microsoft.com/office/drawing/2014/main" val="1021309740"/>
                    </a:ext>
                  </a:extLst>
                </a:gridCol>
              </a:tblGrid>
              <a:tr h="641773">
                <a:tc>
                  <a:txBody>
                    <a:bodyPr/>
                    <a:lstStyle/>
                    <a:p>
                      <a:pPr algn="ctr"/>
                      <a:r>
                        <a:rPr lang="fa-IR" dirty="0">
                          <a:solidFill>
                            <a:schemeClr val="tx1"/>
                          </a:solidFill>
                          <a:cs typeface="B Koodak" panose="00000700000000000000" pitchFamily="2" charset="-78"/>
                        </a:rPr>
                        <a:t>سکه 50 تومانی</a:t>
                      </a:r>
                      <a:endParaRPr lang="en-US" dirty="0">
                        <a:solidFill>
                          <a:schemeClr val="tx1"/>
                        </a:solidFill>
                        <a:cs typeface="B Koodak" panose="00000700000000000000" pitchFamily="2" charset="-78"/>
                      </a:endParaRPr>
                    </a:p>
                  </a:txBody>
                  <a:tcPr anchor="ctr">
                    <a:lnR w="38100" cap="flat" cmpd="sng" algn="ctr">
                      <a:solidFill>
                        <a:schemeClr val="accent1">
                          <a:lumMod val="50000"/>
                        </a:schemeClr>
                      </a:solidFill>
                      <a:prstDash val="solid"/>
                      <a:round/>
                      <a:headEnd type="none" w="med" len="med"/>
                      <a:tailEnd type="none" w="med" len="med"/>
                    </a:lnR>
                    <a:lnB w="381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fa-IR" dirty="0">
                          <a:solidFill>
                            <a:schemeClr val="tx1"/>
                          </a:solidFill>
                          <a:cs typeface="B Koodak" panose="00000700000000000000" pitchFamily="2" charset="-78"/>
                        </a:rPr>
                        <a:t>سکه 100 تومانی</a:t>
                      </a:r>
                      <a:endParaRPr lang="en-US" dirty="0">
                        <a:solidFill>
                          <a:schemeClr val="tx1"/>
                        </a:solidFill>
                        <a:cs typeface="B Koodak" panose="00000700000000000000" pitchFamily="2" charset="-78"/>
                      </a:endParaRPr>
                    </a:p>
                  </a:txBody>
                  <a:tcPr anchor="ctr">
                    <a:lnL w="38100" cap="flat" cmpd="sng" algn="ctr">
                      <a:solidFill>
                        <a:schemeClr val="accent1">
                          <a:lumMod val="50000"/>
                        </a:schemeClr>
                      </a:solidFill>
                      <a:prstDash val="solid"/>
                      <a:round/>
                      <a:headEnd type="none" w="med" len="med"/>
                      <a:tailEnd type="none" w="med" len="med"/>
                    </a:lnL>
                    <a:lnB w="381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4182854"/>
                  </a:ext>
                </a:extLst>
              </a:tr>
              <a:tr h="3072517">
                <a:tc>
                  <a:txBody>
                    <a:bodyPr/>
                    <a:lstStyle/>
                    <a:p>
                      <a:endParaRPr lang="en-US" dirty="0">
                        <a:solidFill>
                          <a:schemeClr val="tx1"/>
                        </a:solidFill>
                        <a:cs typeface="B Koodak" panose="00000700000000000000" pitchFamily="2" charset="-78"/>
                      </a:endParaRPr>
                    </a:p>
                  </a:txBody>
                  <a:tcPr>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solidFill>
                      <a:schemeClr val="bg1"/>
                    </a:solidFill>
                  </a:tcPr>
                </a:tc>
                <a:tc>
                  <a:txBody>
                    <a:bodyPr/>
                    <a:lstStyle/>
                    <a:p>
                      <a:endParaRPr lang="en-US" dirty="0">
                        <a:solidFill>
                          <a:schemeClr val="tx1"/>
                        </a:solidFill>
                        <a:cs typeface="B Koodak" panose="00000700000000000000" pitchFamily="2" charset="-78"/>
                      </a:endParaRPr>
                    </a:p>
                  </a:txBody>
                  <a:tcPr>
                    <a:lnL w="38100" cap="flat" cmpd="sng" algn="ctr">
                      <a:solidFill>
                        <a:schemeClr val="accent1">
                          <a:lumMod val="50000"/>
                        </a:schemeClr>
                      </a:solidFill>
                      <a:prstDash val="solid"/>
                      <a:round/>
                      <a:headEnd type="none" w="med" len="med"/>
                      <a:tailEnd type="none" w="med" len="med"/>
                    </a:lnL>
                    <a:lnT w="38100" cap="flat" cmpd="sng" algn="ctr">
                      <a:solidFill>
                        <a:schemeClr val="accent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4258893435"/>
                  </a:ext>
                </a:extLst>
              </a:tr>
            </a:tbl>
          </a:graphicData>
        </a:graphic>
      </p:graphicFrame>
      <p:sp>
        <p:nvSpPr>
          <p:cNvPr id="40" name="TextBox 39"/>
          <p:cNvSpPr txBox="1"/>
          <p:nvPr/>
        </p:nvSpPr>
        <p:spPr>
          <a:xfrm>
            <a:off x="8980227" y="2799239"/>
            <a:ext cx="581891" cy="461665"/>
          </a:xfrm>
          <a:prstGeom prst="rect">
            <a:avLst/>
          </a:prstGeom>
          <a:noFill/>
        </p:spPr>
        <p:txBody>
          <a:bodyPr wrap="square" rtlCol="0">
            <a:spAutoFit/>
          </a:bodyPr>
          <a:lstStyle/>
          <a:p>
            <a:r>
              <a:rPr lang="fa-IR" sz="2400" dirty="0">
                <a:cs typeface="B Koodak" panose="00000700000000000000" pitchFamily="2" charset="-78"/>
              </a:rPr>
              <a:t>0</a:t>
            </a:r>
            <a:endParaRPr lang="en-US" sz="2400" dirty="0">
              <a:cs typeface="B Koodak" panose="00000700000000000000" pitchFamily="2" charset="-78"/>
            </a:endParaRPr>
          </a:p>
        </p:txBody>
      </p:sp>
      <p:sp>
        <p:nvSpPr>
          <p:cNvPr id="42" name="TextBox 41"/>
          <p:cNvSpPr txBox="1"/>
          <p:nvPr/>
        </p:nvSpPr>
        <p:spPr>
          <a:xfrm>
            <a:off x="10324118" y="2799239"/>
            <a:ext cx="665018" cy="461665"/>
          </a:xfrm>
          <a:prstGeom prst="rect">
            <a:avLst/>
          </a:prstGeom>
          <a:noFill/>
        </p:spPr>
        <p:txBody>
          <a:bodyPr wrap="square" rtlCol="0">
            <a:spAutoFit/>
          </a:bodyPr>
          <a:lstStyle/>
          <a:p>
            <a:r>
              <a:rPr lang="fa-IR" sz="2400" dirty="0">
                <a:cs typeface="B Koodak" panose="00000700000000000000" pitchFamily="2" charset="-78"/>
              </a:rPr>
              <a:t>10</a:t>
            </a:r>
            <a:endParaRPr lang="en-US" sz="2400" dirty="0">
              <a:cs typeface="B Koodak" panose="00000700000000000000" pitchFamily="2" charset="-78"/>
            </a:endParaRPr>
          </a:p>
        </p:txBody>
      </p:sp>
      <p:sp>
        <p:nvSpPr>
          <p:cNvPr id="43" name="TextBox 42"/>
          <p:cNvSpPr txBox="1"/>
          <p:nvPr/>
        </p:nvSpPr>
        <p:spPr>
          <a:xfrm>
            <a:off x="8980227" y="3316210"/>
            <a:ext cx="665018" cy="461665"/>
          </a:xfrm>
          <a:prstGeom prst="rect">
            <a:avLst/>
          </a:prstGeom>
          <a:noFill/>
        </p:spPr>
        <p:txBody>
          <a:bodyPr wrap="square" rtlCol="0">
            <a:spAutoFit/>
          </a:bodyPr>
          <a:lstStyle/>
          <a:p>
            <a:r>
              <a:rPr lang="fa-IR" sz="2400" dirty="0">
                <a:cs typeface="B Koodak" panose="00000700000000000000" pitchFamily="2" charset="-78"/>
              </a:rPr>
              <a:t>1</a:t>
            </a:r>
            <a:endParaRPr lang="en-US" sz="2400" dirty="0">
              <a:cs typeface="B Koodak" panose="00000700000000000000" pitchFamily="2" charset="-78"/>
            </a:endParaRPr>
          </a:p>
        </p:txBody>
      </p:sp>
      <p:sp>
        <p:nvSpPr>
          <p:cNvPr id="44" name="TextBox 43"/>
          <p:cNvSpPr txBox="1"/>
          <p:nvPr/>
        </p:nvSpPr>
        <p:spPr>
          <a:xfrm>
            <a:off x="10324118" y="3316210"/>
            <a:ext cx="665018" cy="461665"/>
          </a:xfrm>
          <a:prstGeom prst="rect">
            <a:avLst/>
          </a:prstGeom>
          <a:noFill/>
        </p:spPr>
        <p:txBody>
          <a:bodyPr wrap="square" rtlCol="0">
            <a:spAutoFit/>
          </a:bodyPr>
          <a:lstStyle/>
          <a:p>
            <a:r>
              <a:rPr lang="fa-IR" sz="2400" dirty="0">
                <a:cs typeface="B Koodak" panose="00000700000000000000" pitchFamily="2" charset="-78"/>
              </a:rPr>
              <a:t>8</a:t>
            </a:r>
            <a:endParaRPr lang="en-US" sz="2400" dirty="0">
              <a:cs typeface="B Koodak" panose="00000700000000000000" pitchFamily="2" charset="-78"/>
            </a:endParaRPr>
          </a:p>
        </p:txBody>
      </p:sp>
      <p:sp>
        <p:nvSpPr>
          <p:cNvPr id="45" name="TextBox 44"/>
          <p:cNvSpPr txBox="1"/>
          <p:nvPr/>
        </p:nvSpPr>
        <p:spPr>
          <a:xfrm>
            <a:off x="8980227" y="3832385"/>
            <a:ext cx="665018" cy="461665"/>
          </a:xfrm>
          <a:prstGeom prst="rect">
            <a:avLst/>
          </a:prstGeom>
          <a:noFill/>
        </p:spPr>
        <p:txBody>
          <a:bodyPr wrap="square" rtlCol="0">
            <a:spAutoFit/>
          </a:bodyPr>
          <a:lstStyle/>
          <a:p>
            <a:r>
              <a:rPr lang="fa-IR" sz="2400" dirty="0">
                <a:cs typeface="B Koodak" panose="00000700000000000000" pitchFamily="2" charset="-78"/>
              </a:rPr>
              <a:t>2</a:t>
            </a:r>
            <a:endParaRPr lang="en-US" sz="2400" dirty="0">
              <a:cs typeface="B Koodak" panose="00000700000000000000" pitchFamily="2" charset="-78"/>
            </a:endParaRPr>
          </a:p>
        </p:txBody>
      </p:sp>
      <p:sp>
        <p:nvSpPr>
          <p:cNvPr id="46" name="TextBox 45"/>
          <p:cNvSpPr txBox="1"/>
          <p:nvPr/>
        </p:nvSpPr>
        <p:spPr>
          <a:xfrm>
            <a:off x="10324118" y="3832385"/>
            <a:ext cx="665018" cy="461665"/>
          </a:xfrm>
          <a:prstGeom prst="rect">
            <a:avLst/>
          </a:prstGeom>
          <a:noFill/>
        </p:spPr>
        <p:txBody>
          <a:bodyPr wrap="square" rtlCol="0">
            <a:spAutoFit/>
          </a:bodyPr>
          <a:lstStyle/>
          <a:p>
            <a:r>
              <a:rPr lang="fa-IR" sz="2400" dirty="0">
                <a:cs typeface="B Koodak" panose="00000700000000000000" pitchFamily="2" charset="-78"/>
              </a:rPr>
              <a:t>6</a:t>
            </a:r>
            <a:endParaRPr lang="en-US" sz="2400" dirty="0">
              <a:cs typeface="B Koodak" panose="00000700000000000000" pitchFamily="2" charset="-78"/>
            </a:endParaRPr>
          </a:p>
        </p:txBody>
      </p:sp>
      <p:sp>
        <p:nvSpPr>
          <p:cNvPr id="47" name="TextBox 46"/>
          <p:cNvSpPr txBox="1"/>
          <p:nvPr/>
        </p:nvSpPr>
        <p:spPr>
          <a:xfrm>
            <a:off x="10324118" y="4344238"/>
            <a:ext cx="665018" cy="461665"/>
          </a:xfrm>
          <a:prstGeom prst="rect">
            <a:avLst/>
          </a:prstGeom>
          <a:noFill/>
        </p:spPr>
        <p:txBody>
          <a:bodyPr wrap="square" rtlCol="0">
            <a:spAutoFit/>
          </a:bodyPr>
          <a:lstStyle/>
          <a:p>
            <a:r>
              <a:rPr lang="fa-IR" sz="2400" dirty="0">
                <a:cs typeface="B Koodak" panose="00000700000000000000" pitchFamily="2" charset="-78"/>
              </a:rPr>
              <a:t>4</a:t>
            </a:r>
            <a:endParaRPr lang="en-US" sz="2400" dirty="0">
              <a:cs typeface="B Koodak" panose="00000700000000000000" pitchFamily="2" charset="-78"/>
            </a:endParaRPr>
          </a:p>
        </p:txBody>
      </p:sp>
      <p:sp>
        <p:nvSpPr>
          <p:cNvPr id="48" name="TextBox 47"/>
          <p:cNvSpPr txBox="1"/>
          <p:nvPr/>
        </p:nvSpPr>
        <p:spPr>
          <a:xfrm>
            <a:off x="8980227" y="4344238"/>
            <a:ext cx="665018" cy="461665"/>
          </a:xfrm>
          <a:prstGeom prst="rect">
            <a:avLst/>
          </a:prstGeom>
          <a:noFill/>
        </p:spPr>
        <p:txBody>
          <a:bodyPr wrap="square" rtlCol="0">
            <a:spAutoFit/>
          </a:bodyPr>
          <a:lstStyle/>
          <a:p>
            <a:r>
              <a:rPr lang="fa-IR" sz="2400" dirty="0">
                <a:cs typeface="B Koodak" panose="00000700000000000000" pitchFamily="2" charset="-78"/>
              </a:rPr>
              <a:t>3</a:t>
            </a:r>
            <a:endParaRPr lang="en-US" sz="2400" dirty="0">
              <a:cs typeface="B Koodak" panose="00000700000000000000" pitchFamily="2" charset="-78"/>
            </a:endParaRPr>
          </a:p>
        </p:txBody>
      </p:sp>
      <p:sp>
        <p:nvSpPr>
          <p:cNvPr id="49" name="TextBox 48"/>
          <p:cNvSpPr txBox="1"/>
          <p:nvPr/>
        </p:nvSpPr>
        <p:spPr>
          <a:xfrm>
            <a:off x="8980227" y="4798428"/>
            <a:ext cx="665018" cy="461665"/>
          </a:xfrm>
          <a:prstGeom prst="rect">
            <a:avLst/>
          </a:prstGeom>
          <a:noFill/>
        </p:spPr>
        <p:txBody>
          <a:bodyPr wrap="square" rtlCol="0">
            <a:spAutoFit/>
          </a:bodyPr>
          <a:lstStyle/>
          <a:p>
            <a:r>
              <a:rPr lang="fa-IR" sz="2400" dirty="0">
                <a:cs typeface="B Koodak" panose="00000700000000000000" pitchFamily="2" charset="-78"/>
              </a:rPr>
              <a:t>4</a:t>
            </a:r>
            <a:endParaRPr lang="en-US" sz="2400" dirty="0">
              <a:cs typeface="B Koodak" panose="00000700000000000000" pitchFamily="2" charset="-78"/>
            </a:endParaRPr>
          </a:p>
        </p:txBody>
      </p:sp>
      <p:sp>
        <p:nvSpPr>
          <p:cNvPr id="50" name="TextBox 49"/>
          <p:cNvSpPr txBox="1"/>
          <p:nvPr/>
        </p:nvSpPr>
        <p:spPr>
          <a:xfrm>
            <a:off x="10324118" y="4798428"/>
            <a:ext cx="665018" cy="461665"/>
          </a:xfrm>
          <a:prstGeom prst="rect">
            <a:avLst/>
          </a:prstGeom>
          <a:noFill/>
        </p:spPr>
        <p:txBody>
          <a:bodyPr wrap="square" rtlCol="0">
            <a:spAutoFit/>
          </a:bodyPr>
          <a:lstStyle/>
          <a:p>
            <a:r>
              <a:rPr lang="fa-IR" sz="2400" dirty="0">
                <a:cs typeface="B Koodak" panose="00000700000000000000" pitchFamily="2" charset="-78"/>
              </a:rPr>
              <a:t>2</a:t>
            </a:r>
            <a:endParaRPr lang="en-US" sz="2400" dirty="0">
              <a:cs typeface="B Koodak" panose="00000700000000000000" pitchFamily="2" charset="-78"/>
            </a:endParaRPr>
          </a:p>
        </p:txBody>
      </p:sp>
      <p:sp>
        <p:nvSpPr>
          <p:cNvPr id="51" name="TextBox 50"/>
          <p:cNvSpPr txBox="1"/>
          <p:nvPr/>
        </p:nvSpPr>
        <p:spPr>
          <a:xfrm>
            <a:off x="8980226" y="5260093"/>
            <a:ext cx="581891" cy="461665"/>
          </a:xfrm>
          <a:prstGeom prst="rect">
            <a:avLst/>
          </a:prstGeom>
          <a:noFill/>
        </p:spPr>
        <p:txBody>
          <a:bodyPr wrap="square" rtlCol="0">
            <a:spAutoFit/>
          </a:bodyPr>
          <a:lstStyle/>
          <a:p>
            <a:r>
              <a:rPr lang="fa-IR" sz="2400" dirty="0">
                <a:cs typeface="B Koodak" panose="00000700000000000000" pitchFamily="2" charset="-78"/>
              </a:rPr>
              <a:t>5</a:t>
            </a:r>
            <a:endParaRPr lang="en-US" sz="2400" dirty="0">
              <a:cs typeface="B Koodak" panose="00000700000000000000" pitchFamily="2" charset="-78"/>
            </a:endParaRPr>
          </a:p>
        </p:txBody>
      </p:sp>
      <p:sp>
        <p:nvSpPr>
          <p:cNvPr id="52" name="TextBox 51"/>
          <p:cNvSpPr txBox="1"/>
          <p:nvPr/>
        </p:nvSpPr>
        <p:spPr>
          <a:xfrm>
            <a:off x="10324118" y="5261710"/>
            <a:ext cx="665018" cy="461665"/>
          </a:xfrm>
          <a:prstGeom prst="rect">
            <a:avLst/>
          </a:prstGeom>
          <a:noFill/>
        </p:spPr>
        <p:txBody>
          <a:bodyPr wrap="square" rtlCol="0">
            <a:spAutoFit/>
          </a:bodyPr>
          <a:lstStyle/>
          <a:p>
            <a:r>
              <a:rPr lang="fa-IR" sz="2400" dirty="0">
                <a:cs typeface="B Koodak" panose="00000700000000000000" pitchFamily="2" charset="-78"/>
              </a:rPr>
              <a:t>0</a:t>
            </a:r>
            <a:endParaRPr lang="en-US" sz="2400" dirty="0">
              <a:cs typeface="B Koodak" panose="00000700000000000000" pitchFamily="2" charset="-78"/>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7492" y="2384175"/>
            <a:ext cx="645899" cy="660579"/>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2248" y="2468949"/>
            <a:ext cx="645899" cy="660579"/>
          </a:xfrm>
          <a:prstGeom prst="rect">
            <a:avLst/>
          </a:prstGeom>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6815" y="3160602"/>
            <a:ext cx="645899" cy="660579"/>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128" y="3344498"/>
            <a:ext cx="645899" cy="660579"/>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6552" y="1723596"/>
            <a:ext cx="645899" cy="660579"/>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1308" y="1808370"/>
            <a:ext cx="645899" cy="660579"/>
          </a:xfrm>
          <a:prstGeom prst="rect">
            <a:avLst/>
          </a:prstGeom>
        </p:spPr>
      </p:pic>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662" y="2680705"/>
            <a:ext cx="645899" cy="660579"/>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908" y="2452022"/>
            <a:ext cx="645899" cy="660579"/>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9331" y="3344499"/>
            <a:ext cx="645899" cy="660579"/>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501" y="3992789"/>
            <a:ext cx="645899" cy="660579"/>
          </a:xfrm>
          <a:prstGeom prst="rect">
            <a:avLst/>
          </a:prstGeom>
        </p:spPr>
      </p:pic>
      <p:pic>
        <p:nvPicPr>
          <p:cNvPr id="2048" name="Picture 20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0131" y="3448554"/>
            <a:ext cx="802884" cy="797988"/>
          </a:xfrm>
          <a:prstGeom prst="rect">
            <a:avLst/>
          </a:prstGeom>
        </p:spPr>
      </p:pic>
      <p:pic>
        <p:nvPicPr>
          <p:cNvPr id="2049" name="Picture 20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4292" y="2799238"/>
            <a:ext cx="654725" cy="669605"/>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8126" y="3576937"/>
            <a:ext cx="654725" cy="669605"/>
          </a:xfrm>
          <a:prstGeom prst="rect">
            <a:avLst/>
          </a:prstGeom>
        </p:spPr>
      </p:pic>
      <p:pic>
        <p:nvPicPr>
          <p:cNvPr id="69" name="Picture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7481" y="2215660"/>
            <a:ext cx="654725" cy="669605"/>
          </a:xfrm>
          <a:prstGeom prst="rect">
            <a:avLst/>
          </a:prstGeom>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1315" y="2993359"/>
            <a:ext cx="654725" cy="669605"/>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2493" y="3744720"/>
            <a:ext cx="654725" cy="669605"/>
          </a:xfrm>
          <a:prstGeom prst="rect">
            <a:avLst/>
          </a:prstGeom>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6327" y="4522419"/>
            <a:ext cx="654725" cy="669605"/>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5682" y="3063488"/>
            <a:ext cx="654725" cy="669605"/>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9516" y="3841187"/>
            <a:ext cx="654725" cy="669605"/>
          </a:xfrm>
          <a:prstGeom prst="rect">
            <a:avLst/>
          </a:prstGeom>
        </p:spPr>
      </p:pic>
      <p:pic>
        <p:nvPicPr>
          <p:cNvPr id="2051" name="Picture 20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3419" y="3010867"/>
            <a:ext cx="737616" cy="754380"/>
          </a:xfrm>
          <a:prstGeom prst="rect">
            <a:avLst/>
          </a:prstGeom>
        </p:spPr>
      </p:pic>
      <p:pic>
        <p:nvPicPr>
          <p:cNvPr id="78" name="Picture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8749" y="2127124"/>
            <a:ext cx="737616" cy="754380"/>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8123" y="3115337"/>
            <a:ext cx="737616" cy="754380"/>
          </a:xfrm>
          <a:prstGeom prst="rect">
            <a:avLst/>
          </a:prstGeom>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3453" y="2231594"/>
            <a:ext cx="737616" cy="754380"/>
          </a:xfrm>
          <a:prstGeom prst="rect">
            <a:avLst/>
          </a:prstGeom>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7296" y="4012518"/>
            <a:ext cx="737616" cy="754380"/>
          </a:xfrm>
          <a:prstGeom prst="rect">
            <a:avLst/>
          </a:prstGeom>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2806" y="3089625"/>
            <a:ext cx="737616" cy="754380"/>
          </a:xfrm>
          <a:prstGeom prst="rect">
            <a:avLst/>
          </a:prstGeom>
        </p:spPr>
      </p:pic>
      <p:pic>
        <p:nvPicPr>
          <p:cNvPr id="2053" name="Picture 20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5024" y="2127124"/>
            <a:ext cx="1039818" cy="1033478"/>
          </a:xfrm>
          <a:prstGeom prst="rect">
            <a:avLst/>
          </a:prstGeom>
        </p:spPr>
      </p:pic>
      <p:pic>
        <p:nvPicPr>
          <p:cNvPr id="84" name="Picture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4090" y="3361296"/>
            <a:ext cx="1039818" cy="1033478"/>
          </a:xfrm>
          <a:prstGeom prst="rect">
            <a:avLst/>
          </a:prstGeom>
        </p:spPr>
      </p:pic>
      <p:pic>
        <p:nvPicPr>
          <p:cNvPr id="2054" name="Picture 20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5949" y="1994780"/>
            <a:ext cx="1073965" cy="1067416"/>
          </a:xfrm>
          <a:prstGeom prst="rect">
            <a:avLst/>
          </a:prstGeom>
        </p:spPr>
      </p:pic>
      <p:pic>
        <p:nvPicPr>
          <p:cNvPr id="86" name="Picture 8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4569" y="2810619"/>
            <a:ext cx="1073965" cy="1067416"/>
          </a:xfrm>
          <a:prstGeom prst="rect">
            <a:avLst/>
          </a:prstGeom>
        </p:spPr>
      </p:pic>
      <p:pic>
        <p:nvPicPr>
          <p:cNvPr id="87" name="Picture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57095" y="3060458"/>
            <a:ext cx="1073965" cy="1067416"/>
          </a:xfrm>
          <a:prstGeom prst="rect">
            <a:avLst/>
          </a:prstGeom>
        </p:spPr>
      </p:pic>
      <p:pic>
        <p:nvPicPr>
          <p:cNvPr id="2055" name="Picture 20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3419" y="2949511"/>
            <a:ext cx="797608" cy="815735"/>
          </a:xfrm>
          <a:prstGeom prst="rect">
            <a:avLst/>
          </a:prstGeom>
        </p:spPr>
      </p:pic>
      <p:pic>
        <p:nvPicPr>
          <p:cNvPr id="89" name="Picture 8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32928" y="2436023"/>
            <a:ext cx="771544" cy="789079"/>
          </a:xfrm>
          <a:prstGeom prst="rect">
            <a:avLst/>
          </a:prstGeom>
        </p:spPr>
      </p:pic>
      <p:pic>
        <p:nvPicPr>
          <p:cNvPr id="90" name="Picture 8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1883" y="3904893"/>
            <a:ext cx="797608" cy="815735"/>
          </a:xfrm>
          <a:prstGeom prst="rect">
            <a:avLst/>
          </a:prstGeom>
        </p:spPr>
      </p:pic>
      <p:pic>
        <p:nvPicPr>
          <p:cNvPr id="91" name="Picture 9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1392" y="3391405"/>
            <a:ext cx="771544" cy="789079"/>
          </a:xfrm>
          <a:prstGeom prst="rect">
            <a:avLst/>
          </a:prstGeom>
        </p:spPr>
      </p:pic>
      <p:pic>
        <p:nvPicPr>
          <p:cNvPr id="2056" name="Picture 20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3419" y="3010867"/>
            <a:ext cx="737616" cy="754380"/>
          </a:xfrm>
          <a:prstGeom prst="rect">
            <a:avLst/>
          </a:prstGeom>
        </p:spPr>
      </p:pic>
      <p:pic>
        <p:nvPicPr>
          <p:cNvPr id="93" name="Picture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6361" y="3869717"/>
            <a:ext cx="737616" cy="754380"/>
          </a:xfrm>
          <a:prstGeom prst="rect">
            <a:avLst/>
          </a:prstGeom>
        </p:spPr>
      </p:pic>
      <p:pic>
        <p:nvPicPr>
          <p:cNvPr id="2057" name="Picture 20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74817" y="2863188"/>
            <a:ext cx="1052100" cy="1045685"/>
          </a:xfrm>
          <a:prstGeom prst="rect">
            <a:avLst/>
          </a:prstGeom>
        </p:spPr>
      </p:pic>
      <p:pic>
        <p:nvPicPr>
          <p:cNvPr id="95" name="Picture 9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68976" y="3999576"/>
            <a:ext cx="1052100" cy="1045685"/>
          </a:xfrm>
          <a:prstGeom prst="rect">
            <a:avLst/>
          </a:prstGeom>
        </p:spPr>
      </p:pic>
      <p:pic>
        <p:nvPicPr>
          <p:cNvPr id="96" name="Picture 9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57026" y="4063217"/>
            <a:ext cx="1052100" cy="1045685"/>
          </a:xfrm>
          <a:prstGeom prst="rect">
            <a:avLst/>
          </a:prstGeom>
        </p:spPr>
      </p:pic>
      <p:pic>
        <p:nvPicPr>
          <p:cNvPr id="99" name="Picture 9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0304" y="2821547"/>
            <a:ext cx="1052100" cy="1045685"/>
          </a:xfrm>
          <a:prstGeom prst="rect">
            <a:avLst/>
          </a:prstGeom>
        </p:spPr>
      </p:pic>
      <p:pic>
        <p:nvPicPr>
          <p:cNvPr id="2058" name="Picture 20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12404" y="4653368"/>
            <a:ext cx="1045936" cy="1039558"/>
          </a:xfrm>
          <a:prstGeom prst="rect">
            <a:avLst/>
          </a:prstGeom>
        </p:spPr>
      </p:pic>
      <p:pic>
        <p:nvPicPr>
          <p:cNvPr id="102" name="Picture 10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8852" y="3598488"/>
            <a:ext cx="1045936" cy="1039558"/>
          </a:xfrm>
          <a:prstGeom prst="rect">
            <a:avLst/>
          </a:prstGeom>
        </p:spPr>
      </p:pic>
      <p:pic>
        <p:nvPicPr>
          <p:cNvPr id="103" name="Picture 10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70914" y="4294050"/>
            <a:ext cx="1045936" cy="1039558"/>
          </a:xfrm>
          <a:prstGeom prst="rect">
            <a:avLst/>
          </a:prstGeom>
        </p:spPr>
      </p:pic>
      <p:pic>
        <p:nvPicPr>
          <p:cNvPr id="104" name="Picture 10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87362" y="3239170"/>
            <a:ext cx="1045936" cy="1039558"/>
          </a:xfrm>
          <a:prstGeom prst="rect">
            <a:avLst/>
          </a:prstGeom>
        </p:spPr>
      </p:pic>
      <p:pic>
        <p:nvPicPr>
          <p:cNvPr id="105" name="Picture 10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32533" y="3088316"/>
            <a:ext cx="1045936" cy="1039558"/>
          </a:xfrm>
          <a:prstGeom prst="rect">
            <a:avLst/>
          </a:prstGeom>
        </p:spPr>
      </p:pic>
      <p:sp>
        <p:nvSpPr>
          <p:cNvPr id="2" name="Left Brace 1"/>
          <p:cNvSpPr/>
          <p:nvPr/>
        </p:nvSpPr>
        <p:spPr>
          <a:xfrm>
            <a:off x="7206845" y="2468949"/>
            <a:ext cx="360218" cy="3223977"/>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4233452" y="3829269"/>
            <a:ext cx="2544155" cy="523220"/>
          </a:xfrm>
          <a:prstGeom prst="rect">
            <a:avLst/>
          </a:prstGeom>
          <a:noFill/>
        </p:spPr>
        <p:txBody>
          <a:bodyPr wrap="square" rtlCol="0">
            <a:spAutoFit/>
          </a:bodyPr>
          <a:lstStyle/>
          <a:p>
            <a:pPr algn="r" rtl="1"/>
            <a:r>
              <a:rPr lang="fa-IR" sz="2800" dirty="0">
                <a:solidFill>
                  <a:schemeClr val="accent1">
                    <a:lumMod val="50000"/>
                  </a:schemeClr>
                </a:solidFill>
                <a:latin typeface="IRAban" panose="02000503000000020002" pitchFamily="2" charset="-78"/>
                <a:cs typeface="IRAban" panose="02000503000000020002" pitchFamily="2" charset="-78"/>
              </a:rPr>
              <a:t>شش</a:t>
            </a:r>
            <a:r>
              <a:rPr lang="en-US" sz="2800" dirty="0">
                <a:solidFill>
                  <a:schemeClr val="accent1">
                    <a:lumMod val="50000"/>
                  </a:schemeClr>
                </a:solidFill>
                <a:latin typeface="IRAban" panose="02000503000000020002" pitchFamily="2" charset="-78"/>
                <a:cs typeface="IRAban" panose="02000503000000020002" pitchFamily="2" charset="-78"/>
              </a:rPr>
              <a:t> </a:t>
            </a:r>
            <a:r>
              <a:rPr lang="fa-IR" sz="2800" dirty="0">
                <a:solidFill>
                  <a:schemeClr val="accent1">
                    <a:lumMod val="50000"/>
                  </a:schemeClr>
                </a:solidFill>
                <a:latin typeface="IRAban" panose="02000503000000020002" pitchFamily="2" charset="-78"/>
                <a:cs typeface="IRAban" panose="02000503000000020002" pitchFamily="2" charset="-78"/>
              </a:rPr>
              <a:t>حالت</a:t>
            </a:r>
            <a:endParaRPr lang="en-US" sz="2800" dirty="0">
              <a:solidFill>
                <a:schemeClr val="accent1">
                  <a:lumMod val="50000"/>
                </a:schemeClr>
              </a:solidFill>
              <a:latin typeface="IRAban" panose="02000503000000020002" pitchFamily="2" charset="-78"/>
              <a:cs typeface="IRAban" panose="02000503000000020002" pitchFamily="2" charset="-78"/>
            </a:endParaRPr>
          </a:p>
        </p:txBody>
      </p:sp>
    </p:spTree>
    <p:extLst>
      <p:ext uri="{BB962C8B-B14F-4D97-AF65-F5344CB8AC3E}">
        <p14:creationId xmlns:p14="http://schemas.microsoft.com/office/powerpoint/2010/main" val="146454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45"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500"/>
                                        <p:tgtEl>
                                          <p:spTgt spid="33"/>
                                        </p:tgtEl>
                                      </p:cBhvr>
                                    </p:animEffect>
                                    <p:anim calcmode="lin" valueType="num">
                                      <p:cBhvr>
                                        <p:cTn id="11" dur="1500" fill="hold"/>
                                        <p:tgtEl>
                                          <p:spTgt spid="33"/>
                                        </p:tgtEl>
                                        <p:attrNameLst>
                                          <p:attrName>ppt_w</p:attrName>
                                        </p:attrNameLst>
                                      </p:cBhvr>
                                      <p:tavLst>
                                        <p:tav tm="0" fmla="#ppt_w*sin(2.5*pi*$)">
                                          <p:val>
                                            <p:fltVal val="0"/>
                                          </p:val>
                                        </p:tav>
                                        <p:tav tm="100000">
                                          <p:val>
                                            <p:fltVal val="1"/>
                                          </p:val>
                                        </p:tav>
                                      </p:tavLst>
                                    </p:anim>
                                    <p:anim calcmode="lin" valueType="num">
                                      <p:cBhvr>
                                        <p:cTn id="12" dur="1500" fill="hold"/>
                                        <p:tgtEl>
                                          <p:spTgt spid="33"/>
                                        </p:tgtEl>
                                        <p:attrNameLst>
                                          <p:attrName>ppt_h</p:attrName>
                                        </p:attrNameLst>
                                      </p:cBhvr>
                                      <p:tavLst>
                                        <p:tav tm="0">
                                          <p:val>
                                            <p:strVal val="#ppt_h"/>
                                          </p:val>
                                        </p:tav>
                                        <p:tav tm="100000">
                                          <p:val>
                                            <p:strVal val="#ppt_h"/>
                                          </p:val>
                                        </p:tav>
                                      </p:tavLst>
                                    </p:anim>
                                  </p:childTnLst>
                                </p:cTn>
                              </p:par>
                              <p:par>
                                <p:cTn id="13" presetID="45"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500"/>
                                        <p:tgtEl>
                                          <p:spTgt spid="34"/>
                                        </p:tgtEl>
                                      </p:cBhvr>
                                    </p:animEffect>
                                    <p:anim calcmode="lin" valueType="num">
                                      <p:cBhvr>
                                        <p:cTn id="16" dur="1500" fill="hold"/>
                                        <p:tgtEl>
                                          <p:spTgt spid="34"/>
                                        </p:tgtEl>
                                        <p:attrNameLst>
                                          <p:attrName>ppt_w</p:attrName>
                                        </p:attrNameLst>
                                      </p:cBhvr>
                                      <p:tavLst>
                                        <p:tav tm="0" fmla="#ppt_w*sin(2.5*pi*$)">
                                          <p:val>
                                            <p:fltVal val="0"/>
                                          </p:val>
                                        </p:tav>
                                        <p:tav tm="100000">
                                          <p:val>
                                            <p:fltVal val="1"/>
                                          </p:val>
                                        </p:tav>
                                      </p:tavLst>
                                    </p:anim>
                                    <p:anim calcmode="lin" valueType="num">
                                      <p:cBhvr>
                                        <p:cTn id="17" dur="1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par>
                                <p:cTn id="23" presetID="35" presetClass="path" presetSubtype="0" accel="50000" decel="50000" fill="hold" nodeType="withEffect">
                                  <p:stCondLst>
                                    <p:cond delay="0"/>
                                  </p:stCondLst>
                                  <p:childTnLst>
                                    <p:animMotion origin="layout" path="M -0.04948 0.01505 L -1.20144 0.0088 " pathEditMode="relative" rAng="0" ptsTypes="AA">
                                      <p:cBhvr>
                                        <p:cTn id="24" dur="4000" fill="hold"/>
                                        <p:tgtEl>
                                          <p:spTgt spid="36"/>
                                        </p:tgtEl>
                                        <p:attrNameLst>
                                          <p:attrName>ppt_x</p:attrName>
                                          <p:attrName>ppt_y</p:attrName>
                                        </p:attrNameLst>
                                      </p:cBhvr>
                                      <p:rCtr x="-57604" y="-324"/>
                                    </p:animMotion>
                                  </p:childTnLst>
                                </p:cTn>
                              </p:par>
                            </p:childTnLst>
                          </p:cTn>
                        </p:par>
                      </p:childTnLst>
                    </p:cTn>
                  </p:par>
                  <p:par>
                    <p:cTn id="25" fill="hold">
                      <p:stCondLst>
                        <p:cond delay="indefinite"/>
                      </p:stCondLst>
                      <p:childTnLst>
                        <p:par>
                          <p:cTn id="26" fill="hold">
                            <p:stCondLst>
                              <p:cond delay="0"/>
                            </p:stCondLst>
                            <p:childTnLst>
                              <p:par>
                                <p:cTn id="27" presetID="45" presetClass="exit" presetSubtype="0" fill="hold" nodeType="clickEffect">
                                  <p:stCondLst>
                                    <p:cond delay="0"/>
                                  </p:stCondLst>
                                  <p:childTnLst>
                                    <p:animEffect transition="out" filter="fade">
                                      <p:cBhvr>
                                        <p:cTn id="28" dur="1000"/>
                                        <p:tgtEl>
                                          <p:spTgt spid="33"/>
                                        </p:tgtEl>
                                      </p:cBhvr>
                                    </p:animEffect>
                                    <p:anim calcmode="lin" valueType="num">
                                      <p:cBhvr>
                                        <p:cTn id="29" dur="10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1000"/>
                                        <p:tgtEl>
                                          <p:spTgt spid="33"/>
                                        </p:tgtEl>
                                        <p:attrNameLst>
                                          <p:attrName>ppt_h</p:attrName>
                                        </p:attrNameLst>
                                      </p:cBhvr>
                                      <p:tavLst>
                                        <p:tav tm="0">
                                          <p:val>
                                            <p:strVal val="ppt_h"/>
                                          </p:val>
                                        </p:tav>
                                        <p:tav tm="100000">
                                          <p:val>
                                            <p:strVal val="ppt_h"/>
                                          </p:val>
                                        </p:tav>
                                      </p:tavLst>
                                    </p:anim>
                                    <p:set>
                                      <p:cBhvr>
                                        <p:cTn id="31" dur="1" fill="hold">
                                          <p:stCondLst>
                                            <p:cond delay="999"/>
                                          </p:stCondLst>
                                        </p:cTn>
                                        <p:tgtEl>
                                          <p:spTgt spid="33"/>
                                        </p:tgtEl>
                                        <p:attrNameLst>
                                          <p:attrName>style.visibility</p:attrName>
                                        </p:attrNameLst>
                                      </p:cBhvr>
                                      <p:to>
                                        <p:strVal val="hidden"/>
                                      </p:to>
                                    </p:set>
                                  </p:childTnLst>
                                </p:cTn>
                              </p:par>
                              <p:par>
                                <p:cTn id="32" presetID="45" presetClass="exit" presetSubtype="0" fill="hold" nodeType="withEffect">
                                  <p:stCondLst>
                                    <p:cond delay="0"/>
                                  </p:stCondLst>
                                  <p:childTnLst>
                                    <p:animEffect transition="out" filter="fade">
                                      <p:cBhvr>
                                        <p:cTn id="33" dur="1000"/>
                                        <p:tgtEl>
                                          <p:spTgt spid="34"/>
                                        </p:tgtEl>
                                      </p:cBhvr>
                                    </p:animEffect>
                                    <p:anim calcmode="lin" valueType="num">
                                      <p:cBhvr>
                                        <p:cTn id="34" dur="1000"/>
                                        <p:tgtEl>
                                          <p:spTgt spid="3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5" dur="1000"/>
                                        <p:tgtEl>
                                          <p:spTgt spid="34"/>
                                        </p:tgtEl>
                                        <p:attrNameLst>
                                          <p:attrName>ppt_h</p:attrName>
                                        </p:attrNameLst>
                                      </p:cBhvr>
                                      <p:tavLst>
                                        <p:tav tm="0">
                                          <p:val>
                                            <p:strVal val="ppt_h"/>
                                          </p:val>
                                        </p:tav>
                                        <p:tav tm="100000">
                                          <p:val>
                                            <p:strVal val="ppt_h"/>
                                          </p:val>
                                        </p:tav>
                                      </p:tavLst>
                                    </p:anim>
                                    <p:set>
                                      <p:cBhvr>
                                        <p:cTn id="36" dur="1" fill="hold">
                                          <p:stCondLst>
                                            <p:cond delay="999"/>
                                          </p:stCondLst>
                                        </p:cTn>
                                        <p:tgtEl>
                                          <p:spTgt spid="34"/>
                                        </p:tgtEl>
                                        <p:attrNameLst>
                                          <p:attrName>style.visibility</p:attrName>
                                        </p:attrNameLst>
                                      </p:cBhvr>
                                      <p:to>
                                        <p:strVal val="hidden"/>
                                      </p:to>
                                    </p:set>
                                  </p:childTnLst>
                                </p:cTn>
                              </p:par>
                              <p:par>
                                <p:cTn id="37" presetID="14" presetClass="entr" presetSubtype="1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53" presetClass="entr" presetSubtype="16"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53" presetClass="entr" presetSubtype="16" fill="hold"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53" presetClass="entr" presetSubtype="16"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53" presetClass="entr" presetSubtype="16"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p:cTn id="77" dur="500" fill="hold"/>
                                        <p:tgtEl>
                                          <p:spTgt spid="58"/>
                                        </p:tgtEl>
                                        <p:attrNameLst>
                                          <p:attrName>ppt_w</p:attrName>
                                        </p:attrNameLst>
                                      </p:cBhvr>
                                      <p:tavLst>
                                        <p:tav tm="0">
                                          <p:val>
                                            <p:fltVal val="0"/>
                                          </p:val>
                                        </p:tav>
                                        <p:tav tm="100000">
                                          <p:val>
                                            <p:strVal val="#ppt_w"/>
                                          </p:val>
                                        </p:tav>
                                      </p:tavLst>
                                    </p:anim>
                                    <p:anim calcmode="lin" valueType="num">
                                      <p:cBhvr>
                                        <p:cTn id="78" dur="500" fill="hold"/>
                                        <p:tgtEl>
                                          <p:spTgt spid="58"/>
                                        </p:tgtEl>
                                        <p:attrNameLst>
                                          <p:attrName>ppt_h</p:attrName>
                                        </p:attrNameLst>
                                      </p:cBhvr>
                                      <p:tavLst>
                                        <p:tav tm="0">
                                          <p:val>
                                            <p:fltVal val="0"/>
                                          </p:val>
                                        </p:tav>
                                        <p:tav tm="100000">
                                          <p:val>
                                            <p:strVal val="#ppt_h"/>
                                          </p:val>
                                        </p:tav>
                                      </p:tavLst>
                                    </p:anim>
                                    <p:animEffect transition="in" filter="fade">
                                      <p:cBhvr>
                                        <p:cTn id="79" dur="500"/>
                                        <p:tgtEl>
                                          <p:spTgt spid="58"/>
                                        </p:tgtEl>
                                      </p:cBhvr>
                                    </p:animEffect>
                                  </p:childTnLst>
                                </p:cTn>
                              </p:par>
                              <p:par>
                                <p:cTn id="80" presetID="53" presetClass="entr" presetSubtype="16"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53" presetClass="entr" presetSubtype="16"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nodeType="with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Effect transition="in" filter="fade">
                                      <p:cBhvr>
                                        <p:cTn id="94" dur="500"/>
                                        <p:tgtEl>
                                          <p:spTgt spid="63"/>
                                        </p:tgtEl>
                                      </p:cBhvr>
                                    </p:animEffect>
                                  </p:childTnLst>
                                </p:cTn>
                              </p:par>
                              <p:par>
                                <p:cTn id="95" presetID="53" presetClass="entr" presetSubtype="16"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animEffect transition="in" filter="fade">
                                      <p:cBhvr>
                                        <p:cTn id="99" dur="500"/>
                                        <p:tgtEl>
                                          <p:spTgt spid="64"/>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xit" presetSubtype="32" fill="hold" nodeType="clickEffect">
                                  <p:stCondLst>
                                    <p:cond delay="0"/>
                                  </p:stCondLst>
                                  <p:childTnLst>
                                    <p:anim calcmode="lin" valueType="num">
                                      <p:cBhvr>
                                        <p:cTn id="103" dur="500"/>
                                        <p:tgtEl>
                                          <p:spTgt spid="41"/>
                                        </p:tgtEl>
                                        <p:attrNameLst>
                                          <p:attrName>ppt_w</p:attrName>
                                        </p:attrNameLst>
                                      </p:cBhvr>
                                      <p:tavLst>
                                        <p:tav tm="0">
                                          <p:val>
                                            <p:strVal val="ppt_w"/>
                                          </p:val>
                                        </p:tav>
                                        <p:tav tm="100000">
                                          <p:val>
                                            <p:fltVal val="0"/>
                                          </p:val>
                                        </p:tav>
                                      </p:tavLst>
                                    </p:anim>
                                    <p:anim calcmode="lin" valueType="num">
                                      <p:cBhvr>
                                        <p:cTn id="104" dur="500"/>
                                        <p:tgtEl>
                                          <p:spTgt spid="41"/>
                                        </p:tgtEl>
                                        <p:attrNameLst>
                                          <p:attrName>ppt_h</p:attrName>
                                        </p:attrNameLst>
                                      </p:cBhvr>
                                      <p:tavLst>
                                        <p:tav tm="0">
                                          <p:val>
                                            <p:strVal val="ppt_h"/>
                                          </p:val>
                                        </p:tav>
                                        <p:tav tm="100000">
                                          <p:val>
                                            <p:fltVal val="0"/>
                                          </p:val>
                                        </p:tav>
                                      </p:tavLst>
                                    </p:anim>
                                    <p:animEffect transition="out" filter="fade">
                                      <p:cBhvr>
                                        <p:cTn id="105" dur="500"/>
                                        <p:tgtEl>
                                          <p:spTgt spid="41"/>
                                        </p:tgtEl>
                                      </p:cBhvr>
                                    </p:animEffect>
                                    <p:set>
                                      <p:cBhvr>
                                        <p:cTn id="106" dur="1" fill="hold">
                                          <p:stCondLst>
                                            <p:cond delay="499"/>
                                          </p:stCondLst>
                                        </p:cTn>
                                        <p:tgtEl>
                                          <p:spTgt spid="41"/>
                                        </p:tgtEl>
                                        <p:attrNameLst>
                                          <p:attrName>style.visibility</p:attrName>
                                        </p:attrNameLst>
                                      </p:cBhvr>
                                      <p:to>
                                        <p:strVal val="hidden"/>
                                      </p:to>
                                    </p:set>
                                  </p:childTnLst>
                                </p:cTn>
                              </p:par>
                              <p:par>
                                <p:cTn id="107" presetID="53" presetClass="exit" presetSubtype="32" fill="hold" nodeType="withEffect">
                                  <p:stCondLst>
                                    <p:cond delay="0"/>
                                  </p:stCondLst>
                                  <p:childTnLst>
                                    <p:anim calcmode="lin" valueType="num">
                                      <p:cBhvr>
                                        <p:cTn id="108" dur="500"/>
                                        <p:tgtEl>
                                          <p:spTgt spid="54"/>
                                        </p:tgtEl>
                                        <p:attrNameLst>
                                          <p:attrName>ppt_w</p:attrName>
                                        </p:attrNameLst>
                                      </p:cBhvr>
                                      <p:tavLst>
                                        <p:tav tm="0">
                                          <p:val>
                                            <p:strVal val="ppt_w"/>
                                          </p:val>
                                        </p:tav>
                                        <p:tav tm="100000">
                                          <p:val>
                                            <p:fltVal val="0"/>
                                          </p:val>
                                        </p:tav>
                                      </p:tavLst>
                                    </p:anim>
                                    <p:anim calcmode="lin" valueType="num">
                                      <p:cBhvr>
                                        <p:cTn id="109" dur="500"/>
                                        <p:tgtEl>
                                          <p:spTgt spid="54"/>
                                        </p:tgtEl>
                                        <p:attrNameLst>
                                          <p:attrName>ppt_h</p:attrName>
                                        </p:attrNameLst>
                                      </p:cBhvr>
                                      <p:tavLst>
                                        <p:tav tm="0">
                                          <p:val>
                                            <p:strVal val="ppt_h"/>
                                          </p:val>
                                        </p:tav>
                                        <p:tav tm="100000">
                                          <p:val>
                                            <p:fltVal val="0"/>
                                          </p:val>
                                        </p:tav>
                                      </p:tavLst>
                                    </p:anim>
                                    <p:animEffect transition="out" filter="fade">
                                      <p:cBhvr>
                                        <p:cTn id="110" dur="500"/>
                                        <p:tgtEl>
                                          <p:spTgt spid="54"/>
                                        </p:tgtEl>
                                      </p:cBhvr>
                                    </p:animEffect>
                                    <p:set>
                                      <p:cBhvr>
                                        <p:cTn id="111" dur="1" fill="hold">
                                          <p:stCondLst>
                                            <p:cond delay="499"/>
                                          </p:stCondLst>
                                        </p:cTn>
                                        <p:tgtEl>
                                          <p:spTgt spid="54"/>
                                        </p:tgtEl>
                                        <p:attrNameLst>
                                          <p:attrName>style.visibility</p:attrName>
                                        </p:attrNameLst>
                                      </p:cBhvr>
                                      <p:to>
                                        <p:strVal val="hidden"/>
                                      </p:to>
                                    </p:set>
                                  </p:childTnLst>
                                </p:cTn>
                              </p:par>
                              <p:par>
                                <p:cTn id="112" presetID="53" presetClass="exit" presetSubtype="32" fill="hold" nodeType="withEffect">
                                  <p:stCondLst>
                                    <p:cond delay="0"/>
                                  </p:stCondLst>
                                  <p:childTnLst>
                                    <p:anim calcmode="lin" valueType="num">
                                      <p:cBhvr>
                                        <p:cTn id="113" dur="500"/>
                                        <p:tgtEl>
                                          <p:spTgt spid="55"/>
                                        </p:tgtEl>
                                        <p:attrNameLst>
                                          <p:attrName>ppt_w</p:attrName>
                                        </p:attrNameLst>
                                      </p:cBhvr>
                                      <p:tavLst>
                                        <p:tav tm="0">
                                          <p:val>
                                            <p:strVal val="ppt_w"/>
                                          </p:val>
                                        </p:tav>
                                        <p:tav tm="100000">
                                          <p:val>
                                            <p:fltVal val="0"/>
                                          </p:val>
                                        </p:tav>
                                      </p:tavLst>
                                    </p:anim>
                                    <p:anim calcmode="lin" valueType="num">
                                      <p:cBhvr>
                                        <p:cTn id="114" dur="500"/>
                                        <p:tgtEl>
                                          <p:spTgt spid="55"/>
                                        </p:tgtEl>
                                        <p:attrNameLst>
                                          <p:attrName>ppt_h</p:attrName>
                                        </p:attrNameLst>
                                      </p:cBhvr>
                                      <p:tavLst>
                                        <p:tav tm="0">
                                          <p:val>
                                            <p:strVal val="ppt_h"/>
                                          </p:val>
                                        </p:tav>
                                        <p:tav tm="100000">
                                          <p:val>
                                            <p:fltVal val="0"/>
                                          </p:val>
                                        </p:tav>
                                      </p:tavLst>
                                    </p:anim>
                                    <p:animEffect transition="out" filter="fade">
                                      <p:cBhvr>
                                        <p:cTn id="115" dur="500"/>
                                        <p:tgtEl>
                                          <p:spTgt spid="55"/>
                                        </p:tgtEl>
                                      </p:cBhvr>
                                    </p:animEffect>
                                    <p:set>
                                      <p:cBhvr>
                                        <p:cTn id="116" dur="1" fill="hold">
                                          <p:stCondLst>
                                            <p:cond delay="499"/>
                                          </p:stCondLst>
                                        </p:cTn>
                                        <p:tgtEl>
                                          <p:spTgt spid="55"/>
                                        </p:tgtEl>
                                        <p:attrNameLst>
                                          <p:attrName>style.visibility</p:attrName>
                                        </p:attrNameLst>
                                      </p:cBhvr>
                                      <p:to>
                                        <p:strVal val="hidden"/>
                                      </p:to>
                                    </p:set>
                                  </p:childTnLst>
                                </p:cTn>
                              </p:par>
                              <p:par>
                                <p:cTn id="117" presetID="53" presetClass="exit" presetSubtype="32" fill="hold" nodeType="withEffect">
                                  <p:stCondLst>
                                    <p:cond delay="0"/>
                                  </p:stCondLst>
                                  <p:childTnLst>
                                    <p:anim calcmode="lin" valueType="num">
                                      <p:cBhvr>
                                        <p:cTn id="118" dur="500"/>
                                        <p:tgtEl>
                                          <p:spTgt spid="56"/>
                                        </p:tgtEl>
                                        <p:attrNameLst>
                                          <p:attrName>ppt_w</p:attrName>
                                        </p:attrNameLst>
                                      </p:cBhvr>
                                      <p:tavLst>
                                        <p:tav tm="0">
                                          <p:val>
                                            <p:strVal val="ppt_w"/>
                                          </p:val>
                                        </p:tav>
                                        <p:tav tm="100000">
                                          <p:val>
                                            <p:fltVal val="0"/>
                                          </p:val>
                                        </p:tav>
                                      </p:tavLst>
                                    </p:anim>
                                    <p:anim calcmode="lin" valueType="num">
                                      <p:cBhvr>
                                        <p:cTn id="119" dur="500"/>
                                        <p:tgtEl>
                                          <p:spTgt spid="56"/>
                                        </p:tgtEl>
                                        <p:attrNameLst>
                                          <p:attrName>ppt_h</p:attrName>
                                        </p:attrNameLst>
                                      </p:cBhvr>
                                      <p:tavLst>
                                        <p:tav tm="0">
                                          <p:val>
                                            <p:strVal val="ppt_h"/>
                                          </p:val>
                                        </p:tav>
                                        <p:tav tm="100000">
                                          <p:val>
                                            <p:fltVal val="0"/>
                                          </p:val>
                                        </p:tav>
                                      </p:tavLst>
                                    </p:anim>
                                    <p:animEffect transition="out" filter="fade">
                                      <p:cBhvr>
                                        <p:cTn id="120" dur="500"/>
                                        <p:tgtEl>
                                          <p:spTgt spid="56"/>
                                        </p:tgtEl>
                                      </p:cBhvr>
                                    </p:animEffect>
                                    <p:set>
                                      <p:cBhvr>
                                        <p:cTn id="121" dur="1" fill="hold">
                                          <p:stCondLst>
                                            <p:cond delay="499"/>
                                          </p:stCondLst>
                                        </p:cTn>
                                        <p:tgtEl>
                                          <p:spTgt spid="56"/>
                                        </p:tgtEl>
                                        <p:attrNameLst>
                                          <p:attrName>style.visibility</p:attrName>
                                        </p:attrNameLst>
                                      </p:cBhvr>
                                      <p:to>
                                        <p:strVal val="hidden"/>
                                      </p:to>
                                    </p:set>
                                  </p:childTnLst>
                                </p:cTn>
                              </p:par>
                              <p:par>
                                <p:cTn id="122" presetID="53" presetClass="exit" presetSubtype="32" fill="hold" nodeType="withEffect">
                                  <p:stCondLst>
                                    <p:cond delay="0"/>
                                  </p:stCondLst>
                                  <p:childTnLst>
                                    <p:anim calcmode="lin" valueType="num">
                                      <p:cBhvr>
                                        <p:cTn id="123" dur="500"/>
                                        <p:tgtEl>
                                          <p:spTgt spid="57"/>
                                        </p:tgtEl>
                                        <p:attrNameLst>
                                          <p:attrName>ppt_w</p:attrName>
                                        </p:attrNameLst>
                                      </p:cBhvr>
                                      <p:tavLst>
                                        <p:tav tm="0">
                                          <p:val>
                                            <p:strVal val="ppt_w"/>
                                          </p:val>
                                        </p:tav>
                                        <p:tav tm="100000">
                                          <p:val>
                                            <p:fltVal val="0"/>
                                          </p:val>
                                        </p:tav>
                                      </p:tavLst>
                                    </p:anim>
                                    <p:anim calcmode="lin" valueType="num">
                                      <p:cBhvr>
                                        <p:cTn id="124" dur="500"/>
                                        <p:tgtEl>
                                          <p:spTgt spid="57"/>
                                        </p:tgtEl>
                                        <p:attrNameLst>
                                          <p:attrName>ppt_h</p:attrName>
                                        </p:attrNameLst>
                                      </p:cBhvr>
                                      <p:tavLst>
                                        <p:tav tm="0">
                                          <p:val>
                                            <p:strVal val="ppt_h"/>
                                          </p:val>
                                        </p:tav>
                                        <p:tav tm="100000">
                                          <p:val>
                                            <p:fltVal val="0"/>
                                          </p:val>
                                        </p:tav>
                                      </p:tavLst>
                                    </p:anim>
                                    <p:animEffect transition="out" filter="fade">
                                      <p:cBhvr>
                                        <p:cTn id="125" dur="500"/>
                                        <p:tgtEl>
                                          <p:spTgt spid="57"/>
                                        </p:tgtEl>
                                      </p:cBhvr>
                                    </p:animEffect>
                                    <p:set>
                                      <p:cBhvr>
                                        <p:cTn id="126" dur="1" fill="hold">
                                          <p:stCondLst>
                                            <p:cond delay="499"/>
                                          </p:stCondLst>
                                        </p:cTn>
                                        <p:tgtEl>
                                          <p:spTgt spid="57"/>
                                        </p:tgtEl>
                                        <p:attrNameLst>
                                          <p:attrName>style.visibility</p:attrName>
                                        </p:attrNameLst>
                                      </p:cBhvr>
                                      <p:to>
                                        <p:strVal val="hidden"/>
                                      </p:to>
                                    </p:set>
                                  </p:childTnLst>
                                </p:cTn>
                              </p:par>
                              <p:par>
                                <p:cTn id="127" presetID="53" presetClass="exit" presetSubtype="32" fill="hold" nodeType="withEffect">
                                  <p:stCondLst>
                                    <p:cond delay="0"/>
                                  </p:stCondLst>
                                  <p:childTnLst>
                                    <p:anim calcmode="lin" valueType="num">
                                      <p:cBhvr>
                                        <p:cTn id="128" dur="500"/>
                                        <p:tgtEl>
                                          <p:spTgt spid="58"/>
                                        </p:tgtEl>
                                        <p:attrNameLst>
                                          <p:attrName>ppt_w</p:attrName>
                                        </p:attrNameLst>
                                      </p:cBhvr>
                                      <p:tavLst>
                                        <p:tav tm="0">
                                          <p:val>
                                            <p:strVal val="ppt_w"/>
                                          </p:val>
                                        </p:tav>
                                        <p:tav tm="100000">
                                          <p:val>
                                            <p:fltVal val="0"/>
                                          </p:val>
                                        </p:tav>
                                      </p:tavLst>
                                    </p:anim>
                                    <p:anim calcmode="lin" valueType="num">
                                      <p:cBhvr>
                                        <p:cTn id="129" dur="500"/>
                                        <p:tgtEl>
                                          <p:spTgt spid="58"/>
                                        </p:tgtEl>
                                        <p:attrNameLst>
                                          <p:attrName>ppt_h</p:attrName>
                                        </p:attrNameLst>
                                      </p:cBhvr>
                                      <p:tavLst>
                                        <p:tav tm="0">
                                          <p:val>
                                            <p:strVal val="ppt_h"/>
                                          </p:val>
                                        </p:tav>
                                        <p:tav tm="100000">
                                          <p:val>
                                            <p:fltVal val="0"/>
                                          </p:val>
                                        </p:tav>
                                      </p:tavLst>
                                    </p:anim>
                                    <p:animEffect transition="out" filter="fade">
                                      <p:cBhvr>
                                        <p:cTn id="130" dur="500"/>
                                        <p:tgtEl>
                                          <p:spTgt spid="58"/>
                                        </p:tgtEl>
                                      </p:cBhvr>
                                    </p:animEffect>
                                    <p:set>
                                      <p:cBhvr>
                                        <p:cTn id="131" dur="1" fill="hold">
                                          <p:stCondLst>
                                            <p:cond delay="499"/>
                                          </p:stCondLst>
                                        </p:cTn>
                                        <p:tgtEl>
                                          <p:spTgt spid="58"/>
                                        </p:tgtEl>
                                        <p:attrNameLst>
                                          <p:attrName>style.visibility</p:attrName>
                                        </p:attrNameLst>
                                      </p:cBhvr>
                                      <p:to>
                                        <p:strVal val="hidden"/>
                                      </p:to>
                                    </p:set>
                                  </p:childTnLst>
                                </p:cTn>
                              </p:par>
                              <p:par>
                                <p:cTn id="132" presetID="53" presetClass="exit" presetSubtype="32" fill="hold" nodeType="withEffect">
                                  <p:stCondLst>
                                    <p:cond delay="0"/>
                                  </p:stCondLst>
                                  <p:childTnLst>
                                    <p:anim calcmode="lin" valueType="num">
                                      <p:cBhvr>
                                        <p:cTn id="133" dur="500"/>
                                        <p:tgtEl>
                                          <p:spTgt spid="59"/>
                                        </p:tgtEl>
                                        <p:attrNameLst>
                                          <p:attrName>ppt_w</p:attrName>
                                        </p:attrNameLst>
                                      </p:cBhvr>
                                      <p:tavLst>
                                        <p:tav tm="0">
                                          <p:val>
                                            <p:strVal val="ppt_w"/>
                                          </p:val>
                                        </p:tav>
                                        <p:tav tm="100000">
                                          <p:val>
                                            <p:fltVal val="0"/>
                                          </p:val>
                                        </p:tav>
                                      </p:tavLst>
                                    </p:anim>
                                    <p:anim calcmode="lin" valueType="num">
                                      <p:cBhvr>
                                        <p:cTn id="134" dur="500"/>
                                        <p:tgtEl>
                                          <p:spTgt spid="59"/>
                                        </p:tgtEl>
                                        <p:attrNameLst>
                                          <p:attrName>ppt_h</p:attrName>
                                        </p:attrNameLst>
                                      </p:cBhvr>
                                      <p:tavLst>
                                        <p:tav tm="0">
                                          <p:val>
                                            <p:strVal val="ppt_h"/>
                                          </p:val>
                                        </p:tav>
                                        <p:tav tm="100000">
                                          <p:val>
                                            <p:fltVal val="0"/>
                                          </p:val>
                                        </p:tav>
                                      </p:tavLst>
                                    </p:anim>
                                    <p:animEffect transition="out" filter="fade">
                                      <p:cBhvr>
                                        <p:cTn id="135" dur="500"/>
                                        <p:tgtEl>
                                          <p:spTgt spid="59"/>
                                        </p:tgtEl>
                                      </p:cBhvr>
                                    </p:animEffect>
                                    <p:set>
                                      <p:cBhvr>
                                        <p:cTn id="136" dur="1" fill="hold">
                                          <p:stCondLst>
                                            <p:cond delay="499"/>
                                          </p:stCondLst>
                                        </p:cTn>
                                        <p:tgtEl>
                                          <p:spTgt spid="59"/>
                                        </p:tgtEl>
                                        <p:attrNameLst>
                                          <p:attrName>style.visibility</p:attrName>
                                        </p:attrNameLst>
                                      </p:cBhvr>
                                      <p:to>
                                        <p:strVal val="hidden"/>
                                      </p:to>
                                    </p:set>
                                  </p:childTnLst>
                                </p:cTn>
                              </p:par>
                              <p:par>
                                <p:cTn id="137" presetID="53" presetClass="exit" presetSubtype="32" fill="hold" nodeType="withEffect">
                                  <p:stCondLst>
                                    <p:cond delay="0"/>
                                  </p:stCondLst>
                                  <p:childTnLst>
                                    <p:anim calcmode="lin" valueType="num">
                                      <p:cBhvr>
                                        <p:cTn id="138" dur="500"/>
                                        <p:tgtEl>
                                          <p:spTgt spid="60"/>
                                        </p:tgtEl>
                                        <p:attrNameLst>
                                          <p:attrName>ppt_w</p:attrName>
                                        </p:attrNameLst>
                                      </p:cBhvr>
                                      <p:tavLst>
                                        <p:tav tm="0">
                                          <p:val>
                                            <p:strVal val="ppt_w"/>
                                          </p:val>
                                        </p:tav>
                                        <p:tav tm="100000">
                                          <p:val>
                                            <p:fltVal val="0"/>
                                          </p:val>
                                        </p:tav>
                                      </p:tavLst>
                                    </p:anim>
                                    <p:anim calcmode="lin" valueType="num">
                                      <p:cBhvr>
                                        <p:cTn id="139" dur="500"/>
                                        <p:tgtEl>
                                          <p:spTgt spid="60"/>
                                        </p:tgtEl>
                                        <p:attrNameLst>
                                          <p:attrName>ppt_h</p:attrName>
                                        </p:attrNameLst>
                                      </p:cBhvr>
                                      <p:tavLst>
                                        <p:tav tm="0">
                                          <p:val>
                                            <p:strVal val="ppt_h"/>
                                          </p:val>
                                        </p:tav>
                                        <p:tav tm="100000">
                                          <p:val>
                                            <p:fltVal val="0"/>
                                          </p:val>
                                        </p:tav>
                                      </p:tavLst>
                                    </p:anim>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53" presetClass="exit" presetSubtype="32" fill="hold" nodeType="withEffect">
                                  <p:stCondLst>
                                    <p:cond delay="0"/>
                                  </p:stCondLst>
                                  <p:childTnLst>
                                    <p:anim calcmode="lin" valueType="num">
                                      <p:cBhvr>
                                        <p:cTn id="143" dur="500"/>
                                        <p:tgtEl>
                                          <p:spTgt spid="63"/>
                                        </p:tgtEl>
                                        <p:attrNameLst>
                                          <p:attrName>ppt_w</p:attrName>
                                        </p:attrNameLst>
                                      </p:cBhvr>
                                      <p:tavLst>
                                        <p:tav tm="0">
                                          <p:val>
                                            <p:strVal val="ppt_w"/>
                                          </p:val>
                                        </p:tav>
                                        <p:tav tm="100000">
                                          <p:val>
                                            <p:fltVal val="0"/>
                                          </p:val>
                                        </p:tav>
                                      </p:tavLst>
                                    </p:anim>
                                    <p:anim calcmode="lin" valueType="num">
                                      <p:cBhvr>
                                        <p:cTn id="144" dur="500"/>
                                        <p:tgtEl>
                                          <p:spTgt spid="63"/>
                                        </p:tgtEl>
                                        <p:attrNameLst>
                                          <p:attrName>ppt_h</p:attrName>
                                        </p:attrNameLst>
                                      </p:cBhvr>
                                      <p:tavLst>
                                        <p:tav tm="0">
                                          <p:val>
                                            <p:strVal val="ppt_h"/>
                                          </p:val>
                                        </p:tav>
                                        <p:tav tm="100000">
                                          <p:val>
                                            <p:fltVal val="0"/>
                                          </p:val>
                                        </p:tav>
                                      </p:tavLst>
                                    </p:anim>
                                    <p:animEffect transition="out" filter="fade">
                                      <p:cBhvr>
                                        <p:cTn id="145" dur="500"/>
                                        <p:tgtEl>
                                          <p:spTgt spid="63"/>
                                        </p:tgtEl>
                                      </p:cBhvr>
                                    </p:animEffect>
                                    <p:set>
                                      <p:cBhvr>
                                        <p:cTn id="146" dur="1" fill="hold">
                                          <p:stCondLst>
                                            <p:cond delay="499"/>
                                          </p:stCondLst>
                                        </p:cTn>
                                        <p:tgtEl>
                                          <p:spTgt spid="63"/>
                                        </p:tgtEl>
                                        <p:attrNameLst>
                                          <p:attrName>style.visibility</p:attrName>
                                        </p:attrNameLst>
                                      </p:cBhvr>
                                      <p:to>
                                        <p:strVal val="hidden"/>
                                      </p:to>
                                    </p:set>
                                  </p:childTnLst>
                                </p:cTn>
                              </p:par>
                              <p:par>
                                <p:cTn id="147" presetID="53" presetClass="exit" presetSubtype="32" fill="hold" nodeType="withEffect">
                                  <p:stCondLst>
                                    <p:cond delay="0"/>
                                  </p:stCondLst>
                                  <p:childTnLst>
                                    <p:anim calcmode="lin" valueType="num">
                                      <p:cBhvr>
                                        <p:cTn id="148" dur="500"/>
                                        <p:tgtEl>
                                          <p:spTgt spid="64"/>
                                        </p:tgtEl>
                                        <p:attrNameLst>
                                          <p:attrName>ppt_w</p:attrName>
                                        </p:attrNameLst>
                                      </p:cBhvr>
                                      <p:tavLst>
                                        <p:tav tm="0">
                                          <p:val>
                                            <p:strVal val="ppt_w"/>
                                          </p:val>
                                        </p:tav>
                                        <p:tav tm="100000">
                                          <p:val>
                                            <p:fltVal val="0"/>
                                          </p:val>
                                        </p:tav>
                                      </p:tavLst>
                                    </p:anim>
                                    <p:anim calcmode="lin" valueType="num">
                                      <p:cBhvr>
                                        <p:cTn id="149" dur="500"/>
                                        <p:tgtEl>
                                          <p:spTgt spid="64"/>
                                        </p:tgtEl>
                                        <p:attrNameLst>
                                          <p:attrName>ppt_h</p:attrName>
                                        </p:attrNameLst>
                                      </p:cBhvr>
                                      <p:tavLst>
                                        <p:tav tm="0">
                                          <p:val>
                                            <p:strVal val="ppt_h"/>
                                          </p:val>
                                        </p:tav>
                                        <p:tav tm="100000">
                                          <p:val>
                                            <p:fltVal val="0"/>
                                          </p:val>
                                        </p:tav>
                                      </p:tavLst>
                                    </p:anim>
                                    <p:animEffect transition="out" filter="fade">
                                      <p:cBhvr>
                                        <p:cTn id="150" dur="500"/>
                                        <p:tgtEl>
                                          <p:spTgt spid="64"/>
                                        </p:tgtEl>
                                      </p:cBhvr>
                                    </p:animEffect>
                                    <p:set>
                                      <p:cBhvr>
                                        <p:cTn id="151" dur="1" fill="hold">
                                          <p:stCondLst>
                                            <p:cond delay="499"/>
                                          </p:stCondLst>
                                        </p:cTn>
                                        <p:tgtEl>
                                          <p:spTgt spid="64"/>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43"/>
                                        </p:tgtEl>
                                        <p:attrNameLst>
                                          <p:attrName>style.visibility</p:attrName>
                                        </p:attrNameLst>
                                      </p:cBhvr>
                                      <p:to>
                                        <p:strVal val="visible"/>
                                      </p:to>
                                    </p:set>
                                    <p:animEffect transition="in" filter="fade">
                                      <p:cBhvr>
                                        <p:cTn id="156" dur="500"/>
                                        <p:tgtEl>
                                          <p:spTgt spid="43"/>
                                        </p:tgtEl>
                                      </p:cBhvr>
                                    </p:animEffect>
                                  </p:childTnLst>
                                </p:cTn>
                              </p:par>
                              <p:par>
                                <p:cTn id="157" presetID="53" presetClass="entr" presetSubtype="16" fill="hold" nodeType="withEffect">
                                  <p:stCondLst>
                                    <p:cond delay="0"/>
                                  </p:stCondLst>
                                  <p:childTnLst>
                                    <p:set>
                                      <p:cBhvr>
                                        <p:cTn id="158" dur="1" fill="hold">
                                          <p:stCondLst>
                                            <p:cond delay="0"/>
                                          </p:stCondLst>
                                        </p:cTn>
                                        <p:tgtEl>
                                          <p:spTgt spid="2048"/>
                                        </p:tgtEl>
                                        <p:attrNameLst>
                                          <p:attrName>style.visibility</p:attrName>
                                        </p:attrNameLst>
                                      </p:cBhvr>
                                      <p:to>
                                        <p:strVal val="visible"/>
                                      </p:to>
                                    </p:set>
                                    <p:anim calcmode="lin" valueType="num">
                                      <p:cBhvr>
                                        <p:cTn id="159" dur="500" fill="hold"/>
                                        <p:tgtEl>
                                          <p:spTgt spid="2048"/>
                                        </p:tgtEl>
                                        <p:attrNameLst>
                                          <p:attrName>ppt_w</p:attrName>
                                        </p:attrNameLst>
                                      </p:cBhvr>
                                      <p:tavLst>
                                        <p:tav tm="0">
                                          <p:val>
                                            <p:fltVal val="0"/>
                                          </p:val>
                                        </p:tav>
                                        <p:tav tm="100000">
                                          <p:val>
                                            <p:strVal val="#ppt_w"/>
                                          </p:val>
                                        </p:tav>
                                      </p:tavLst>
                                    </p:anim>
                                    <p:anim calcmode="lin" valueType="num">
                                      <p:cBhvr>
                                        <p:cTn id="160" dur="500" fill="hold"/>
                                        <p:tgtEl>
                                          <p:spTgt spid="2048"/>
                                        </p:tgtEl>
                                        <p:attrNameLst>
                                          <p:attrName>ppt_h</p:attrName>
                                        </p:attrNameLst>
                                      </p:cBhvr>
                                      <p:tavLst>
                                        <p:tav tm="0">
                                          <p:val>
                                            <p:fltVal val="0"/>
                                          </p:val>
                                        </p:tav>
                                        <p:tav tm="100000">
                                          <p:val>
                                            <p:strVal val="#ppt_h"/>
                                          </p:val>
                                        </p:tav>
                                      </p:tavLst>
                                    </p:anim>
                                    <p:animEffect transition="in" filter="fade">
                                      <p:cBhvr>
                                        <p:cTn id="161" dur="500"/>
                                        <p:tgtEl>
                                          <p:spTgt spid="2048"/>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44"/>
                                        </p:tgtEl>
                                        <p:attrNameLst>
                                          <p:attrName>style.visibility</p:attrName>
                                        </p:attrNameLst>
                                      </p:cBhvr>
                                      <p:to>
                                        <p:strVal val="visible"/>
                                      </p:to>
                                    </p:set>
                                    <p:animEffect transition="in" filter="fade">
                                      <p:cBhvr>
                                        <p:cTn id="166" dur="500"/>
                                        <p:tgtEl>
                                          <p:spTgt spid="44"/>
                                        </p:tgtEl>
                                      </p:cBhvr>
                                    </p:animEffect>
                                  </p:childTnLst>
                                </p:cTn>
                              </p:par>
                              <p:par>
                                <p:cTn id="167" presetID="53" presetClass="entr" presetSubtype="16" fill="hold" nodeType="withEffect">
                                  <p:stCondLst>
                                    <p:cond delay="0"/>
                                  </p:stCondLst>
                                  <p:childTnLst>
                                    <p:set>
                                      <p:cBhvr>
                                        <p:cTn id="168" dur="1" fill="hold">
                                          <p:stCondLst>
                                            <p:cond delay="0"/>
                                          </p:stCondLst>
                                        </p:cTn>
                                        <p:tgtEl>
                                          <p:spTgt spid="69"/>
                                        </p:tgtEl>
                                        <p:attrNameLst>
                                          <p:attrName>style.visibility</p:attrName>
                                        </p:attrNameLst>
                                      </p:cBhvr>
                                      <p:to>
                                        <p:strVal val="visible"/>
                                      </p:to>
                                    </p:set>
                                    <p:anim calcmode="lin" valueType="num">
                                      <p:cBhvr>
                                        <p:cTn id="169" dur="500" fill="hold"/>
                                        <p:tgtEl>
                                          <p:spTgt spid="69"/>
                                        </p:tgtEl>
                                        <p:attrNameLst>
                                          <p:attrName>ppt_w</p:attrName>
                                        </p:attrNameLst>
                                      </p:cBhvr>
                                      <p:tavLst>
                                        <p:tav tm="0">
                                          <p:val>
                                            <p:fltVal val="0"/>
                                          </p:val>
                                        </p:tav>
                                        <p:tav tm="100000">
                                          <p:val>
                                            <p:strVal val="#ppt_w"/>
                                          </p:val>
                                        </p:tav>
                                      </p:tavLst>
                                    </p:anim>
                                    <p:anim calcmode="lin" valueType="num">
                                      <p:cBhvr>
                                        <p:cTn id="170" dur="500" fill="hold"/>
                                        <p:tgtEl>
                                          <p:spTgt spid="69"/>
                                        </p:tgtEl>
                                        <p:attrNameLst>
                                          <p:attrName>ppt_h</p:attrName>
                                        </p:attrNameLst>
                                      </p:cBhvr>
                                      <p:tavLst>
                                        <p:tav tm="0">
                                          <p:val>
                                            <p:fltVal val="0"/>
                                          </p:val>
                                        </p:tav>
                                        <p:tav tm="100000">
                                          <p:val>
                                            <p:strVal val="#ppt_h"/>
                                          </p:val>
                                        </p:tav>
                                      </p:tavLst>
                                    </p:anim>
                                    <p:animEffect transition="in" filter="fade">
                                      <p:cBhvr>
                                        <p:cTn id="171" dur="500"/>
                                        <p:tgtEl>
                                          <p:spTgt spid="69"/>
                                        </p:tgtEl>
                                      </p:cBhvr>
                                    </p:animEffect>
                                  </p:childTnLst>
                                </p:cTn>
                              </p:par>
                              <p:par>
                                <p:cTn id="172" presetID="53" presetClass="entr" presetSubtype="16" fill="hold" nodeType="withEffect">
                                  <p:stCondLst>
                                    <p:cond delay="0"/>
                                  </p:stCondLst>
                                  <p:childTnLst>
                                    <p:set>
                                      <p:cBhvr>
                                        <p:cTn id="173" dur="1" fill="hold">
                                          <p:stCondLst>
                                            <p:cond delay="0"/>
                                          </p:stCondLst>
                                        </p:cTn>
                                        <p:tgtEl>
                                          <p:spTgt spid="2049"/>
                                        </p:tgtEl>
                                        <p:attrNameLst>
                                          <p:attrName>style.visibility</p:attrName>
                                        </p:attrNameLst>
                                      </p:cBhvr>
                                      <p:to>
                                        <p:strVal val="visible"/>
                                      </p:to>
                                    </p:set>
                                    <p:anim calcmode="lin" valueType="num">
                                      <p:cBhvr>
                                        <p:cTn id="174" dur="500" fill="hold"/>
                                        <p:tgtEl>
                                          <p:spTgt spid="2049"/>
                                        </p:tgtEl>
                                        <p:attrNameLst>
                                          <p:attrName>ppt_w</p:attrName>
                                        </p:attrNameLst>
                                      </p:cBhvr>
                                      <p:tavLst>
                                        <p:tav tm="0">
                                          <p:val>
                                            <p:fltVal val="0"/>
                                          </p:val>
                                        </p:tav>
                                        <p:tav tm="100000">
                                          <p:val>
                                            <p:strVal val="#ppt_w"/>
                                          </p:val>
                                        </p:tav>
                                      </p:tavLst>
                                    </p:anim>
                                    <p:anim calcmode="lin" valueType="num">
                                      <p:cBhvr>
                                        <p:cTn id="175" dur="500" fill="hold"/>
                                        <p:tgtEl>
                                          <p:spTgt spid="2049"/>
                                        </p:tgtEl>
                                        <p:attrNameLst>
                                          <p:attrName>ppt_h</p:attrName>
                                        </p:attrNameLst>
                                      </p:cBhvr>
                                      <p:tavLst>
                                        <p:tav tm="0">
                                          <p:val>
                                            <p:fltVal val="0"/>
                                          </p:val>
                                        </p:tav>
                                        <p:tav tm="100000">
                                          <p:val>
                                            <p:strVal val="#ppt_h"/>
                                          </p:val>
                                        </p:tav>
                                      </p:tavLst>
                                    </p:anim>
                                    <p:animEffect transition="in" filter="fade">
                                      <p:cBhvr>
                                        <p:cTn id="176" dur="500"/>
                                        <p:tgtEl>
                                          <p:spTgt spid="2049"/>
                                        </p:tgtEl>
                                      </p:cBhvr>
                                    </p:animEffect>
                                  </p:childTnLst>
                                </p:cTn>
                              </p:par>
                              <p:par>
                                <p:cTn id="177" presetID="53" presetClass="entr" presetSubtype="16" fill="hold" nodeType="withEffect">
                                  <p:stCondLst>
                                    <p:cond delay="0"/>
                                  </p:stCondLst>
                                  <p:childTnLst>
                                    <p:set>
                                      <p:cBhvr>
                                        <p:cTn id="178" dur="1" fill="hold">
                                          <p:stCondLst>
                                            <p:cond delay="0"/>
                                          </p:stCondLst>
                                        </p:cTn>
                                        <p:tgtEl>
                                          <p:spTgt spid="68"/>
                                        </p:tgtEl>
                                        <p:attrNameLst>
                                          <p:attrName>style.visibility</p:attrName>
                                        </p:attrNameLst>
                                      </p:cBhvr>
                                      <p:to>
                                        <p:strVal val="visible"/>
                                      </p:to>
                                    </p:set>
                                    <p:anim calcmode="lin" valueType="num">
                                      <p:cBhvr>
                                        <p:cTn id="179" dur="500" fill="hold"/>
                                        <p:tgtEl>
                                          <p:spTgt spid="68"/>
                                        </p:tgtEl>
                                        <p:attrNameLst>
                                          <p:attrName>ppt_w</p:attrName>
                                        </p:attrNameLst>
                                      </p:cBhvr>
                                      <p:tavLst>
                                        <p:tav tm="0">
                                          <p:val>
                                            <p:fltVal val="0"/>
                                          </p:val>
                                        </p:tav>
                                        <p:tav tm="100000">
                                          <p:val>
                                            <p:strVal val="#ppt_w"/>
                                          </p:val>
                                        </p:tav>
                                      </p:tavLst>
                                    </p:anim>
                                    <p:anim calcmode="lin" valueType="num">
                                      <p:cBhvr>
                                        <p:cTn id="180" dur="500" fill="hold"/>
                                        <p:tgtEl>
                                          <p:spTgt spid="68"/>
                                        </p:tgtEl>
                                        <p:attrNameLst>
                                          <p:attrName>ppt_h</p:attrName>
                                        </p:attrNameLst>
                                      </p:cBhvr>
                                      <p:tavLst>
                                        <p:tav tm="0">
                                          <p:val>
                                            <p:fltVal val="0"/>
                                          </p:val>
                                        </p:tav>
                                        <p:tav tm="100000">
                                          <p:val>
                                            <p:strVal val="#ppt_h"/>
                                          </p:val>
                                        </p:tav>
                                      </p:tavLst>
                                    </p:anim>
                                    <p:animEffect transition="in" filter="fade">
                                      <p:cBhvr>
                                        <p:cTn id="181" dur="500"/>
                                        <p:tgtEl>
                                          <p:spTgt spid="68"/>
                                        </p:tgtEl>
                                      </p:cBhvr>
                                    </p:animEffect>
                                  </p:childTnLst>
                                </p:cTn>
                              </p:par>
                              <p:par>
                                <p:cTn id="182" presetID="53" presetClass="entr" presetSubtype="16" fill="hold" nodeType="withEffect">
                                  <p:stCondLst>
                                    <p:cond delay="0"/>
                                  </p:stCondLst>
                                  <p:childTnLst>
                                    <p:set>
                                      <p:cBhvr>
                                        <p:cTn id="183" dur="1" fill="hold">
                                          <p:stCondLst>
                                            <p:cond delay="0"/>
                                          </p:stCondLst>
                                        </p:cTn>
                                        <p:tgtEl>
                                          <p:spTgt spid="70"/>
                                        </p:tgtEl>
                                        <p:attrNameLst>
                                          <p:attrName>style.visibility</p:attrName>
                                        </p:attrNameLst>
                                      </p:cBhvr>
                                      <p:to>
                                        <p:strVal val="visible"/>
                                      </p:to>
                                    </p:set>
                                    <p:anim calcmode="lin" valueType="num">
                                      <p:cBhvr>
                                        <p:cTn id="184" dur="500" fill="hold"/>
                                        <p:tgtEl>
                                          <p:spTgt spid="70"/>
                                        </p:tgtEl>
                                        <p:attrNameLst>
                                          <p:attrName>ppt_w</p:attrName>
                                        </p:attrNameLst>
                                      </p:cBhvr>
                                      <p:tavLst>
                                        <p:tav tm="0">
                                          <p:val>
                                            <p:fltVal val="0"/>
                                          </p:val>
                                        </p:tav>
                                        <p:tav tm="100000">
                                          <p:val>
                                            <p:strVal val="#ppt_w"/>
                                          </p:val>
                                        </p:tav>
                                      </p:tavLst>
                                    </p:anim>
                                    <p:anim calcmode="lin" valueType="num">
                                      <p:cBhvr>
                                        <p:cTn id="185" dur="500" fill="hold"/>
                                        <p:tgtEl>
                                          <p:spTgt spid="70"/>
                                        </p:tgtEl>
                                        <p:attrNameLst>
                                          <p:attrName>ppt_h</p:attrName>
                                        </p:attrNameLst>
                                      </p:cBhvr>
                                      <p:tavLst>
                                        <p:tav tm="0">
                                          <p:val>
                                            <p:fltVal val="0"/>
                                          </p:val>
                                        </p:tav>
                                        <p:tav tm="100000">
                                          <p:val>
                                            <p:strVal val="#ppt_h"/>
                                          </p:val>
                                        </p:tav>
                                      </p:tavLst>
                                    </p:anim>
                                    <p:animEffect transition="in" filter="fade">
                                      <p:cBhvr>
                                        <p:cTn id="186" dur="500"/>
                                        <p:tgtEl>
                                          <p:spTgt spid="70"/>
                                        </p:tgtEl>
                                      </p:cBhvr>
                                    </p:animEffect>
                                  </p:childTnLst>
                                </p:cTn>
                              </p:par>
                              <p:par>
                                <p:cTn id="187" presetID="53" presetClass="entr" presetSubtype="16" fill="hold" nodeType="withEffect">
                                  <p:stCondLst>
                                    <p:cond delay="0"/>
                                  </p:stCondLst>
                                  <p:childTnLst>
                                    <p:set>
                                      <p:cBhvr>
                                        <p:cTn id="188" dur="1" fill="hold">
                                          <p:stCondLst>
                                            <p:cond delay="0"/>
                                          </p:stCondLst>
                                        </p:cTn>
                                        <p:tgtEl>
                                          <p:spTgt spid="71"/>
                                        </p:tgtEl>
                                        <p:attrNameLst>
                                          <p:attrName>style.visibility</p:attrName>
                                        </p:attrNameLst>
                                      </p:cBhvr>
                                      <p:to>
                                        <p:strVal val="visible"/>
                                      </p:to>
                                    </p:set>
                                    <p:anim calcmode="lin" valueType="num">
                                      <p:cBhvr>
                                        <p:cTn id="189" dur="500" fill="hold"/>
                                        <p:tgtEl>
                                          <p:spTgt spid="71"/>
                                        </p:tgtEl>
                                        <p:attrNameLst>
                                          <p:attrName>ppt_w</p:attrName>
                                        </p:attrNameLst>
                                      </p:cBhvr>
                                      <p:tavLst>
                                        <p:tav tm="0">
                                          <p:val>
                                            <p:fltVal val="0"/>
                                          </p:val>
                                        </p:tav>
                                        <p:tav tm="100000">
                                          <p:val>
                                            <p:strVal val="#ppt_w"/>
                                          </p:val>
                                        </p:tav>
                                      </p:tavLst>
                                    </p:anim>
                                    <p:anim calcmode="lin" valueType="num">
                                      <p:cBhvr>
                                        <p:cTn id="190" dur="500" fill="hold"/>
                                        <p:tgtEl>
                                          <p:spTgt spid="71"/>
                                        </p:tgtEl>
                                        <p:attrNameLst>
                                          <p:attrName>ppt_h</p:attrName>
                                        </p:attrNameLst>
                                      </p:cBhvr>
                                      <p:tavLst>
                                        <p:tav tm="0">
                                          <p:val>
                                            <p:fltVal val="0"/>
                                          </p:val>
                                        </p:tav>
                                        <p:tav tm="100000">
                                          <p:val>
                                            <p:strVal val="#ppt_h"/>
                                          </p:val>
                                        </p:tav>
                                      </p:tavLst>
                                    </p:anim>
                                    <p:animEffect transition="in" filter="fade">
                                      <p:cBhvr>
                                        <p:cTn id="191" dur="500"/>
                                        <p:tgtEl>
                                          <p:spTgt spid="71"/>
                                        </p:tgtEl>
                                      </p:cBhvr>
                                    </p:animEffect>
                                  </p:childTnLst>
                                </p:cTn>
                              </p:par>
                              <p:par>
                                <p:cTn id="192" presetID="53" presetClass="entr" presetSubtype="16" fill="hold" nodeType="withEffect">
                                  <p:stCondLst>
                                    <p:cond delay="0"/>
                                  </p:stCondLst>
                                  <p:childTnLst>
                                    <p:set>
                                      <p:cBhvr>
                                        <p:cTn id="193" dur="1" fill="hold">
                                          <p:stCondLst>
                                            <p:cond delay="0"/>
                                          </p:stCondLst>
                                        </p:cTn>
                                        <p:tgtEl>
                                          <p:spTgt spid="72"/>
                                        </p:tgtEl>
                                        <p:attrNameLst>
                                          <p:attrName>style.visibility</p:attrName>
                                        </p:attrNameLst>
                                      </p:cBhvr>
                                      <p:to>
                                        <p:strVal val="visible"/>
                                      </p:to>
                                    </p:set>
                                    <p:anim calcmode="lin" valueType="num">
                                      <p:cBhvr>
                                        <p:cTn id="194" dur="500" fill="hold"/>
                                        <p:tgtEl>
                                          <p:spTgt spid="72"/>
                                        </p:tgtEl>
                                        <p:attrNameLst>
                                          <p:attrName>ppt_w</p:attrName>
                                        </p:attrNameLst>
                                      </p:cBhvr>
                                      <p:tavLst>
                                        <p:tav tm="0">
                                          <p:val>
                                            <p:fltVal val="0"/>
                                          </p:val>
                                        </p:tav>
                                        <p:tav tm="100000">
                                          <p:val>
                                            <p:strVal val="#ppt_w"/>
                                          </p:val>
                                        </p:tav>
                                      </p:tavLst>
                                    </p:anim>
                                    <p:anim calcmode="lin" valueType="num">
                                      <p:cBhvr>
                                        <p:cTn id="195" dur="500" fill="hold"/>
                                        <p:tgtEl>
                                          <p:spTgt spid="72"/>
                                        </p:tgtEl>
                                        <p:attrNameLst>
                                          <p:attrName>ppt_h</p:attrName>
                                        </p:attrNameLst>
                                      </p:cBhvr>
                                      <p:tavLst>
                                        <p:tav tm="0">
                                          <p:val>
                                            <p:fltVal val="0"/>
                                          </p:val>
                                        </p:tav>
                                        <p:tav tm="100000">
                                          <p:val>
                                            <p:strVal val="#ppt_h"/>
                                          </p:val>
                                        </p:tav>
                                      </p:tavLst>
                                    </p:anim>
                                    <p:animEffect transition="in" filter="fade">
                                      <p:cBhvr>
                                        <p:cTn id="196" dur="500"/>
                                        <p:tgtEl>
                                          <p:spTgt spid="72"/>
                                        </p:tgtEl>
                                      </p:cBhvr>
                                    </p:animEffect>
                                  </p:childTnLst>
                                </p:cTn>
                              </p:par>
                              <p:par>
                                <p:cTn id="197" presetID="53" presetClass="entr" presetSubtype="16" fill="hold" nodeType="withEffect">
                                  <p:stCondLst>
                                    <p:cond delay="0"/>
                                  </p:stCondLst>
                                  <p:childTnLst>
                                    <p:set>
                                      <p:cBhvr>
                                        <p:cTn id="198" dur="1" fill="hold">
                                          <p:stCondLst>
                                            <p:cond delay="0"/>
                                          </p:stCondLst>
                                        </p:cTn>
                                        <p:tgtEl>
                                          <p:spTgt spid="75"/>
                                        </p:tgtEl>
                                        <p:attrNameLst>
                                          <p:attrName>style.visibility</p:attrName>
                                        </p:attrNameLst>
                                      </p:cBhvr>
                                      <p:to>
                                        <p:strVal val="visible"/>
                                      </p:to>
                                    </p:set>
                                    <p:anim calcmode="lin" valueType="num">
                                      <p:cBhvr>
                                        <p:cTn id="199" dur="500" fill="hold"/>
                                        <p:tgtEl>
                                          <p:spTgt spid="75"/>
                                        </p:tgtEl>
                                        <p:attrNameLst>
                                          <p:attrName>ppt_w</p:attrName>
                                        </p:attrNameLst>
                                      </p:cBhvr>
                                      <p:tavLst>
                                        <p:tav tm="0">
                                          <p:val>
                                            <p:fltVal val="0"/>
                                          </p:val>
                                        </p:tav>
                                        <p:tav tm="100000">
                                          <p:val>
                                            <p:strVal val="#ppt_w"/>
                                          </p:val>
                                        </p:tav>
                                      </p:tavLst>
                                    </p:anim>
                                    <p:anim calcmode="lin" valueType="num">
                                      <p:cBhvr>
                                        <p:cTn id="200" dur="500" fill="hold"/>
                                        <p:tgtEl>
                                          <p:spTgt spid="75"/>
                                        </p:tgtEl>
                                        <p:attrNameLst>
                                          <p:attrName>ppt_h</p:attrName>
                                        </p:attrNameLst>
                                      </p:cBhvr>
                                      <p:tavLst>
                                        <p:tav tm="0">
                                          <p:val>
                                            <p:fltVal val="0"/>
                                          </p:val>
                                        </p:tav>
                                        <p:tav tm="100000">
                                          <p:val>
                                            <p:strVal val="#ppt_h"/>
                                          </p:val>
                                        </p:tav>
                                      </p:tavLst>
                                    </p:anim>
                                    <p:animEffect transition="in" filter="fade">
                                      <p:cBhvr>
                                        <p:cTn id="201" dur="500"/>
                                        <p:tgtEl>
                                          <p:spTgt spid="75"/>
                                        </p:tgtEl>
                                      </p:cBhvr>
                                    </p:animEffect>
                                  </p:childTnLst>
                                </p:cTn>
                              </p:par>
                              <p:par>
                                <p:cTn id="202" presetID="53" presetClass="entr" presetSubtype="16" fill="hold" nodeType="withEffect">
                                  <p:stCondLst>
                                    <p:cond delay="0"/>
                                  </p:stCondLst>
                                  <p:childTnLst>
                                    <p:set>
                                      <p:cBhvr>
                                        <p:cTn id="203" dur="1" fill="hold">
                                          <p:stCondLst>
                                            <p:cond delay="0"/>
                                          </p:stCondLst>
                                        </p:cTn>
                                        <p:tgtEl>
                                          <p:spTgt spid="74"/>
                                        </p:tgtEl>
                                        <p:attrNameLst>
                                          <p:attrName>style.visibility</p:attrName>
                                        </p:attrNameLst>
                                      </p:cBhvr>
                                      <p:to>
                                        <p:strVal val="visible"/>
                                      </p:to>
                                    </p:set>
                                    <p:anim calcmode="lin" valueType="num">
                                      <p:cBhvr>
                                        <p:cTn id="204" dur="500" fill="hold"/>
                                        <p:tgtEl>
                                          <p:spTgt spid="74"/>
                                        </p:tgtEl>
                                        <p:attrNameLst>
                                          <p:attrName>ppt_w</p:attrName>
                                        </p:attrNameLst>
                                      </p:cBhvr>
                                      <p:tavLst>
                                        <p:tav tm="0">
                                          <p:val>
                                            <p:fltVal val="0"/>
                                          </p:val>
                                        </p:tav>
                                        <p:tav tm="100000">
                                          <p:val>
                                            <p:strVal val="#ppt_w"/>
                                          </p:val>
                                        </p:tav>
                                      </p:tavLst>
                                    </p:anim>
                                    <p:anim calcmode="lin" valueType="num">
                                      <p:cBhvr>
                                        <p:cTn id="205" dur="500" fill="hold"/>
                                        <p:tgtEl>
                                          <p:spTgt spid="74"/>
                                        </p:tgtEl>
                                        <p:attrNameLst>
                                          <p:attrName>ppt_h</p:attrName>
                                        </p:attrNameLst>
                                      </p:cBhvr>
                                      <p:tavLst>
                                        <p:tav tm="0">
                                          <p:val>
                                            <p:fltVal val="0"/>
                                          </p:val>
                                        </p:tav>
                                        <p:tav tm="100000">
                                          <p:val>
                                            <p:strVal val="#ppt_h"/>
                                          </p:val>
                                        </p:tav>
                                      </p:tavLst>
                                    </p:anim>
                                    <p:animEffect transition="in" filter="fade">
                                      <p:cBhvr>
                                        <p:cTn id="206" dur="500"/>
                                        <p:tgtEl>
                                          <p:spTgt spid="74"/>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xit" presetSubtype="32" fill="hold" nodeType="clickEffect">
                                  <p:stCondLst>
                                    <p:cond delay="0"/>
                                  </p:stCondLst>
                                  <p:childTnLst>
                                    <p:anim calcmode="lin" valueType="num">
                                      <p:cBhvr>
                                        <p:cTn id="210" dur="500"/>
                                        <p:tgtEl>
                                          <p:spTgt spid="2048"/>
                                        </p:tgtEl>
                                        <p:attrNameLst>
                                          <p:attrName>ppt_w</p:attrName>
                                        </p:attrNameLst>
                                      </p:cBhvr>
                                      <p:tavLst>
                                        <p:tav tm="0">
                                          <p:val>
                                            <p:strVal val="ppt_w"/>
                                          </p:val>
                                        </p:tav>
                                        <p:tav tm="100000">
                                          <p:val>
                                            <p:fltVal val="0"/>
                                          </p:val>
                                        </p:tav>
                                      </p:tavLst>
                                    </p:anim>
                                    <p:anim calcmode="lin" valueType="num">
                                      <p:cBhvr>
                                        <p:cTn id="211" dur="500"/>
                                        <p:tgtEl>
                                          <p:spTgt spid="2048"/>
                                        </p:tgtEl>
                                        <p:attrNameLst>
                                          <p:attrName>ppt_h</p:attrName>
                                        </p:attrNameLst>
                                      </p:cBhvr>
                                      <p:tavLst>
                                        <p:tav tm="0">
                                          <p:val>
                                            <p:strVal val="ppt_h"/>
                                          </p:val>
                                        </p:tav>
                                        <p:tav tm="100000">
                                          <p:val>
                                            <p:fltVal val="0"/>
                                          </p:val>
                                        </p:tav>
                                      </p:tavLst>
                                    </p:anim>
                                    <p:animEffect transition="out" filter="fade">
                                      <p:cBhvr>
                                        <p:cTn id="212" dur="500"/>
                                        <p:tgtEl>
                                          <p:spTgt spid="2048"/>
                                        </p:tgtEl>
                                      </p:cBhvr>
                                    </p:animEffect>
                                    <p:set>
                                      <p:cBhvr>
                                        <p:cTn id="213" dur="1" fill="hold">
                                          <p:stCondLst>
                                            <p:cond delay="499"/>
                                          </p:stCondLst>
                                        </p:cTn>
                                        <p:tgtEl>
                                          <p:spTgt spid="2048"/>
                                        </p:tgtEl>
                                        <p:attrNameLst>
                                          <p:attrName>style.visibility</p:attrName>
                                        </p:attrNameLst>
                                      </p:cBhvr>
                                      <p:to>
                                        <p:strVal val="hidden"/>
                                      </p:to>
                                    </p:set>
                                  </p:childTnLst>
                                </p:cTn>
                              </p:par>
                              <p:par>
                                <p:cTn id="214" presetID="53" presetClass="exit" presetSubtype="32" fill="hold" nodeType="withEffect">
                                  <p:stCondLst>
                                    <p:cond delay="0"/>
                                  </p:stCondLst>
                                  <p:childTnLst>
                                    <p:anim calcmode="lin" valueType="num">
                                      <p:cBhvr>
                                        <p:cTn id="215" dur="500"/>
                                        <p:tgtEl>
                                          <p:spTgt spid="69"/>
                                        </p:tgtEl>
                                        <p:attrNameLst>
                                          <p:attrName>ppt_w</p:attrName>
                                        </p:attrNameLst>
                                      </p:cBhvr>
                                      <p:tavLst>
                                        <p:tav tm="0">
                                          <p:val>
                                            <p:strVal val="ppt_w"/>
                                          </p:val>
                                        </p:tav>
                                        <p:tav tm="100000">
                                          <p:val>
                                            <p:fltVal val="0"/>
                                          </p:val>
                                        </p:tav>
                                      </p:tavLst>
                                    </p:anim>
                                    <p:anim calcmode="lin" valueType="num">
                                      <p:cBhvr>
                                        <p:cTn id="216" dur="500"/>
                                        <p:tgtEl>
                                          <p:spTgt spid="69"/>
                                        </p:tgtEl>
                                        <p:attrNameLst>
                                          <p:attrName>ppt_h</p:attrName>
                                        </p:attrNameLst>
                                      </p:cBhvr>
                                      <p:tavLst>
                                        <p:tav tm="0">
                                          <p:val>
                                            <p:strVal val="ppt_h"/>
                                          </p:val>
                                        </p:tav>
                                        <p:tav tm="100000">
                                          <p:val>
                                            <p:fltVal val="0"/>
                                          </p:val>
                                        </p:tav>
                                      </p:tavLst>
                                    </p:anim>
                                    <p:animEffect transition="out" filter="fade">
                                      <p:cBhvr>
                                        <p:cTn id="217" dur="500"/>
                                        <p:tgtEl>
                                          <p:spTgt spid="69"/>
                                        </p:tgtEl>
                                      </p:cBhvr>
                                    </p:animEffect>
                                    <p:set>
                                      <p:cBhvr>
                                        <p:cTn id="218" dur="1" fill="hold">
                                          <p:stCondLst>
                                            <p:cond delay="499"/>
                                          </p:stCondLst>
                                        </p:cTn>
                                        <p:tgtEl>
                                          <p:spTgt spid="69"/>
                                        </p:tgtEl>
                                        <p:attrNameLst>
                                          <p:attrName>style.visibility</p:attrName>
                                        </p:attrNameLst>
                                      </p:cBhvr>
                                      <p:to>
                                        <p:strVal val="hidden"/>
                                      </p:to>
                                    </p:set>
                                  </p:childTnLst>
                                </p:cTn>
                              </p:par>
                              <p:par>
                                <p:cTn id="219" presetID="53" presetClass="exit" presetSubtype="32" fill="hold" nodeType="withEffect">
                                  <p:stCondLst>
                                    <p:cond delay="0"/>
                                  </p:stCondLst>
                                  <p:childTnLst>
                                    <p:anim calcmode="lin" valueType="num">
                                      <p:cBhvr>
                                        <p:cTn id="220" dur="500"/>
                                        <p:tgtEl>
                                          <p:spTgt spid="2049"/>
                                        </p:tgtEl>
                                        <p:attrNameLst>
                                          <p:attrName>ppt_w</p:attrName>
                                        </p:attrNameLst>
                                      </p:cBhvr>
                                      <p:tavLst>
                                        <p:tav tm="0">
                                          <p:val>
                                            <p:strVal val="ppt_w"/>
                                          </p:val>
                                        </p:tav>
                                        <p:tav tm="100000">
                                          <p:val>
                                            <p:fltVal val="0"/>
                                          </p:val>
                                        </p:tav>
                                      </p:tavLst>
                                    </p:anim>
                                    <p:anim calcmode="lin" valueType="num">
                                      <p:cBhvr>
                                        <p:cTn id="221" dur="500"/>
                                        <p:tgtEl>
                                          <p:spTgt spid="2049"/>
                                        </p:tgtEl>
                                        <p:attrNameLst>
                                          <p:attrName>ppt_h</p:attrName>
                                        </p:attrNameLst>
                                      </p:cBhvr>
                                      <p:tavLst>
                                        <p:tav tm="0">
                                          <p:val>
                                            <p:strVal val="ppt_h"/>
                                          </p:val>
                                        </p:tav>
                                        <p:tav tm="100000">
                                          <p:val>
                                            <p:fltVal val="0"/>
                                          </p:val>
                                        </p:tav>
                                      </p:tavLst>
                                    </p:anim>
                                    <p:animEffect transition="out" filter="fade">
                                      <p:cBhvr>
                                        <p:cTn id="222" dur="500"/>
                                        <p:tgtEl>
                                          <p:spTgt spid="2049"/>
                                        </p:tgtEl>
                                      </p:cBhvr>
                                    </p:animEffect>
                                    <p:set>
                                      <p:cBhvr>
                                        <p:cTn id="223" dur="1" fill="hold">
                                          <p:stCondLst>
                                            <p:cond delay="499"/>
                                          </p:stCondLst>
                                        </p:cTn>
                                        <p:tgtEl>
                                          <p:spTgt spid="2049"/>
                                        </p:tgtEl>
                                        <p:attrNameLst>
                                          <p:attrName>style.visibility</p:attrName>
                                        </p:attrNameLst>
                                      </p:cBhvr>
                                      <p:to>
                                        <p:strVal val="hidden"/>
                                      </p:to>
                                    </p:set>
                                  </p:childTnLst>
                                </p:cTn>
                              </p:par>
                              <p:par>
                                <p:cTn id="224" presetID="53" presetClass="exit" presetSubtype="32" fill="hold" nodeType="withEffect">
                                  <p:stCondLst>
                                    <p:cond delay="0"/>
                                  </p:stCondLst>
                                  <p:childTnLst>
                                    <p:anim calcmode="lin" valueType="num">
                                      <p:cBhvr>
                                        <p:cTn id="225" dur="500"/>
                                        <p:tgtEl>
                                          <p:spTgt spid="68"/>
                                        </p:tgtEl>
                                        <p:attrNameLst>
                                          <p:attrName>ppt_w</p:attrName>
                                        </p:attrNameLst>
                                      </p:cBhvr>
                                      <p:tavLst>
                                        <p:tav tm="0">
                                          <p:val>
                                            <p:strVal val="ppt_w"/>
                                          </p:val>
                                        </p:tav>
                                        <p:tav tm="100000">
                                          <p:val>
                                            <p:fltVal val="0"/>
                                          </p:val>
                                        </p:tav>
                                      </p:tavLst>
                                    </p:anim>
                                    <p:anim calcmode="lin" valueType="num">
                                      <p:cBhvr>
                                        <p:cTn id="226" dur="500"/>
                                        <p:tgtEl>
                                          <p:spTgt spid="68"/>
                                        </p:tgtEl>
                                        <p:attrNameLst>
                                          <p:attrName>ppt_h</p:attrName>
                                        </p:attrNameLst>
                                      </p:cBhvr>
                                      <p:tavLst>
                                        <p:tav tm="0">
                                          <p:val>
                                            <p:strVal val="ppt_h"/>
                                          </p:val>
                                        </p:tav>
                                        <p:tav tm="100000">
                                          <p:val>
                                            <p:fltVal val="0"/>
                                          </p:val>
                                        </p:tav>
                                      </p:tavLst>
                                    </p:anim>
                                    <p:animEffect transition="out" filter="fade">
                                      <p:cBhvr>
                                        <p:cTn id="227" dur="500"/>
                                        <p:tgtEl>
                                          <p:spTgt spid="68"/>
                                        </p:tgtEl>
                                      </p:cBhvr>
                                    </p:animEffect>
                                    <p:set>
                                      <p:cBhvr>
                                        <p:cTn id="228" dur="1" fill="hold">
                                          <p:stCondLst>
                                            <p:cond delay="499"/>
                                          </p:stCondLst>
                                        </p:cTn>
                                        <p:tgtEl>
                                          <p:spTgt spid="68"/>
                                        </p:tgtEl>
                                        <p:attrNameLst>
                                          <p:attrName>style.visibility</p:attrName>
                                        </p:attrNameLst>
                                      </p:cBhvr>
                                      <p:to>
                                        <p:strVal val="hidden"/>
                                      </p:to>
                                    </p:set>
                                  </p:childTnLst>
                                </p:cTn>
                              </p:par>
                              <p:par>
                                <p:cTn id="229" presetID="53" presetClass="exit" presetSubtype="32" fill="hold" nodeType="withEffect">
                                  <p:stCondLst>
                                    <p:cond delay="0"/>
                                  </p:stCondLst>
                                  <p:childTnLst>
                                    <p:anim calcmode="lin" valueType="num">
                                      <p:cBhvr>
                                        <p:cTn id="230" dur="500"/>
                                        <p:tgtEl>
                                          <p:spTgt spid="70"/>
                                        </p:tgtEl>
                                        <p:attrNameLst>
                                          <p:attrName>ppt_w</p:attrName>
                                        </p:attrNameLst>
                                      </p:cBhvr>
                                      <p:tavLst>
                                        <p:tav tm="0">
                                          <p:val>
                                            <p:strVal val="ppt_w"/>
                                          </p:val>
                                        </p:tav>
                                        <p:tav tm="100000">
                                          <p:val>
                                            <p:fltVal val="0"/>
                                          </p:val>
                                        </p:tav>
                                      </p:tavLst>
                                    </p:anim>
                                    <p:anim calcmode="lin" valueType="num">
                                      <p:cBhvr>
                                        <p:cTn id="231" dur="500"/>
                                        <p:tgtEl>
                                          <p:spTgt spid="70"/>
                                        </p:tgtEl>
                                        <p:attrNameLst>
                                          <p:attrName>ppt_h</p:attrName>
                                        </p:attrNameLst>
                                      </p:cBhvr>
                                      <p:tavLst>
                                        <p:tav tm="0">
                                          <p:val>
                                            <p:strVal val="ppt_h"/>
                                          </p:val>
                                        </p:tav>
                                        <p:tav tm="100000">
                                          <p:val>
                                            <p:fltVal val="0"/>
                                          </p:val>
                                        </p:tav>
                                      </p:tavLst>
                                    </p:anim>
                                    <p:animEffect transition="out" filter="fade">
                                      <p:cBhvr>
                                        <p:cTn id="232" dur="500"/>
                                        <p:tgtEl>
                                          <p:spTgt spid="70"/>
                                        </p:tgtEl>
                                      </p:cBhvr>
                                    </p:animEffect>
                                    <p:set>
                                      <p:cBhvr>
                                        <p:cTn id="233" dur="1" fill="hold">
                                          <p:stCondLst>
                                            <p:cond delay="499"/>
                                          </p:stCondLst>
                                        </p:cTn>
                                        <p:tgtEl>
                                          <p:spTgt spid="70"/>
                                        </p:tgtEl>
                                        <p:attrNameLst>
                                          <p:attrName>style.visibility</p:attrName>
                                        </p:attrNameLst>
                                      </p:cBhvr>
                                      <p:to>
                                        <p:strVal val="hidden"/>
                                      </p:to>
                                    </p:set>
                                  </p:childTnLst>
                                </p:cTn>
                              </p:par>
                              <p:par>
                                <p:cTn id="234" presetID="53" presetClass="exit" presetSubtype="32" fill="hold" nodeType="withEffect">
                                  <p:stCondLst>
                                    <p:cond delay="0"/>
                                  </p:stCondLst>
                                  <p:childTnLst>
                                    <p:anim calcmode="lin" valueType="num">
                                      <p:cBhvr>
                                        <p:cTn id="235" dur="500"/>
                                        <p:tgtEl>
                                          <p:spTgt spid="71"/>
                                        </p:tgtEl>
                                        <p:attrNameLst>
                                          <p:attrName>ppt_w</p:attrName>
                                        </p:attrNameLst>
                                      </p:cBhvr>
                                      <p:tavLst>
                                        <p:tav tm="0">
                                          <p:val>
                                            <p:strVal val="ppt_w"/>
                                          </p:val>
                                        </p:tav>
                                        <p:tav tm="100000">
                                          <p:val>
                                            <p:fltVal val="0"/>
                                          </p:val>
                                        </p:tav>
                                      </p:tavLst>
                                    </p:anim>
                                    <p:anim calcmode="lin" valueType="num">
                                      <p:cBhvr>
                                        <p:cTn id="236" dur="500"/>
                                        <p:tgtEl>
                                          <p:spTgt spid="71"/>
                                        </p:tgtEl>
                                        <p:attrNameLst>
                                          <p:attrName>ppt_h</p:attrName>
                                        </p:attrNameLst>
                                      </p:cBhvr>
                                      <p:tavLst>
                                        <p:tav tm="0">
                                          <p:val>
                                            <p:strVal val="ppt_h"/>
                                          </p:val>
                                        </p:tav>
                                        <p:tav tm="100000">
                                          <p:val>
                                            <p:fltVal val="0"/>
                                          </p:val>
                                        </p:tav>
                                      </p:tavLst>
                                    </p:anim>
                                    <p:animEffect transition="out" filter="fade">
                                      <p:cBhvr>
                                        <p:cTn id="237" dur="500"/>
                                        <p:tgtEl>
                                          <p:spTgt spid="71"/>
                                        </p:tgtEl>
                                      </p:cBhvr>
                                    </p:animEffect>
                                    <p:set>
                                      <p:cBhvr>
                                        <p:cTn id="238" dur="1" fill="hold">
                                          <p:stCondLst>
                                            <p:cond delay="499"/>
                                          </p:stCondLst>
                                        </p:cTn>
                                        <p:tgtEl>
                                          <p:spTgt spid="71"/>
                                        </p:tgtEl>
                                        <p:attrNameLst>
                                          <p:attrName>style.visibility</p:attrName>
                                        </p:attrNameLst>
                                      </p:cBhvr>
                                      <p:to>
                                        <p:strVal val="hidden"/>
                                      </p:to>
                                    </p:set>
                                  </p:childTnLst>
                                </p:cTn>
                              </p:par>
                              <p:par>
                                <p:cTn id="239" presetID="53" presetClass="exit" presetSubtype="32" fill="hold" nodeType="withEffect">
                                  <p:stCondLst>
                                    <p:cond delay="0"/>
                                  </p:stCondLst>
                                  <p:childTnLst>
                                    <p:anim calcmode="lin" valueType="num">
                                      <p:cBhvr>
                                        <p:cTn id="240" dur="500"/>
                                        <p:tgtEl>
                                          <p:spTgt spid="72"/>
                                        </p:tgtEl>
                                        <p:attrNameLst>
                                          <p:attrName>ppt_w</p:attrName>
                                        </p:attrNameLst>
                                      </p:cBhvr>
                                      <p:tavLst>
                                        <p:tav tm="0">
                                          <p:val>
                                            <p:strVal val="ppt_w"/>
                                          </p:val>
                                        </p:tav>
                                        <p:tav tm="100000">
                                          <p:val>
                                            <p:fltVal val="0"/>
                                          </p:val>
                                        </p:tav>
                                      </p:tavLst>
                                    </p:anim>
                                    <p:anim calcmode="lin" valueType="num">
                                      <p:cBhvr>
                                        <p:cTn id="241" dur="500"/>
                                        <p:tgtEl>
                                          <p:spTgt spid="72"/>
                                        </p:tgtEl>
                                        <p:attrNameLst>
                                          <p:attrName>ppt_h</p:attrName>
                                        </p:attrNameLst>
                                      </p:cBhvr>
                                      <p:tavLst>
                                        <p:tav tm="0">
                                          <p:val>
                                            <p:strVal val="ppt_h"/>
                                          </p:val>
                                        </p:tav>
                                        <p:tav tm="100000">
                                          <p:val>
                                            <p:fltVal val="0"/>
                                          </p:val>
                                        </p:tav>
                                      </p:tavLst>
                                    </p:anim>
                                    <p:animEffect transition="out" filter="fade">
                                      <p:cBhvr>
                                        <p:cTn id="242" dur="500"/>
                                        <p:tgtEl>
                                          <p:spTgt spid="72"/>
                                        </p:tgtEl>
                                      </p:cBhvr>
                                    </p:animEffect>
                                    <p:set>
                                      <p:cBhvr>
                                        <p:cTn id="243" dur="1" fill="hold">
                                          <p:stCondLst>
                                            <p:cond delay="499"/>
                                          </p:stCondLst>
                                        </p:cTn>
                                        <p:tgtEl>
                                          <p:spTgt spid="72"/>
                                        </p:tgtEl>
                                        <p:attrNameLst>
                                          <p:attrName>style.visibility</p:attrName>
                                        </p:attrNameLst>
                                      </p:cBhvr>
                                      <p:to>
                                        <p:strVal val="hidden"/>
                                      </p:to>
                                    </p:set>
                                  </p:childTnLst>
                                </p:cTn>
                              </p:par>
                              <p:par>
                                <p:cTn id="244" presetID="53" presetClass="exit" presetSubtype="32" fill="hold" nodeType="withEffect">
                                  <p:stCondLst>
                                    <p:cond delay="0"/>
                                  </p:stCondLst>
                                  <p:childTnLst>
                                    <p:anim calcmode="lin" valueType="num">
                                      <p:cBhvr>
                                        <p:cTn id="245" dur="500"/>
                                        <p:tgtEl>
                                          <p:spTgt spid="75"/>
                                        </p:tgtEl>
                                        <p:attrNameLst>
                                          <p:attrName>ppt_w</p:attrName>
                                        </p:attrNameLst>
                                      </p:cBhvr>
                                      <p:tavLst>
                                        <p:tav tm="0">
                                          <p:val>
                                            <p:strVal val="ppt_w"/>
                                          </p:val>
                                        </p:tav>
                                        <p:tav tm="100000">
                                          <p:val>
                                            <p:fltVal val="0"/>
                                          </p:val>
                                        </p:tav>
                                      </p:tavLst>
                                    </p:anim>
                                    <p:anim calcmode="lin" valueType="num">
                                      <p:cBhvr>
                                        <p:cTn id="246" dur="500"/>
                                        <p:tgtEl>
                                          <p:spTgt spid="75"/>
                                        </p:tgtEl>
                                        <p:attrNameLst>
                                          <p:attrName>ppt_h</p:attrName>
                                        </p:attrNameLst>
                                      </p:cBhvr>
                                      <p:tavLst>
                                        <p:tav tm="0">
                                          <p:val>
                                            <p:strVal val="ppt_h"/>
                                          </p:val>
                                        </p:tav>
                                        <p:tav tm="100000">
                                          <p:val>
                                            <p:fltVal val="0"/>
                                          </p:val>
                                        </p:tav>
                                      </p:tavLst>
                                    </p:anim>
                                    <p:animEffect transition="out" filter="fade">
                                      <p:cBhvr>
                                        <p:cTn id="247" dur="500"/>
                                        <p:tgtEl>
                                          <p:spTgt spid="75"/>
                                        </p:tgtEl>
                                      </p:cBhvr>
                                    </p:animEffect>
                                    <p:set>
                                      <p:cBhvr>
                                        <p:cTn id="248" dur="1" fill="hold">
                                          <p:stCondLst>
                                            <p:cond delay="499"/>
                                          </p:stCondLst>
                                        </p:cTn>
                                        <p:tgtEl>
                                          <p:spTgt spid="75"/>
                                        </p:tgtEl>
                                        <p:attrNameLst>
                                          <p:attrName>style.visibility</p:attrName>
                                        </p:attrNameLst>
                                      </p:cBhvr>
                                      <p:to>
                                        <p:strVal val="hidden"/>
                                      </p:to>
                                    </p:set>
                                  </p:childTnLst>
                                </p:cTn>
                              </p:par>
                              <p:par>
                                <p:cTn id="249" presetID="53" presetClass="exit" presetSubtype="32" fill="hold" nodeType="withEffect">
                                  <p:stCondLst>
                                    <p:cond delay="0"/>
                                  </p:stCondLst>
                                  <p:childTnLst>
                                    <p:anim calcmode="lin" valueType="num">
                                      <p:cBhvr>
                                        <p:cTn id="250" dur="500"/>
                                        <p:tgtEl>
                                          <p:spTgt spid="74"/>
                                        </p:tgtEl>
                                        <p:attrNameLst>
                                          <p:attrName>ppt_w</p:attrName>
                                        </p:attrNameLst>
                                      </p:cBhvr>
                                      <p:tavLst>
                                        <p:tav tm="0">
                                          <p:val>
                                            <p:strVal val="ppt_w"/>
                                          </p:val>
                                        </p:tav>
                                        <p:tav tm="100000">
                                          <p:val>
                                            <p:fltVal val="0"/>
                                          </p:val>
                                        </p:tav>
                                      </p:tavLst>
                                    </p:anim>
                                    <p:anim calcmode="lin" valueType="num">
                                      <p:cBhvr>
                                        <p:cTn id="251" dur="500"/>
                                        <p:tgtEl>
                                          <p:spTgt spid="74"/>
                                        </p:tgtEl>
                                        <p:attrNameLst>
                                          <p:attrName>ppt_h</p:attrName>
                                        </p:attrNameLst>
                                      </p:cBhvr>
                                      <p:tavLst>
                                        <p:tav tm="0">
                                          <p:val>
                                            <p:strVal val="ppt_h"/>
                                          </p:val>
                                        </p:tav>
                                        <p:tav tm="100000">
                                          <p:val>
                                            <p:fltVal val="0"/>
                                          </p:val>
                                        </p:tav>
                                      </p:tavLst>
                                    </p:anim>
                                    <p:animEffect transition="out" filter="fade">
                                      <p:cBhvr>
                                        <p:cTn id="252" dur="500"/>
                                        <p:tgtEl>
                                          <p:spTgt spid="74"/>
                                        </p:tgtEl>
                                      </p:cBhvr>
                                    </p:animEffect>
                                    <p:set>
                                      <p:cBhvr>
                                        <p:cTn id="253" dur="1" fill="hold">
                                          <p:stCondLst>
                                            <p:cond delay="499"/>
                                          </p:stCondLst>
                                        </p:cTn>
                                        <p:tgtEl>
                                          <p:spTgt spid="74"/>
                                        </p:tgtEl>
                                        <p:attrNameLst>
                                          <p:attrName>style.visibility</p:attrName>
                                        </p:attrNameLst>
                                      </p:cBhvr>
                                      <p:to>
                                        <p:strVal val="hidden"/>
                                      </p:to>
                                    </p:se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0" nodeType="clickEffect">
                                  <p:stCondLst>
                                    <p:cond delay="0"/>
                                  </p:stCondLst>
                                  <p:childTnLst>
                                    <p:set>
                                      <p:cBhvr>
                                        <p:cTn id="257" dur="1" fill="hold">
                                          <p:stCondLst>
                                            <p:cond delay="0"/>
                                          </p:stCondLst>
                                        </p:cTn>
                                        <p:tgtEl>
                                          <p:spTgt spid="45"/>
                                        </p:tgtEl>
                                        <p:attrNameLst>
                                          <p:attrName>style.visibility</p:attrName>
                                        </p:attrNameLst>
                                      </p:cBhvr>
                                      <p:to>
                                        <p:strVal val="visible"/>
                                      </p:to>
                                    </p:set>
                                    <p:animEffect transition="in" filter="fade">
                                      <p:cBhvr>
                                        <p:cTn id="258" dur="500"/>
                                        <p:tgtEl>
                                          <p:spTgt spid="45"/>
                                        </p:tgtEl>
                                      </p:cBhvr>
                                    </p:animEffect>
                                  </p:childTnLst>
                                </p:cTn>
                              </p:par>
                              <p:par>
                                <p:cTn id="259" presetID="53" presetClass="entr" presetSubtype="16" fill="hold" nodeType="withEffect">
                                  <p:stCondLst>
                                    <p:cond delay="0"/>
                                  </p:stCondLst>
                                  <p:childTnLst>
                                    <p:set>
                                      <p:cBhvr>
                                        <p:cTn id="260" dur="1" fill="hold">
                                          <p:stCondLst>
                                            <p:cond delay="0"/>
                                          </p:stCondLst>
                                        </p:cTn>
                                        <p:tgtEl>
                                          <p:spTgt spid="84"/>
                                        </p:tgtEl>
                                        <p:attrNameLst>
                                          <p:attrName>style.visibility</p:attrName>
                                        </p:attrNameLst>
                                      </p:cBhvr>
                                      <p:to>
                                        <p:strVal val="visible"/>
                                      </p:to>
                                    </p:set>
                                    <p:anim calcmode="lin" valueType="num">
                                      <p:cBhvr>
                                        <p:cTn id="261" dur="500" fill="hold"/>
                                        <p:tgtEl>
                                          <p:spTgt spid="84"/>
                                        </p:tgtEl>
                                        <p:attrNameLst>
                                          <p:attrName>ppt_w</p:attrName>
                                        </p:attrNameLst>
                                      </p:cBhvr>
                                      <p:tavLst>
                                        <p:tav tm="0">
                                          <p:val>
                                            <p:fltVal val="0"/>
                                          </p:val>
                                        </p:tav>
                                        <p:tav tm="100000">
                                          <p:val>
                                            <p:strVal val="#ppt_w"/>
                                          </p:val>
                                        </p:tav>
                                      </p:tavLst>
                                    </p:anim>
                                    <p:anim calcmode="lin" valueType="num">
                                      <p:cBhvr>
                                        <p:cTn id="262" dur="500" fill="hold"/>
                                        <p:tgtEl>
                                          <p:spTgt spid="84"/>
                                        </p:tgtEl>
                                        <p:attrNameLst>
                                          <p:attrName>ppt_h</p:attrName>
                                        </p:attrNameLst>
                                      </p:cBhvr>
                                      <p:tavLst>
                                        <p:tav tm="0">
                                          <p:val>
                                            <p:fltVal val="0"/>
                                          </p:val>
                                        </p:tav>
                                        <p:tav tm="100000">
                                          <p:val>
                                            <p:strVal val="#ppt_h"/>
                                          </p:val>
                                        </p:tav>
                                      </p:tavLst>
                                    </p:anim>
                                    <p:animEffect transition="in" filter="fade">
                                      <p:cBhvr>
                                        <p:cTn id="263" dur="500"/>
                                        <p:tgtEl>
                                          <p:spTgt spid="84"/>
                                        </p:tgtEl>
                                      </p:cBhvr>
                                    </p:animEffect>
                                  </p:childTnLst>
                                </p:cTn>
                              </p:par>
                              <p:par>
                                <p:cTn id="264" presetID="53" presetClass="entr" presetSubtype="16" fill="hold" nodeType="withEffect">
                                  <p:stCondLst>
                                    <p:cond delay="0"/>
                                  </p:stCondLst>
                                  <p:childTnLst>
                                    <p:set>
                                      <p:cBhvr>
                                        <p:cTn id="265" dur="1" fill="hold">
                                          <p:stCondLst>
                                            <p:cond delay="0"/>
                                          </p:stCondLst>
                                        </p:cTn>
                                        <p:tgtEl>
                                          <p:spTgt spid="2053"/>
                                        </p:tgtEl>
                                        <p:attrNameLst>
                                          <p:attrName>style.visibility</p:attrName>
                                        </p:attrNameLst>
                                      </p:cBhvr>
                                      <p:to>
                                        <p:strVal val="visible"/>
                                      </p:to>
                                    </p:set>
                                    <p:anim calcmode="lin" valueType="num">
                                      <p:cBhvr>
                                        <p:cTn id="266" dur="500" fill="hold"/>
                                        <p:tgtEl>
                                          <p:spTgt spid="2053"/>
                                        </p:tgtEl>
                                        <p:attrNameLst>
                                          <p:attrName>ppt_w</p:attrName>
                                        </p:attrNameLst>
                                      </p:cBhvr>
                                      <p:tavLst>
                                        <p:tav tm="0">
                                          <p:val>
                                            <p:fltVal val="0"/>
                                          </p:val>
                                        </p:tav>
                                        <p:tav tm="100000">
                                          <p:val>
                                            <p:strVal val="#ppt_w"/>
                                          </p:val>
                                        </p:tav>
                                      </p:tavLst>
                                    </p:anim>
                                    <p:anim calcmode="lin" valueType="num">
                                      <p:cBhvr>
                                        <p:cTn id="267" dur="500" fill="hold"/>
                                        <p:tgtEl>
                                          <p:spTgt spid="2053"/>
                                        </p:tgtEl>
                                        <p:attrNameLst>
                                          <p:attrName>ppt_h</p:attrName>
                                        </p:attrNameLst>
                                      </p:cBhvr>
                                      <p:tavLst>
                                        <p:tav tm="0">
                                          <p:val>
                                            <p:fltVal val="0"/>
                                          </p:val>
                                        </p:tav>
                                        <p:tav tm="100000">
                                          <p:val>
                                            <p:strVal val="#ppt_h"/>
                                          </p:val>
                                        </p:tav>
                                      </p:tavLst>
                                    </p:anim>
                                    <p:animEffect transition="in" filter="fade">
                                      <p:cBhvr>
                                        <p:cTn id="268" dur="500"/>
                                        <p:tgtEl>
                                          <p:spTgt spid="2053"/>
                                        </p:tgtEl>
                                      </p:cBhvr>
                                    </p:animEffect>
                                  </p:child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46"/>
                                        </p:tgtEl>
                                        <p:attrNameLst>
                                          <p:attrName>style.visibility</p:attrName>
                                        </p:attrNameLst>
                                      </p:cBhvr>
                                      <p:to>
                                        <p:strVal val="visible"/>
                                      </p:to>
                                    </p:set>
                                    <p:animEffect transition="in" filter="fade">
                                      <p:cBhvr>
                                        <p:cTn id="273" dur="500"/>
                                        <p:tgtEl>
                                          <p:spTgt spid="46"/>
                                        </p:tgtEl>
                                      </p:cBhvr>
                                    </p:animEffect>
                                  </p:childTnLst>
                                </p:cTn>
                              </p:par>
                              <p:par>
                                <p:cTn id="274" presetID="53" presetClass="entr" presetSubtype="16" fill="hold" nodeType="withEffect">
                                  <p:stCondLst>
                                    <p:cond delay="0"/>
                                  </p:stCondLst>
                                  <p:childTnLst>
                                    <p:set>
                                      <p:cBhvr>
                                        <p:cTn id="275" dur="1" fill="hold">
                                          <p:stCondLst>
                                            <p:cond delay="0"/>
                                          </p:stCondLst>
                                        </p:cTn>
                                        <p:tgtEl>
                                          <p:spTgt spid="81"/>
                                        </p:tgtEl>
                                        <p:attrNameLst>
                                          <p:attrName>style.visibility</p:attrName>
                                        </p:attrNameLst>
                                      </p:cBhvr>
                                      <p:to>
                                        <p:strVal val="visible"/>
                                      </p:to>
                                    </p:set>
                                    <p:anim calcmode="lin" valueType="num">
                                      <p:cBhvr>
                                        <p:cTn id="276" dur="500" fill="hold"/>
                                        <p:tgtEl>
                                          <p:spTgt spid="81"/>
                                        </p:tgtEl>
                                        <p:attrNameLst>
                                          <p:attrName>ppt_w</p:attrName>
                                        </p:attrNameLst>
                                      </p:cBhvr>
                                      <p:tavLst>
                                        <p:tav tm="0">
                                          <p:val>
                                            <p:fltVal val="0"/>
                                          </p:val>
                                        </p:tav>
                                        <p:tav tm="100000">
                                          <p:val>
                                            <p:strVal val="#ppt_w"/>
                                          </p:val>
                                        </p:tav>
                                      </p:tavLst>
                                    </p:anim>
                                    <p:anim calcmode="lin" valueType="num">
                                      <p:cBhvr>
                                        <p:cTn id="277" dur="500" fill="hold"/>
                                        <p:tgtEl>
                                          <p:spTgt spid="81"/>
                                        </p:tgtEl>
                                        <p:attrNameLst>
                                          <p:attrName>ppt_h</p:attrName>
                                        </p:attrNameLst>
                                      </p:cBhvr>
                                      <p:tavLst>
                                        <p:tav tm="0">
                                          <p:val>
                                            <p:fltVal val="0"/>
                                          </p:val>
                                        </p:tav>
                                        <p:tav tm="100000">
                                          <p:val>
                                            <p:strVal val="#ppt_h"/>
                                          </p:val>
                                        </p:tav>
                                      </p:tavLst>
                                    </p:anim>
                                    <p:animEffect transition="in" filter="fade">
                                      <p:cBhvr>
                                        <p:cTn id="278" dur="500"/>
                                        <p:tgtEl>
                                          <p:spTgt spid="81"/>
                                        </p:tgtEl>
                                      </p:cBhvr>
                                    </p:animEffect>
                                  </p:childTnLst>
                                </p:cTn>
                              </p:par>
                              <p:par>
                                <p:cTn id="279" presetID="53" presetClass="entr" presetSubtype="16" fill="hold" nodeType="withEffect">
                                  <p:stCondLst>
                                    <p:cond delay="0"/>
                                  </p:stCondLst>
                                  <p:childTnLst>
                                    <p:set>
                                      <p:cBhvr>
                                        <p:cTn id="280" dur="1" fill="hold">
                                          <p:stCondLst>
                                            <p:cond delay="0"/>
                                          </p:stCondLst>
                                        </p:cTn>
                                        <p:tgtEl>
                                          <p:spTgt spid="82"/>
                                        </p:tgtEl>
                                        <p:attrNameLst>
                                          <p:attrName>style.visibility</p:attrName>
                                        </p:attrNameLst>
                                      </p:cBhvr>
                                      <p:to>
                                        <p:strVal val="visible"/>
                                      </p:to>
                                    </p:set>
                                    <p:anim calcmode="lin" valueType="num">
                                      <p:cBhvr>
                                        <p:cTn id="281" dur="500" fill="hold"/>
                                        <p:tgtEl>
                                          <p:spTgt spid="82"/>
                                        </p:tgtEl>
                                        <p:attrNameLst>
                                          <p:attrName>ppt_w</p:attrName>
                                        </p:attrNameLst>
                                      </p:cBhvr>
                                      <p:tavLst>
                                        <p:tav tm="0">
                                          <p:val>
                                            <p:fltVal val="0"/>
                                          </p:val>
                                        </p:tav>
                                        <p:tav tm="100000">
                                          <p:val>
                                            <p:strVal val="#ppt_w"/>
                                          </p:val>
                                        </p:tav>
                                      </p:tavLst>
                                    </p:anim>
                                    <p:anim calcmode="lin" valueType="num">
                                      <p:cBhvr>
                                        <p:cTn id="282" dur="500" fill="hold"/>
                                        <p:tgtEl>
                                          <p:spTgt spid="82"/>
                                        </p:tgtEl>
                                        <p:attrNameLst>
                                          <p:attrName>ppt_h</p:attrName>
                                        </p:attrNameLst>
                                      </p:cBhvr>
                                      <p:tavLst>
                                        <p:tav tm="0">
                                          <p:val>
                                            <p:fltVal val="0"/>
                                          </p:val>
                                        </p:tav>
                                        <p:tav tm="100000">
                                          <p:val>
                                            <p:strVal val="#ppt_h"/>
                                          </p:val>
                                        </p:tav>
                                      </p:tavLst>
                                    </p:anim>
                                    <p:animEffect transition="in" filter="fade">
                                      <p:cBhvr>
                                        <p:cTn id="283" dur="500"/>
                                        <p:tgtEl>
                                          <p:spTgt spid="82"/>
                                        </p:tgtEl>
                                      </p:cBhvr>
                                    </p:animEffect>
                                  </p:childTnLst>
                                </p:cTn>
                              </p:par>
                              <p:par>
                                <p:cTn id="284" presetID="53" presetClass="entr" presetSubtype="16" fill="hold" nodeType="withEffect">
                                  <p:stCondLst>
                                    <p:cond delay="0"/>
                                  </p:stCondLst>
                                  <p:childTnLst>
                                    <p:set>
                                      <p:cBhvr>
                                        <p:cTn id="285" dur="1" fill="hold">
                                          <p:stCondLst>
                                            <p:cond delay="0"/>
                                          </p:stCondLst>
                                        </p:cTn>
                                        <p:tgtEl>
                                          <p:spTgt spid="79"/>
                                        </p:tgtEl>
                                        <p:attrNameLst>
                                          <p:attrName>style.visibility</p:attrName>
                                        </p:attrNameLst>
                                      </p:cBhvr>
                                      <p:to>
                                        <p:strVal val="visible"/>
                                      </p:to>
                                    </p:set>
                                    <p:anim calcmode="lin" valueType="num">
                                      <p:cBhvr>
                                        <p:cTn id="286" dur="500" fill="hold"/>
                                        <p:tgtEl>
                                          <p:spTgt spid="79"/>
                                        </p:tgtEl>
                                        <p:attrNameLst>
                                          <p:attrName>ppt_w</p:attrName>
                                        </p:attrNameLst>
                                      </p:cBhvr>
                                      <p:tavLst>
                                        <p:tav tm="0">
                                          <p:val>
                                            <p:fltVal val="0"/>
                                          </p:val>
                                        </p:tav>
                                        <p:tav tm="100000">
                                          <p:val>
                                            <p:strVal val="#ppt_w"/>
                                          </p:val>
                                        </p:tav>
                                      </p:tavLst>
                                    </p:anim>
                                    <p:anim calcmode="lin" valueType="num">
                                      <p:cBhvr>
                                        <p:cTn id="287" dur="500" fill="hold"/>
                                        <p:tgtEl>
                                          <p:spTgt spid="79"/>
                                        </p:tgtEl>
                                        <p:attrNameLst>
                                          <p:attrName>ppt_h</p:attrName>
                                        </p:attrNameLst>
                                      </p:cBhvr>
                                      <p:tavLst>
                                        <p:tav tm="0">
                                          <p:val>
                                            <p:fltVal val="0"/>
                                          </p:val>
                                        </p:tav>
                                        <p:tav tm="100000">
                                          <p:val>
                                            <p:strVal val="#ppt_h"/>
                                          </p:val>
                                        </p:tav>
                                      </p:tavLst>
                                    </p:anim>
                                    <p:animEffect transition="in" filter="fade">
                                      <p:cBhvr>
                                        <p:cTn id="288" dur="500"/>
                                        <p:tgtEl>
                                          <p:spTgt spid="79"/>
                                        </p:tgtEl>
                                      </p:cBhvr>
                                    </p:animEffect>
                                  </p:childTnLst>
                                </p:cTn>
                              </p:par>
                              <p:par>
                                <p:cTn id="289" presetID="53" presetClass="entr" presetSubtype="16" fill="hold" nodeType="withEffect">
                                  <p:stCondLst>
                                    <p:cond delay="0"/>
                                  </p:stCondLst>
                                  <p:childTnLst>
                                    <p:set>
                                      <p:cBhvr>
                                        <p:cTn id="290" dur="1" fill="hold">
                                          <p:stCondLst>
                                            <p:cond delay="0"/>
                                          </p:stCondLst>
                                        </p:cTn>
                                        <p:tgtEl>
                                          <p:spTgt spid="80"/>
                                        </p:tgtEl>
                                        <p:attrNameLst>
                                          <p:attrName>style.visibility</p:attrName>
                                        </p:attrNameLst>
                                      </p:cBhvr>
                                      <p:to>
                                        <p:strVal val="visible"/>
                                      </p:to>
                                    </p:set>
                                    <p:anim calcmode="lin" valueType="num">
                                      <p:cBhvr>
                                        <p:cTn id="291" dur="500" fill="hold"/>
                                        <p:tgtEl>
                                          <p:spTgt spid="80"/>
                                        </p:tgtEl>
                                        <p:attrNameLst>
                                          <p:attrName>ppt_w</p:attrName>
                                        </p:attrNameLst>
                                      </p:cBhvr>
                                      <p:tavLst>
                                        <p:tav tm="0">
                                          <p:val>
                                            <p:fltVal val="0"/>
                                          </p:val>
                                        </p:tav>
                                        <p:tav tm="100000">
                                          <p:val>
                                            <p:strVal val="#ppt_w"/>
                                          </p:val>
                                        </p:tav>
                                      </p:tavLst>
                                    </p:anim>
                                    <p:anim calcmode="lin" valueType="num">
                                      <p:cBhvr>
                                        <p:cTn id="292" dur="500" fill="hold"/>
                                        <p:tgtEl>
                                          <p:spTgt spid="80"/>
                                        </p:tgtEl>
                                        <p:attrNameLst>
                                          <p:attrName>ppt_h</p:attrName>
                                        </p:attrNameLst>
                                      </p:cBhvr>
                                      <p:tavLst>
                                        <p:tav tm="0">
                                          <p:val>
                                            <p:fltVal val="0"/>
                                          </p:val>
                                        </p:tav>
                                        <p:tav tm="100000">
                                          <p:val>
                                            <p:strVal val="#ppt_h"/>
                                          </p:val>
                                        </p:tav>
                                      </p:tavLst>
                                    </p:anim>
                                    <p:animEffect transition="in" filter="fade">
                                      <p:cBhvr>
                                        <p:cTn id="293" dur="500"/>
                                        <p:tgtEl>
                                          <p:spTgt spid="80"/>
                                        </p:tgtEl>
                                      </p:cBhvr>
                                    </p:animEffect>
                                  </p:childTnLst>
                                </p:cTn>
                              </p:par>
                              <p:par>
                                <p:cTn id="294" presetID="53" presetClass="entr" presetSubtype="16" fill="hold" nodeType="withEffect">
                                  <p:stCondLst>
                                    <p:cond delay="0"/>
                                  </p:stCondLst>
                                  <p:childTnLst>
                                    <p:set>
                                      <p:cBhvr>
                                        <p:cTn id="295" dur="1" fill="hold">
                                          <p:stCondLst>
                                            <p:cond delay="0"/>
                                          </p:stCondLst>
                                        </p:cTn>
                                        <p:tgtEl>
                                          <p:spTgt spid="78"/>
                                        </p:tgtEl>
                                        <p:attrNameLst>
                                          <p:attrName>style.visibility</p:attrName>
                                        </p:attrNameLst>
                                      </p:cBhvr>
                                      <p:to>
                                        <p:strVal val="visible"/>
                                      </p:to>
                                    </p:set>
                                    <p:anim calcmode="lin" valueType="num">
                                      <p:cBhvr>
                                        <p:cTn id="296" dur="500" fill="hold"/>
                                        <p:tgtEl>
                                          <p:spTgt spid="78"/>
                                        </p:tgtEl>
                                        <p:attrNameLst>
                                          <p:attrName>ppt_w</p:attrName>
                                        </p:attrNameLst>
                                      </p:cBhvr>
                                      <p:tavLst>
                                        <p:tav tm="0">
                                          <p:val>
                                            <p:fltVal val="0"/>
                                          </p:val>
                                        </p:tav>
                                        <p:tav tm="100000">
                                          <p:val>
                                            <p:strVal val="#ppt_w"/>
                                          </p:val>
                                        </p:tav>
                                      </p:tavLst>
                                    </p:anim>
                                    <p:anim calcmode="lin" valueType="num">
                                      <p:cBhvr>
                                        <p:cTn id="297" dur="500" fill="hold"/>
                                        <p:tgtEl>
                                          <p:spTgt spid="78"/>
                                        </p:tgtEl>
                                        <p:attrNameLst>
                                          <p:attrName>ppt_h</p:attrName>
                                        </p:attrNameLst>
                                      </p:cBhvr>
                                      <p:tavLst>
                                        <p:tav tm="0">
                                          <p:val>
                                            <p:fltVal val="0"/>
                                          </p:val>
                                        </p:tav>
                                        <p:tav tm="100000">
                                          <p:val>
                                            <p:strVal val="#ppt_h"/>
                                          </p:val>
                                        </p:tav>
                                      </p:tavLst>
                                    </p:anim>
                                    <p:animEffect transition="in" filter="fade">
                                      <p:cBhvr>
                                        <p:cTn id="298" dur="500"/>
                                        <p:tgtEl>
                                          <p:spTgt spid="78"/>
                                        </p:tgtEl>
                                      </p:cBhvr>
                                    </p:animEffect>
                                  </p:childTnLst>
                                </p:cTn>
                              </p:par>
                              <p:par>
                                <p:cTn id="299" presetID="53" presetClass="entr" presetSubtype="16" fill="hold" nodeType="withEffect">
                                  <p:stCondLst>
                                    <p:cond delay="0"/>
                                  </p:stCondLst>
                                  <p:childTnLst>
                                    <p:set>
                                      <p:cBhvr>
                                        <p:cTn id="300" dur="1" fill="hold">
                                          <p:stCondLst>
                                            <p:cond delay="0"/>
                                          </p:stCondLst>
                                        </p:cTn>
                                        <p:tgtEl>
                                          <p:spTgt spid="2051"/>
                                        </p:tgtEl>
                                        <p:attrNameLst>
                                          <p:attrName>style.visibility</p:attrName>
                                        </p:attrNameLst>
                                      </p:cBhvr>
                                      <p:to>
                                        <p:strVal val="visible"/>
                                      </p:to>
                                    </p:set>
                                    <p:anim calcmode="lin" valueType="num">
                                      <p:cBhvr>
                                        <p:cTn id="301" dur="500" fill="hold"/>
                                        <p:tgtEl>
                                          <p:spTgt spid="2051"/>
                                        </p:tgtEl>
                                        <p:attrNameLst>
                                          <p:attrName>ppt_w</p:attrName>
                                        </p:attrNameLst>
                                      </p:cBhvr>
                                      <p:tavLst>
                                        <p:tav tm="0">
                                          <p:val>
                                            <p:fltVal val="0"/>
                                          </p:val>
                                        </p:tav>
                                        <p:tav tm="100000">
                                          <p:val>
                                            <p:strVal val="#ppt_w"/>
                                          </p:val>
                                        </p:tav>
                                      </p:tavLst>
                                    </p:anim>
                                    <p:anim calcmode="lin" valueType="num">
                                      <p:cBhvr>
                                        <p:cTn id="302" dur="500" fill="hold"/>
                                        <p:tgtEl>
                                          <p:spTgt spid="2051"/>
                                        </p:tgtEl>
                                        <p:attrNameLst>
                                          <p:attrName>ppt_h</p:attrName>
                                        </p:attrNameLst>
                                      </p:cBhvr>
                                      <p:tavLst>
                                        <p:tav tm="0">
                                          <p:val>
                                            <p:fltVal val="0"/>
                                          </p:val>
                                        </p:tav>
                                        <p:tav tm="100000">
                                          <p:val>
                                            <p:strVal val="#ppt_h"/>
                                          </p:val>
                                        </p:tav>
                                      </p:tavLst>
                                    </p:anim>
                                    <p:animEffect transition="in" filter="fade">
                                      <p:cBhvr>
                                        <p:cTn id="303" dur="500"/>
                                        <p:tgtEl>
                                          <p:spTgt spid="2051"/>
                                        </p:tgtEl>
                                      </p:cBhvr>
                                    </p:animEffect>
                                  </p:childTnLst>
                                </p:cTn>
                              </p:par>
                            </p:childTnLst>
                          </p:cTn>
                        </p:par>
                      </p:childTnLst>
                    </p:cTn>
                  </p:par>
                  <p:par>
                    <p:cTn id="304" fill="hold">
                      <p:stCondLst>
                        <p:cond delay="indefinite"/>
                      </p:stCondLst>
                      <p:childTnLst>
                        <p:par>
                          <p:cTn id="305" fill="hold">
                            <p:stCondLst>
                              <p:cond delay="0"/>
                            </p:stCondLst>
                            <p:childTnLst>
                              <p:par>
                                <p:cTn id="306" presetID="53" presetClass="exit" presetSubtype="32" fill="hold" nodeType="clickEffect">
                                  <p:stCondLst>
                                    <p:cond delay="0"/>
                                  </p:stCondLst>
                                  <p:childTnLst>
                                    <p:anim calcmode="lin" valueType="num">
                                      <p:cBhvr>
                                        <p:cTn id="307" dur="500"/>
                                        <p:tgtEl>
                                          <p:spTgt spid="84"/>
                                        </p:tgtEl>
                                        <p:attrNameLst>
                                          <p:attrName>ppt_w</p:attrName>
                                        </p:attrNameLst>
                                      </p:cBhvr>
                                      <p:tavLst>
                                        <p:tav tm="0">
                                          <p:val>
                                            <p:strVal val="ppt_w"/>
                                          </p:val>
                                        </p:tav>
                                        <p:tav tm="100000">
                                          <p:val>
                                            <p:fltVal val="0"/>
                                          </p:val>
                                        </p:tav>
                                      </p:tavLst>
                                    </p:anim>
                                    <p:anim calcmode="lin" valueType="num">
                                      <p:cBhvr>
                                        <p:cTn id="308" dur="500"/>
                                        <p:tgtEl>
                                          <p:spTgt spid="84"/>
                                        </p:tgtEl>
                                        <p:attrNameLst>
                                          <p:attrName>ppt_h</p:attrName>
                                        </p:attrNameLst>
                                      </p:cBhvr>
                                      <p:tavLst>
                                        <p:tav tm="0">
                                          <p:val>
                                            <p:strVal val="ppt_h"/>
                                          </p:val>
                                        </p:tav>
                                        <p:tav tm="100000">
                                          <p:val>
                                            <p:fltVal val="0"/>
                                          </p:val>
                                        </p:tav>
                                      </p:tavLst>
                                    </p:anim>
                                    <p:animEffect transition="out" filter="fade">
                                      <p:cBhvr>
                                        <p:cTn id="309" dur="500"/>
                                        <p:tgtEl>
                                          <p:spTgt spid="84"/>
                                        </p:tgtEl>
                                      </p:cBhvr>
                                    </p:animEffect>
                                    <p:set>
                                      <p:cBhvr>
                                        <p:cTn id="310" dur="1" fill="hold">
                                          <p:stCondLst>
                                            <p:cond delay="499"/>
                                          </p:stCondLst>
                                        </p:cTn>
                                        <p:tgtEl>
                                          <p:spTgt spid="84"/>
                                        </p:tgtEl>
                                        <p:attrNameLst>
                                          <p:attrName>style.visibility</p:attrName>
                                        </p:attrNameLst>
                                      </p:cBhvr>
                                      <p:to>
                                        <p:strVal val="hidden"/>
                                      </p:to>
                                    </p:set>
                                  </p:childTnLst>
                                </p:cTn>
                              </p:par>
                              <p:par>
                                <p:cTn id="311" presetID="53" presetClass="exit" presetSubtype="32" fill="hold" nodeType="withEffect">
                                  <p:stCondLst>
                                    <p:cond delay="0"/>
                                  </p:stCondLst>
                                  <p:childTnLst>
                                    <p:anim calcmode="lin" valueType="num">
                                      <p:cBhvr>
                                        <p:cTn id="312" dur="500"/>
                                        <p:tgtEl>
                                          <p:spTgt spid="2053"/>
                                        </p:tgtEl>
                                        <p:attrNameLst>
                                          <p:attrName>ppt_w</p:attrName>
                                        </p:attrNameLst>
                                      </p:cBhvr>
                                      <p:tavLst>
                                        <p:tav tm="0">
                                          <p:val>
                                            <p:strVal val="ppt_w"/>
                                          </p:val>
                                        </p:tav>
                                        <p:tav tm="100000">
                                          <p:val>
                                            <p:fltVal val="0"/>
                                          </p:val>
                                        </p:tav>
                                      </p:tavLst>
                                    </p:anim>
                                    <p:anim calcmode="lin" valueType="num">
                                      <p:cBhvr>
                                        <p:cTn id="313" dur="500"/>
                                        <p:tgtEl>
                                          <p:spTgt spid="2053"/>
                                        </p:tgtEl>
                                        <p:attrNameLst>
                                          <p:attrName>ppt_h</p:attrName>
                                        </p:attrNameLst>
                                      </p:cBhvr>
                                      <p:tavLst>
                                        <p:tav tm="0">
                                          <p:val>
                                            <p:strVal val="ppt_h"/>
                                          </p:val>
                                        </p:tav>
                                        <p:tav tm="100000">
                                          <p:val>
                                            <p:fltVal val="0"/>
                                          </p:val>
                                        </p:tav>
                                      </p:tavLst>
                                    </p:anim>
                                    <p:animEffect transition="out" filter="fade">
                                      <p:cBhvr>
                                        <p:cTn id="314" dur="500"/>
                                        <p:tgtEl>
                                          <p:spTgt spid="2053"/>
                                        </p:tgtEl>
                                      </p:cBhvr>
                                    </p:animEffect>
                                    <p:set>
                                      <p:cBhvr>
                                        <p:cTn id="315" dur="1" fill="hold">
                                          <p:stCondLst>
                                            <p:cond delay="499"/>
                                          </p:stCondLst>
                                        </p:cTn>
                                        <p:tgtEl>
                                          <p:spTgt spid="2053"/>
                                        </p:tgtEl>
                                        <p:attrNameLst>
                                          <p:attrName>style.visibility</p:attrName>
                                        </p:attrNameLst>
                                      </p:cBhvr>
                                      <p:to>
                                        <p:strVal val="hidden"/>
                                      </p:to>
                                    </p:set>
                                  </p:childTnLst>
                                </p:cTn>
                              </p:par>
                              <p:par>
                                <p:cTn id="316" presetID="53" presetClass="exit" presetSubtype="32" fill="hold" nodeType="withEffect">
                                  <p:stCondLst>
                                    <p:cond delay="0"/>
                                  </p:stCondLst>
                                  <p:childTnLst>
                                    <p:anim calcmode="lin" valueType="num">
                                      <p:cBhvr>
                                        <p:cTn id="317" dur="500"/>
                                        <p:tgtEl>
                                          <p:spTgt spid="81"/>
                                        </p:tgtEl>
                                        <p:attrNameLst>
                                          <p:attrName>ppt_w</p:attrName>
                                        </p:attrNameLst>
                                      </p:cBhvr>
                                      <p:tavLst>
                                        <p:tav tm="0">
                                          <p:val>
                                            <p:strVal val="ppt_w"/>
                                          </p:val>
                                        </p:tav>
                                        <p:tav tm="100000">
                                          <p:val>
                                            <p:fltVal val="0"/>
                                          </p:val>
                                        </p:tav>
                                      </p:tavLst>
                                    </p:anim>
                                    <p:anim calcmode="lin" valueType="num">
                                      <p:cBhvr>
                                        <p:cTn id="318" dur="500"/>
                                        <p:tgtEl>
                                          <p:spTgt spid="81"/>
                                        </p:tgtEl>
                                        <p:attrNameLst>
                                          <p:attrName>ppt_h</p:attrName>
                                        </p:attrNameLst>
                                      </p:cBhvr>
                                      <p:tavLst>
                                        <p:tav tm="0">
                                          <p:val>
                                            <p:strVal val="ppt_h"/>
                                          </p:val>
                                        </p:tav>
                                        <p:tav tm="100000">
                                          <p:val>
                                            <p:fltVal val="0"/>
                                          </p:val>
                                        </p:tav>
                                      </p:tavLst>
                                    </p:anim>
                                    <p:animEffect transition="out" filter="fade">
                                      <p:cBhvr>
                                        <p:cTn id="319" dur="500"/>
                                        <p:tgtEl>
                                          <p:spTgt spid="81"/>
                                        </p:tgtEl>
                                      </p:cBhvr>
                                    </p:animEffect>
                                    <p:set>
                                      <p:cBhvr>
                                        <p:cTn id="320" dur="1" fill="hold">
                                          <p:stCondLst>
                                            <p:cond delay="499"/>
                                          </p:stCondLst>
                                        </p:cTn>
                                        <p:tgtEl>
                                          <p:spTgt spid="81"/>
                                        </p:tgtEl>
                                        <p:attrNameLst>
                                          <p:attrName>style.visibility</p:attrName>
                                        </p:attrNameLst>
                                      </p:cBhvr>
                                      <p:to>
                                        <p:strVal val="hidden"/>
                                      </p:to>
                                    </p:set>
                                  </p:childTnLst>
                                </p:cTn>
                              </p:par>
                              <p:par>
                                <p:cTn id="321" presetID="53" presetClass="exit" presetSubtype="32" fill="hold" nodeType="withEffect">
                                  <p:stCondLst>
                                    <p:cond delay="0"/>
                                  </p:stCondLst>
                                  <p:childTnLst>
                                    <p:anim calcmode="lin" valueType="num">
                                      <p:cBhvr>
                                        <p:cTn id="322" dur="500"/>
                                        <p:tgtEl>
                                          <p:spTgt spid="82"/>
                                        </p:tgtEl>
                                        <p:attrNameLst>
                                          <p:attrName>ppt_w</p:attrName>
                                        </p:attrNameLst>
                                      </p:cBhvr>
                                      <p:tavLst>
                                        <p:tav tm="0">
                                          <p:val>
                                            <p:strVal val="ppt_w"/>
                                          </p:val>
                                        </p:tav>
                                        <p:tav tm="100000">
                                          <p:val>
                                            <p:fltVal val="0"/>
                                          </p:val>
                                        </p:tav>
                                      </p:tavLst>
                                    </p:anim>
                                    <p:anim calcmode="lin" valueType="num">
                                      <p:cBhvr>
                                        <p:cTn id="323" dur="500"/>
                                        <p:tgtEl>
                                          <p:spTgt spid="82"/>
                                        </p:tgtEl>
                                        <p:attrNameLst>
                                          <p:attrName>ppt_h</p:attrName>
                                        </p:attrNameLst>
                                      </p:cBhvr>
                                      <p:tavLst>
                                        <p:tav tm="0">
                                          <p:val>
                                            <p:strVal val="ppt_h"/>
                                          </p:val>
                                        </p:tav>
                                        <p:tav tm="100000">
                                          <p:val>
                                            <p:fltVal val="0"/>
                                          </p:val>
                                        </p:tav>
                                      </p:tavLst>
                                    </p:anim>
                                    <p:animEffect transition="out" filter="fade">
                                      <p:cBhvr>
                                        <p:cTn id="324" dur="500"/>
                                        <p:tgtEl>
                                          <p:spTgt spid="82"/>
                                        </p:tgtEl>
                                      </p:cBhvr>
                                    </p:animEffect>
                                    <p:set>
                                      <p:cBhvr>
                                        <p:cTn id="325" dur="1" fill="hold">
                                          <p:stCondLst>
                                            <p:cond delay="499"/>
                                          </p:stCondLst>
                                        </p:cTn>
                                        <p:tgtEl>
                                          <p:spTgt spid="82"/>
                                        </p:tgtEl>
                                        <p:attrNameLst>
                                          <p:attrName>style.visibility</p:attrName>
                                        </p:attrNameLst>
                                      </p:cBhvr>
                                      <p:to>
                                        <p:strVal val="hidden"/>
                                      </p:to>
                                    </p:set>
                                  </p:childTnLst>
                                </p:cTn>
                              </p:par>
                              <p:par>
                                <p:cTn id="326" presetID="53" presetClass="exit" presetSubtype="32" fill="hold" nodeType="withEffect">
                                  <p:stCondLst>
                                    <p:cond delay="0"/>
                                  </p:stCondLst>
                                  <p:childTnLst>
                                    <p:anim calcmode="lin" valueType="num">
                                      <p:cBhvr>
                                        <p:cTn id="327" dur="500"/>
                                        <p:tgtEl>
                                          <p:spTgt spid="79"/>
                                        </p:tgtEl>
                                        <p:attrNameLst>
                                          <p:attrName>ppt_w</p:attrName>
                                        </p:attrNameLst>
                                      </p:cBhvr>
                                      <p:tavLst>
                                        <p:tav tm="0">
                                          <p:val>
                                            <p:strVal val="ppt_w"/>
                                          </p:val>
                                        </p:tav>
                                        <p:tav tm="100000">
                                          <p:val>
                                            <p:fltVal val="0"/>
                                          </p:val>
                                        </p:tav>
                                      </p:tavLst>
                                    </p:anim>
                                    <p:anim calcmode="lin" valueType="num">
                                      <p:cBhvr>
                                        <p:cTn id="328" dur="500"/>
                                        <p:tgtEl>
                                          <p:spTgt spid="79"/>
                                        </p:tgtEl>
                                        <p:attrNameLst>
                                          <p:attrName>ppt_h</p:attrName>
                                        </p:attrNameLst>
                                      </p:cBhvr>
                                      <p:tavLst>
                                        <p:tav tm="0">
                                          <p:val>
                                            <p:strVal val="ppt_h"/>
                                          </p:val>
                                        </p:tav>
                                        <p:tav tm="100000">
                                          <p:val>
                                            <p:fltVal val="0"/>
                                          </p:val>
                                        </p:tav>
                                      </p:tavLst>
                                    </p:anim>
                                    <p:animEffect transition="out" filter="fade">
                                      <p:cBhvr>
                                        <p:cTn id="329" dur="500"/>
                                        <p:tgtEl>
                                          <p:spTgt spid="79"/>
                                        </p:tgtEl>
                                      </p:cBhvr>
                                    </p:animEffect>
                                    <p:set>
                                      <p:cBhvr>
                                        <p:cTn id="330" dur="1" fill="hold">
                                          <p:stCondLst>
                                            <p:cond delay="499"/>
                                          </p:stCondLst>
                                        </p:cTn>
                                        <p:tgtEl>
                                          <p:spTgt spid="79"/>
                                        </p:tgtEl>
                                        <p:attrNameLst>
                                          <p:attrName>style.visibility</p:attrName>
                                        </p:attrNameLst>
                                      </p:cBhvr>
                                      <p:to>
                                        <p:strVal val="hidden"/>
                                      </p:to>
                                    </p:set>
                                  </p:childTnLst>
                                </p:cTn>
                              </p:par>
                              <p:par>
                                <p:cTn id="331" presetID="53" presetClass="exit" presetSubtype="32" fill="hold" nodeType="withEffect">
                                  <p:stCondLst>
                                    <p:cond delay="0"/>
                                  </p:stCondLst>
                                  <p:childTnLst>
                                    <p:anim calcmode="lin" valueType="num">
                                      <p:cBhvr>
                                        <p:cTn id="332" dur="500"/>
                                        <p:tgtEl>
                                          <p:spTgt spid="80"/>
                                        </p:tgtEl>
                                        <p:attrNameLst>
                                          <p:attrName>ppt_w</p:attrName>
                                        </p:attrNameLst>
                                      </p:cBhvr>
                                      <p:tavLst>
                                        <p:tav tm="0">
                                          <p:val>
                                            <p:strVal val="ppt_w"/>
                                          </p:val>
                                        </p:tav>
                                        <p:tav tm="100000">
                                          <p:val>
                                            <p:fltVal val="0"/>
                                          </p:val>
                                        </p:tav>
                                      </p:tavLst>
                                    </p:anim>
                                    <p:anim calcmode="lin" valueType="num">
                                      <p:cBhvr>
                                        <p:cTn id="333" dur="500"/>
                                        <p:tgtEl>
                                          <p:spTgt spid="80"/>
                                        </p:tgtEl>
                                        <p:attrNameLst>
                                          <p:attrName>ppt_h</p:attrName>
                                        </p:attrNameLst>
                                      </p:cBhvr>
                                      <p:tavLst>
                                        <p:tav tm="0">
                                          <p:val>
                                            <p:strVal val="ppt_h"/>
                                          </p:val>
                                        </p:tav>
                                        <p:tav tm="100000">
                                          <p:val>
                                            <p:fltVal val="0"/>
                                          </p:val>
                                        </p:tav>
                                      </p:tavLst>
                                    </p:anim>
                                    <p:animEffect transition="out" filter="fade">
                                      <p:cBhvr>
                                        <p:cTn id="334" dur="500"/>
                                        <p:tgtEl>
                                          <p:spTgt spid="80"/>
                                        </p:tgtEl>
                                      </p:cBhvr>
                                    </p:animEffect>
                                    <p:set>
                                      <p:cBhvr>
                                        <p:cTn id="335" dur="1" fill="hold">
                                          <p:stCondLst>
                                            <p:cond delay="499"/>
                                          </p:stCondLst>
                                        </p:cTn>
                                        <p:tgtEl>
                                          <p:spTgt spid="80"/>
                                        </p:tgtEl>
                                        <p:attrNameLst>
                                          <p:attrName>style.visibility</p:attrName>
                                        </p:attrNameLst>
                                      </p:cBhvr>
                                      <p:to>
                                        <p:strVal val="hidden"/>
                                      </p:to>
                                    </p:set>
                                  </p:childTnLst>
                                </p:cTn>
                              </p:par>
                              <p:par>
                                <p:cTn id="336" presetID="53" presetClass="exit" presetSubtype="32" fill="hold" nodeType="withEffect">
                                  <p:stCondLst>
                                    <p:cond delay="0"/>
                                  </p:stCondLst>
                                  <p:childTnLst>
                                    <p:anim calcmode="lin" valueType="num">
                                      <p:cBhvr>
                                        <p:cTn id="337" dur="500"/>
                                        <p:tgtEl>
                                          <p:spTgt spid="78"/>
                                        </p:tgtEl>
                                        <p:attrNameLst>
                                          <p:attrName>ppt_w</p:attrName>
                                        </p:attrNameLst>
                                      </p:cBhvr>
                                      <p:tavLst>
                                        <p:tav tm="0">
                                          <p:val>
                                            <p:strVal val="ppt_w"/>
                                          </p:val>
                                        </p:tav>
                                        <p:tav tm="100000">
                                          <p:val>
                                            <p:fltVal val="0"/>
                                          </p:val>
                                        </p:tav>
                                      </p:tavLst>
                                    </p:anim>
                                    <p:anim calcmode="lin" valueType="num">
                                      <p:cBhvr>
                                        <p:cTn id="338" dur="500"/>
                                        <p:tgtEl>
                                          <p:spTgt spid="78"/>
                                        </p:tgtEl>
                                        <p:attrNameLst>
                                          <p:attrName>ppt_h</p:attrName>
                                        </p:attrNameLst>
                                      </p:cBhvr>
                                      <p:tavLst>
                                        <p:tav tm="0">
                                          <p:val>
                                            <p:strVal val="ppt_h"/>
                                          </p:val>
                                        </p:tav>
                                        <p:tav tm="100000">
                                          <p:val>
                                            <p:fltVal val="0"/>
                                          </p:val>
                                        </p:tav>
                                      </p:tavLst>
                                    </p:anim>
                                    <p:animEffect transition="out" filter="fade">
                                      <p:cBhvr>
                                        <p:cTn id="339" dur="500"/>
                                        <p:tgtEl>
                                          <p:spTgt spid="78"/>
                                        </p:tgtEl>
                                      </p:cBhvr>
                                    </p:animEffect>
                                    <p:set>
                                      <p:cBhvr>
                                        <p:cTn id="340" dur="1" fill="hold">
                                          <p:stCondLst>
                                            <p:cond delay="499"/>
                                          </p:stCondLst>
                                        </p:cTn>
                                        <p:tgtEl>
                                          <p:spTgt spid="78"/>
                                        </p:tgtEl>
                                        <p:attrNameLst>
                                          <p:attrName>style.visibility</p:attrName>
                                        </p:attrNameLst>
                                      </p:cBhvr>
                                      <p:to>
                                        <p:strVal val="hidden"/>
                                      </p:to>
                                    </p:set>
                                  </p:childTnLst>
                                </p:cTn>
                              </p:par>
                              <p:par>
                                <p:cTn id="341" presetID="53" presetClass="exit" presetSubtype="32" fill="hold" nodeType="withEffect">
                                  <p:stCondLst>
                                    <p:cond delay="0"/>
                                  </p:stCondLst>
                                  <p:childTnLst>
                                    <p:anim calcmode="lin" valueType="num">
                                      <p:cBhvr>
                                        <p:cTn id="342" dur="500"/>
                                        <p:tgtEl>
                                          <p:spTgt spid="2051"/>
                                        </p:tgtEl>
                                        <p:attrNameLst>
                                          <p:attrName>ppt_w</p:attrName>
                                        </p:attrNameLst>
                                      </p:cBhvr>
                                      <p:tavLst>
                                        <p:tav tm="0">
                                          <p:val>
                                            <p:strVal val="ppt_w"/>
                                          </p:val>
                                        </p:tav>
                                        <p:tav tm="100000">
                                          <p:val>
                                            <p:fltVal val="0"/>
                                          </p:val>
                                        </p:tav>
                                      </p:tavLst>
                                    </p:anim>
                                    <p:anim calcmode="lin" valueType="num">
                                      <p:cBhvr>
                                        <p:cTn id="343" dur="500"/>
                                        <p:tgtEl>
                                          <p:spTgt spid="2051"/>
                                        </p:tgtEl>
                                        <p:attrNameLst>
                                          <p:attrName>ppt_h</p:attrName>
                                        </p:attrNameLst>
                                      </p:cBhvr>
                                      <p:tavLst>
                                        <p:tav tm="0">
                                          <p:val>
                                            <p:strVal val="ppt_h"/>
                                          </p:val>
                                        </p:tav>
                                        <p:tav tm="100000">
                                          <p:val>
                                            <p:fltVal val="0"/>
                                          </p:val>
                                        </p:tav>
                                      </p:tavLst>
                                    </p:anim>
                                    <p:animEffect transition="out" filter="fade">
                                      <p:cBhvr>
                                        <p:cTn id="344" dur="500"/>
                                        <p:tgtEl>
                                          <p:spTgt spid="2051"/>
                                        </p:tgtEl>
                                      </p:cBhvr>
                                    </p:animEffect>
                                    <p:set>
                                      <p:cBhvr>
                                        <p:cTn id="345" dur="1" fill="hold">
                                          <p:stCondLst>
                                            <p:cond delay="499"/>
                                          </p:stCondLst>
                                        </p:cTn>
                                        <p:tgtEl>
                                          <p:spTgt spid="2051"/>
                                        </p:tgtEl>
                                        <p:attrNameLst>
                                          <p:attrName>style.visibility</p:attrName>
                                        </p:attrNameLst>
                                      </p:cBhvr>
                                      <p:to>
                                        <p:strVal val="hidden"/>
                                      </p:to>
                                    </p:set>
                                  </p:childTnLst>
                                </p:cTn>
                              </p:par>
                            </p:childTnLst>
                          </p:cTn>
                        </p:par>
                      </p:childTnLst>
                    </p:cTn>
                  </p:par>
                  <p:par>
                    <p:cTn id="346" fill="hold">
                      <p:stCondLst>
                        <p:cond delay="indefinite"/>
                      </p:stCondLst>
                      <p:childTnLst>
                        <p:par>
                          <p:cTn id="347" fill="hold">
                            <p:stCondLst>
                              <p:cond delay="0"/>
                            </p:stCondLst>
                            <p:childTnLst>
                              <p:par>
                                <p:cTn id="348" presetID="10" presetClass="entr" presetSubtype="0" fill="hold" grpId="0" nodeType="clickEffect">
                                  <p:stCondLst>
                                    <p:cond delay="0"/>
                                  </p:stCondLst>
                                  <p:childTnLst>
                                    <p:set>
                                      <p:cBhvr>
                                        <p:cTn id="349" dur="1" fill="hold">
                                          <p:stCondLst>
                                            <p:cond delay="0"/>
                                          </p:stCondLst>
                                        </p:cTn>
                                        <p:tgtEl>
                                          <p:spTgt spid="48"/>
                                        </p:tgtEl>
                                        <p:attrNameLst>
                                          <p:attrName>style.visibility</p:attrName>
                                        </p:attrNameLst>
                                      </p:cBhvr>
                                      <p:to>
                                        <p:strVal val="visible"/>
                                      </p:to>
                                    </p:set>
                                    <p:animEffect transition="in" filter="fade">
                                      <p:cBhvr>
                                        <p:cTn id="350" dur="500"/>
                                        <p:tgtEl>
                                          <p:spTgt spid="48"/>
                                        </p:tgtEl>
                                      </p:cBhvr>
                                    </p:animEffect>
                                  </p:childTnLst>
                                </p:cTn>
                              </p:par>
                              <p:par>
                                <p:cTn id="351" presetID="53" presetClass="entr" presetSubtype="16" fill="hold" nodeType="withEffect">
                                  <p:stCondLst>
                                    <p:cond delay="0"/>
                                  </p:stCondLst>
                                  <p:childTnLst>
                                    <p:set>
                                      <p:cBhvr>
                                        <p:cTn id="352" dur="1" fill="hold">
                                          <p:stCondLst>
                                            <p:cond delay="0"/>
                                          </p:stCondLst>
                                        </p:cTn>
                                        <p:tgtEl>
                                          <p:spTgt spid="2054"/>
                                        </p:tgtEl>
                                        <p:attrNameLst>
                                          <p:attrName>style.visibility</p:attrName>
                                        </p:attrNameLst>
                                      </p:cBhvr>
                                      <p:to>
                                        <p:strVal val="visible"/>
                                      </p:to>
                                    </p:set>
                                    <p:anim calcmode="lin" valueType="num">
                                      <p:cBhvr>
                                        <p:cTn id="353" dur="500" fill="hold"/>
                                        <p:tgtEl>
                                          <p:spTgt spid="2054"/>
                                        </p:tgtEl>
                                        <p:attrNameLst>
                                          <p:attrName>ppt_w</p:attrName>
                                        </p:attrNameLst>
                                      </p:cBhvr>
                                      <p:tavLst>
                                        <p:tav tm="0">
                                          <p:val>
                                            <p:fltVal val="0"/>
                                          </p:val>
                                        </p:tav>
                                        <p:tav tm="100000">
                                          <p:val>
                                            <p:strVal val="#ppt_w"/>
                                          </p:val>
                                        </p:tav>
                                      </p:tavLst>
                                    </p:anim>
                                    <p:anim calcmode="lin" valueType="num">
                                      <p:cBhvr>
                                        <p:cTn id="354" dur="500" fill="hold"/>
                                        <p:tgtEl>
                                          <p:spTgt spid="2054"/>
                                        </p:tgtEl>
                                        <p:attrNameLst>
                                          <p:attrName>ppt_h</p:attrName>
                                        </p:attrNameLst>
                                      </p:cBhvr>
                                      <p:tavLst>
                                        <p:tav tm="0">
                                          <p:val>
                                            <p:fltVal val="0"/>
                                          </p:val>
                                        </p:tav>
                                        <p:tav tm="100000">
                                          <p:val>
                                            <p:strVal val="#ppt_h"/>
                                          </p:val>
                                        </p:tav>
                                      </p:tavLst>
                                    </p:anim>
                                    <p:animEffect transition="in" filter="fade">
                                      <p:cBhvr>
                                        <p:cTn id="355" dur="500"/>
                                        <p:tgtEl>
                                          <p:spTgt spid="2054"/>
                                        </p:tgtEl>
                                      </p:cBhvr>
                                    </p:animEffect>
                                  </p:childTnLst>
                                </p:cTn>
                              </p:par>
                              <p:par>
                                <p:cTn id="356" presetID="53" presetClass="entr" presetSubtype="16" fill="hold" nodeType="withEffect">
                                  <p:stCondLst>
                                    <p:cond delay="0"/>
                                  </p:stCondLst>
                                  <p:childTnLst>
                                    <p:set>
                                      <p:cBhvr>
                                        <p:cTn id="357" dur="1" fill="hold">
                                          <p:stCondLst>
                                            <p:cond delay="0"/>
                                          </p:stCondLst>
                                        </p:cTn>
                                        <p:tgtEl>
                                          <p:spTgt spid="87"/>
                                        </p:tgtEl>
                                        <p:attrNameLst>
                                          <p:attrName>style.visibility</p:attrName>
                                        </p:attrNameLst>
                                      </p:cBhvr>
                                      <p:to>
                                        <p:strVal val="visible"/>
                                      </p:to>
                                    </p:set>
                                    <p:anim calcmode="lin" valueType="num">
                                      <p:cBhvr>
                                        <p:cTn id="358" dur="500" fill="hold"/>
                                        <p:tgtEl>
                                          <p:spTgt spid="87"/>
                                        </p:tgtEl>
                                        <p:attrNameLst>
                                          <p:attrName>ppt_w</p:attrName>
                                        </p:attrNameLst>
                                      </p:cBhvr>
                                      <p:tavLst>
                                        <p:tav tm="0">
                                          <p:val>
                                            <p:fltVal val="0"/>
                                          </p:val>
                                        </p:tav>
                                        <p:tav tm="100000">
                                          <p:val>
                                            <p:strVal val="#ppt_w"/>
                                          </p:val>
                                        </p:tav>
                                      </p:tavLst>
                                    </p:anim>
                                    <p:anim calcmode="lin" valueType="num">
                                      <p:cBhvr>
                                        <p:cTn id="359" dur="500" fill="hold"/>
                                        <p:tgtEl>
                                          <p:spTgt spid="87"/>
                                        </p:tgtEl>
                                        <p:attrNameLst>
                                          <p:attrName>ppt_h</p:attrName>
                                        </p:attrNameLst>
                                      </p:cBhvr>
                                      <p:tavLst>
                                        <p:tav tm="0">
                                          <p:val>
                                            <p:fltVal val="0"/>
                                          </p:val>
                                        </p:tav>
                                        <p:tav tm="100000">
                                          <p:val>
                                            <p:strVal val="#ppt_h"/>
                                          </p:val>
                                        </p:tav>
                                      </p:tavLst>
                                    </p:anim>
                                    <p:animEffect transition="in" filter="fade">
                                      <p:cBhvr>
                                        <p:cTn id="360" dur="500"/>
                                        <p:tgtEl>
                                          <p:spTgt spid="87"/>
                                        </p:tgtEl>
                                      </p:cBhvr>
                                    </p:animEffect>
                                  </p:childTnLst>
                                </p:cTn>
                              </p:par>
                              <p:par>
                                <p:cTn id="361" presetID="53" presetClass="entr" presetSubtype="16" fill="hold" nodeType="withEffect">
                                  <p:stCondLst>
                                    <p:cond delay="0"/>
                                  </p:stCondLst>
                                  <p:childTnLst>
                                    <p:set>
                                      <p:cBhvr>
                                        <p:cTn id="362" dur="1" fill="hold">
                                          <p:stCondLst>
                                            <p:cond delay="0"/>
                                          </p:stCondLst>
                                        </p:cTn>
                                        <p:tgtEl>
                                          <p:spTgt spid="86"/>
                                        </p:tgtEl>
                                        <p:attrNameLst>
                                          <p:attrName>style.visibility</p:attrName>
                                        </p:attrNameLst>
                                      </p:cBhvr>
                                      <p:to>
                                        <p:strVal val="visible"/>
                                      </p:to>
                                    </p:set>
                                    <p:anim calcmode="lin" valueType="num">
                                      <p:cBhvr>
                                        <p:cTn id="363" dur="500" fill="hold"/>
                                        <p:tgtEl>
                                          <p:spTgt spid="86"/>
                                        </p:tgtEl>
                                        <p:attrNameLst>
                                          <p:attrName>ppt_w</p:attrName>
                                        </p:attrNameLst>
                                      </p:cBhvr>
                                      <p:tavLst>
                                        <p:tav tm="0">
                                          <p:val>
                                            <p:fltVal val="0"/>
                                          </p:val>
                                        </p:tav>
                                        <p:tav tm="100000">
                                          <p:val>
                                            <p:strVal val="#ppt_w"/>
                                          </p:val>
                                        </p:tav>
                                      </p:tavLst>
                                    </p:anim>
                                    <p:anim calcmode="lin" valueType="num">
                                      <p:cBhvr>
                                        <p:cTn id="364" dur="500" fill="hold"/>
                                        <p:tgtEl>
                                          <p:spTgt spid="86"/>
                                        </p:tgtEl>
                                        <p:attrNameLst>
                                          <p:attrName>ppt_h</p:attrName>
                                        </p:attrNameLst>
                                      </p:cBhvr>
                                      <p:tavLst>
                                        <p:tav tm="0">
                                          <p:val>
                                            <p:fltVal val="0"/>
                                          </p:val>
                                        </p:tav>
                                        <p:tav tm="100000">
                                          <p:val>
                                            <p:strVal val="#ppt_h"/>
                                          </p:val>
                                        </p:tav>
                                      </p:tavLst>
                                    </p:anim>
                                    <p:animEffect transition="in" filter="fade">
                                      <p:cBhvr>
                                        <p:cTn id="365" dur="500"/>
                                        <p:tgtEl>
                                          <p:spTgt spid="86"/>
                                        </p:tgtEl>
                                      </p:cBhvr>
                                    </p:animEffect>
                                  </p:childTnLst>
                                </p:cTn>
                              </p:par>
                            </p:childTnLst>
                          </p:cTn>
                        </p:par>
                      </p:childTnLst>
                    </p:cTn>
                  </p:par>
                  <p:par>
                    <p:cTn id="366" fill="hold">
                      <p:stCondLst>
                        <p:cond delay="indefinite"/>
                      </p:stCondLst>
                      <p:childTnLst>
                        <p:par>
                          <p:cTn id="367" fill="hold">
                            <p:stCondLst>
                              <p:cond delay="0"/>
                            </p:stCondLst>
                            <p:childTnLst>
                              <p:par>
                                <p:cTn id="368" presetID="10" presetClass="entr" presetSubtype="0" fill="hold" grpId="0" nodeType="clickEffect">
                                  <p:stCondLst>
                                    <p:cond delay="0"/>
                                  </p:stCondLst>
                                  <p:childTnLst>
                                    <p:set>
                                      <p:cBhvr>
                                        <p:cTn id="369" dur="1" fill="hold">
                                          <p:stCondLst>
                                            <p:cond delay="0"/>
                                          </p:stCondLst>
                                        </p:cTn>
                                        <p:tgtEl>
                                          <p:spTgt spid="47"/>
                                        </p:tgtEl>
                                        <p:attrNameLst>
                                          <p:attrName>style.visibility</p:attrName>
                                        </p:attrNameLst>
                                      </p:cBhvr>
                                      <p:to>
                                        <p:strVal val="visible"/>
                                      </p:to>
                                    </p:set>
                                    <p:animEffect transition="in" filter="fade">
                                      <p:cBhvr>
                                        <p:cTn id="370" dur="500"/>
                                        <p:tgtEl>
                                          <p:spTgt spid="47"/>
                                        </p:tgtEl>
                                      </p:cBhvr>
                                    </p:animEffect>
                                  </p:childTnLst>
                                </p:cTn>
                              </p:par>
                              <p:par>
                                <p:cTn id="371" presetID="53" presetClass="entr" presetSubtype="16" fill="hold" nodeType="withEffect">
                                  <p:stCondLst>
                                    <p:cond delay="0"/>
                                  </p:stCondLst>
                                  <p:childTnLst>
                                    <p:set>
                                      <p:cBhvr>
                                        <p:cTn id="372" dur="1" fill="hold">
                                          <p:stCondLst>
                                            <p:cond delay="0"/>
                                          </p:stCondLst>
                                        </p:cTn>
                                        <p:tgtEl>
                                          <p:spTgt spid="90"/>
                                        </p:tgtEl>
                                        <p:attrNameLst>
                                          <p:attrName>style.visibility</p:attrName>
                                        </p:attrNameLst>
                                      </p:cBhvr>
                                      <p:to>
                                        <p:strVal val="visible"/>
                                      </p:to>
                                    </p:set>
                                    <p:anim calcmode="lin" valueType="num">
                                      <p:cBhvr>
                                        <p:cTn id="373" dur="500" fill="hold"/>
                                        <p:tgtEl>
                                          <p:spTgt spid="90"/>
                                        </p:tgtEl>
                                        <p:attrNameLst>
                                          <p:attrName>ppt_w</p:attrName>
                                        </p:attrNameLst>
                                      </p:cBhvr>
                                      <p:tavLst>
                                        <p:tav tm="0">
                                          <p:val>
                                            <p:fltVal val="0"/>
                                          </p:val>
                                        </p:tav>
                                        <p:tav tm="100000">
                                          <p:val>
                                            <p:strVal val="#ppt_w"/>
                                          </p:val>
                                        </p:tav>
                                      </p:tavLst>
                                    </p:anim>
                                    <p:anim calcmode="lin" valueType="num">
                                      <p:cBhvr>
                                        <p:cTn id="374" dur="500" fill="hold"/>
                                        <p:tgtEl>
                                          <p:spTgt spid="90"/>
                                        </p:tgtEl>
                                        <p:attrNameLst>
                                          <p:attrName>ppt_h</p:attrName>
                                        </p:attrNameLst>
                                      </p:cBhvr>
                                      <p:tavLst>
                                        <p:tav tm="0">
                                          <p:val>
                                            <p:fltVal val="0"/>
                                          </p:val>
                                        </p:tav>
                                        <p:tav tm="100000">
                                          <p:val>
                                            <p:strVal val="#ppt_h"/>
                                          </p:val>
                                        </p:tav>
                                      </p:tavLst>
                                    </p:anim>
                                    <p:animEffect transition="in" filter="fade">
                                      <p:cBhvr>
                                        <p:cTn id="375" dur="500"/>
                                        <p:tgtEl>
                                          <p:spTgt spid="90"/>
                                        </p:tgtEl>
                                      </p:cBhvr>
                                    </p:animEffect>
                                  </p:childTnLst>
                                </p:cTn>
                              </p:par>
                              <p:par>
                                <p:cTn id="376" presetID="53" presetClass="entr" presetSubtype="16" fill="hold" nodeType="withEffect">
                                  <p:stCondLst>
                                    <p:cond delay="0"/>
                                  </p:stCondLst>
                                  <p:childTnLst>
                                    <p:set>
                                      <p:cBhvr>
                                        <p:cTn id="377" dur="1" fill="hold">
                                          <p:stCondLst>
                                            <p:cond delay="0"/>
                                          </p:stCondLst>
                                        </p:cTn>
                                        <p:tgtEl>
                                          <p:spTgt spid="91"/>
                                        </p:tgtEl>
                                        <p:attrNameLst>
                                          <p:attrName>style.visibility</p:attrName>
                                        </p:attrNameLst>
                                      </p:cBhvr>
                                      <p:to>
                                        <p:strVal val="visible"/>
                                      </p:to>
                                    </p:set>
                                    <p:anim calcmode="lin" valueType="num">
                                      <p:cBhvr>
                                        <p:cTn id="378" dur="500" fill="hold"/>
                                        <p:tgtEl>
                                          <p:spTgt spid="91"/>
                                        </p:tgtEl>
                                        <p:attrNameLst>
                                          <p:attrName>ppt_w</p:attrName>
                                        </p:attrNameLst>
                                      </p:cBhvr>
                                      <p:tavLst>
                                        <p:tav tm="0">
                                          <p:val>
                                            <p:fltVal val="0"/>
                                          </p:val>
                                        </p:tav>
                                        <p:tav tm="100000">
                                          <p:val>
                                            <p:strVal val="#ppt_w"/>
                                          </p:val>
                                        </p:tav>
                                      </p:tavLst>
                                    </p:anim>
                                    <p:anim calcmode="lin" valueType="num">
                                      <p:cBhvr>
                                        <p:cTn id="379" dur="500" fill="hold"/>
                                        <p:tgtEl>
                                          <p:spTgt spid="91"/>
                                        </p:tgtEl>
                                        <p:attrNameLst>
                                          <p:attrName>ppt_h</p:attrName>
                                        </p:attrNameLst>
                                      </p:cBhvr>
                                      <p:tavLst>
                                        <p:tav tm="0">
                                          <p:val>
                                            <p:fltVal val="0"/>
                                          </p:val>
                                        </p:tav>
                                        <p:tav tm="100000">
                                          <p:val>
                                            <p:strVal val="#ppt_h"/>
                                          </p:val>
                                        </p:tav>
                                      </p:tavLst>
                                    </p:anim>
                                    <p:animEffect transition="in" filter="fade">
                                      <p:cBhvr>
                                        <p:cTn id="380" dur="500"/>
                                        <p:tgtEl>
                                          <p:spTgt spid="91"/>
                                        </p:tgtEl>
                                      </p:cBhvr>
                                    </p:animEffect>
                                  </p:childTnLst>
                                </p:cTn>
                              </p:par>
                              <p:par>
                                <p:cTn id="381" presetID="53" presetClass="entr" presetSubtype="16" fill="hold" nodeType="withEffect">
                                  <p:stCondLst>
                                    <p:cond delay="0"/>
                                  </p:stCondLst>
                                  <p:childTnLst>
                                    <p:set>
                                      <p:cBhvr>
                                        <p:cTn id="382" dur="1" fill="hold">
                                          <p:stCondLst>
                                            <p:cond delay="0"/>
                                          </p:stCondLst>
                                        </p:cTn>
                                        <p:tgtEl>
                                          <p:spTgt spid="89"/>
                                        </p:tgtEl>
                                        <p:attrNameLst>
                                          <p:attrName>style.visibility</p:attrName>
                                        </p:attrNameLst>
                                      </p:cBhvr>
                                      <p:to>
                                        <p:strVal val="visible"/>
                                      </p:to>
                                    </p:set>
                                    <p:anim calcmode="lin" valueType="num">
                                      <p:cBhvr>
                                        <p:cTn id="383" dur="500" fill="hold"/>
                                        <p:tgtEl>
                                          <p:spTgt spid="89"/>
                                        </p:tgtEl>
                                        <p:attrNameLst>
                                          <p:attrName>ppt_w</p:attrName>
                                        </p:attrNameLst>
                                      </p:cBhvr>
                                      <p:tavLst>
                                        <p:tav tm="0">
                                          <p:val>
                                            <p:fltVal val="0"/>
                                          </p:val>
                                        </p:tav>
                                        <p:tav tm="100000">
                                          <p:val>
                                            <p:strVal val="#ppt_w"/>
                                          </p:val>
                                        </p:tav>
                                      </p:tavLst>
                                    </p:anim>
                                    <p:anim calcmode="lin" valueType="num">
                                      <p:cBhvr>
                                        <p:cTn id="384" dur="500" fill="hold"/>
                                        <p:tgtEl>
                                          <p:spTgt spid="89"/>
                                        </p:tgtEl>
                                        <p:attrNameLst>
                                          <p:attrName>ppt_h</p:attrName>
                                        </p:attrNameLst>
                                      </p:cBhvr>
                                      <p:tavLst>
                                        <p:tav tm="0">
                                          <p:val>
                                            <p:fltVal val="0"/>
                                          </p:val>
                                        </p:tav>
                                        <p:tav tm="100000">
                                          <p:val>
                                            <p:strVal val="#ppt_h"/>
                                          </p:val>
                                        </p:tav>
                                      </p:tavLst>
                                    </p:anim>
                                    <p:animEffect transition="in" filter="fade">
                                      <p:cBhvr>
                                        <p:cTn id="385" dur="500"/>
                                        <p:tgtEl>
                                          <p:spTgt spid="89"/>
                                        </p:tgtEl>
                                      </p:cBhvr>
                                    </p:animEffect>
                                  </p:childTnLst>
                                </p:cTn>
                              </p:par>
                              <p:par>
                                <p:cTn id="386" presetID="53" presetClass="entr" presetSubtype="16" fill="hold" nodeType="withEffect">
                                  <p:stCondLst>
                                    <p:cond delay="0"/>
                                  </p:stCondLst>
                                  <p:childTnLst>
                                    <p:set>
                                      <p:cBhvr>
                                        <p:cTn id="387" dur="1" fill="hold">
                                          <p:stCondLst>
                                            <p:cond delay="0"/>
                                          </p:stCondLst>
                                        </p:cTn>
                                        <p:tgtEl>
                                          <p:spTgt spid="2055"/>
                                        </p:tgtEl>
                                        <p:attrNameLst>
                                          <p:attrName>style.visibility</p:attrName>
                                        </p:attrNameLst>
                                      </p:cBhvr>
                                      <p:to>
                                        <p:strVal val="visible"/>
                                      </p:to>
                                    </p:set>
                                    <p:anim calcmode="lin" valueType="num">
                                      <p:cBhvr>
                                        <p:cTn id="388" dur="500" fill="hold"/>
                                        <p:tgtEl>
                                          <p:spTgt spid="2055"/>
                                        </p:tgtEl>
                                        <p:attrNameLst>
                                          <p:attrName>ppt_w</p:attrName>
                                        </p:attrNameLst>
                                      </p:cBhvr>
                                      <p:tavLst>
                                        <p:tav tm="0">
                                          <p:val>
                                            <p:fltVal val="0"/>
                                          </p:val>
                                        </p:tav>
                                        <p:tav tm="100000">
                                          <p:val>
                                            <p:strVal val="#ppt_w"/>
                                          </p:val>
                                        </p:tav>
                                      </p:tavLst>
                                    </p:anim>
                                    <p:anim calcmode="lin" valueType="num">
                                      <p:cBhvr>
                                        <p:cTn id="389" dur="500" fill="hold"/>
                                        <p:tgtEl>
                                          <p:spTgt spid="2055"/>
                                        </p:tgtEl>
                                        <p:attrNameLst>
                                          <p:attrName>ppt_h</p:attrName>
                                        </p:attrNameLst>
                                      </p:cBhvr>
                                      <p:tavLst>
                                        <p:tav tm="0">
                                          <p:val>
                                            <p:fltVal val="0"/>
                                          </p:val>
                                        </p:tav>
                                        <p:tav tm="100000">
                                          <p:val>
                                            <p:strVal val="#ppt_h"/>
                                          </p:val>
                                        </p:tav>
                                      </p:tavLst>
                                    </p:anim>
                                    <p:animEffect transition="in" filter="fade">
                                      <p:cBhvr>
                                        <p:cTn id="390" dur="500"/>
                                        <p:tgtEl>
                                          <p:spTgt spid="2055"/>
                                        </p:tgtEl>
                                      </p:cBhvr>
                                    </p:animEffect>
                                  </p:childTnLst>
                                </p:cTn>
                              </p:par>
                            </p:childTnLst>
                          </p:cTn>
                        </p:par>
                      </p:childTnLst>
                    </p:cTn>
                  </p:par>
                  <p:par>
                    <p:cTn id="391" fill="hold">
                      <p:stCondLst>
                        <p:cond delay="indefinite"/>
                      </p:stCondLst>
                      <p:childTnLst>
                        <p:par>
                          <p:cTn id="392" fill="hold">
                            <p:stCondLst>
                              <p:cond delay="0"/>
                            </p:stCondLst>
                            <p:childTnLst>
                              <p:par>
                                <p:cTn id="393" presetID="53" presetClass="exit" presetSubtype="32" fill="hold" nodeType="clickEffect">
                                  <p:stCondLst>
                                    <p:cond delay="0"/>
                                  </p:stCondLst>
                                  <p:childTnLst>
                                    <p:anim calcmode="lin" valueType="num">
                                      <p:cBhvr>
                                        <p:cTn id="394" dur="500"/>
                                        <p:tgtEl>
                                          <p:spTgt spid="2054"/>
                                        </p:tgtEl>
                                        <p:attrNameLst>
                                          <p:attrName>ppt_w</p:attrName>
                                        </p:attrNameLst>
                                      </p:cBhvr>
                                      <p:tavLst>
                                        <p:tav tm="0">
                                          <p:val>
                                            <p:strVal val="ppt_w"/>
                                          </p:val>
                                        </p:tav>
                                        <p:tav tm="100000">
                                          <p:val>
                                            <p:fltVal val="0"/>
                                          </p:val>
                                        </p:tav>
                                      </p:tavLst>
                                    </p:anim>
                                    <p:anim calcmode="lin" valueType="num">
                                      <p:cBhvr>
                                        <p:cTn id="395" dur="500"/>
                                        <p:tgtEl>
                                          <p:spTgt spid="2054"/>
                                        </p:tgtEl>
                                        <p:attrNameLst>
                                          <p:attrName>ppt_h</p:attrName>
                                        </p:attrNameLst>
                                      </p:cBhvr>
                                      <p:tavLst>
                                        <p:tav tm="0">
                                          <p:val>
                                            <p:strVal val="ppt_h"/>
                                          </p:val>
                                        </p:tav>
                                        <p:tav tm="100000">
                                          <p:val>
                                            <p:fltVal val="0"/>
                                          </p:val>
                                        </p:tav>
                                      </p:tavLst>
                                    </p:anim>
                                    <p:animEffect transition="out" filter="fade">
                                      <p:cBhvr>
                                        <p:cTn id="396" dur="500"/>
                                        <p:tgtEl>
                                          <p:spTgt spid="2054"/>
                                        </p:tgtEl>
                                      </p:cBhvr>
                                    </p:animEffect>
                                    <p:set>
                                      <p:cBhvr>
                                        <p:cTn id="397" dur="1" fill="hold">
                                          <p:stCondLst>
                                            <p:cond delay="499"/>
                                          </p:stCondLst>
                                        </p:cTn>
                                        <p:tgtEl>
                                          <p:spTgt spid="2054"/>
                                        </p:tgtEl>
                                        <p:attrNameLst>
                                          <p:attrName>style.visibility</p:attrName>
                                        </p:attrNameLst>
                                      </p:cBhvr>
                                      <p:to>
                                        <p:strVal val="hidden"/>
                                      </p:to>
                                    </p:set>
                                  </p:childTnLst>
                                </p:cTn>
                              </p:par>
                              <p:par>
                                <p:cTn id="398" presetID="53" presetClass="exit" presetSubtype="32" fill="hold" nodeType="withEffect">
                                  <p:stCondLst>
                                    <p:cond delay="0"/>
                                  </p:stCondLst>
                                  <p:childTnLst>
                                    <p:anim calcmode="lin" valueType="num">
                                      <p:cBhvr>
                                        <p:cTn id="399" dur="500"/>
                                        <p:tgtEl>
                                          <p:spTgt spid="87"/>
                                        </p:tgtEl>
                                        <p:attrNameLst>
                                          <p:attrName>ppt_w</p:attrName>
                                        </p:attrNameLst>
                                      </p:cBhvr>
                                      <p:tavLst>
                                        <p:tav tm="0">
                                          <p:val>
                                            <p:strVal val="ppt_w"/>
                                          </p:val>
                                        </p:tav>
                                        <p:tav tm="100000">
                                          <p:val>
                                            <p:fltVal val="0"/>
                                          </p:val>
                                        </p:tav>
                                      </p:tavLst>
                                    </p:anim>
                                    <p:anim calcmode="lin" valueType="num">
                                      <p:cBhvr>
                                        <p:cTn id="400" dur="500"/>
                                        <p:tgtEl>
                                          <p:spTgt spid="87"/>
                                        </p:tgtEl>
                                        <p:attrNameLst>
                                          <p:attrName>ppt_h</p:attrName>
                                        </p:attrNameLst>
                                      </p:cBhvr>
                                      <p:tavLst>
                                        <p:tav tm="0">
                                          <p:val>
                                            <p:strVal val="ppt_h"/>
                                          </p:val>
                                        </p:tav>
                                        <p:tav tm="100000">
                                          <p:val>
                                            <p:fltVal val="0"/>
                                          </p:val>
                                        </p:tav>
                                      </p:tavLst>
                                    </p:anim>
                                    <p:animEffect transition="out" filter="fade">
                                      <p:cBhvr>
                                        <p:cTn id="401" dur="500"/>
                                        <p:tgtEl>
                                          <p:spTgt spid="87"/>
                                        </p:tgtEl>
                                      </p:cBhvr>
                                    </p:animEffect>
                                    <p:set>
                                      <p:cBhvr>
                                        <p:cTn id="402" dur="1" fill="hold">
                                          <p:stCondLst>
                                            <p:cond delay="499"/>
                                          </p:stCondLst>
                                        </p:cTn>
                                        <p:tgtEl>
                                          <p:spTgt spid="87"/>
                                        </p:tgtEl>
                                        <p:attrNameLst>
                                          <p:attrName>style.visibility</p:attrName>
                                        </p:attrNameLst>
                                      </p:cBhvr>
                                      <p:to>
                                        <p:strVal val="hidden"/>
                                      </p:to>
                                    </p:set>
                                  </p:childTnLst>
                                </p:cTn>
                              </p:par>
                              <p:par>
                                <p:cTn id="403" presetID="53" presetClass="exit" presetSubtype="32" fill="hold" nodeType="withEffect">
                                  <p:stCondLst>
                                    <p:cond delay="0"/>
                                  </p:stCondLst>
                                  <p:childTnLst>
                                    <p:anim calcmode="lin" valueType="num">
                                      <p:cBhvr>
                                        <p:cTn id="404" dur="500"/>
                                        <p:tgtEl>
                                          <p:spTgt spid="86"/>
                                        </p:tgtEl>
                                        <p:attrNameLst>
                                          <p:attrName>ppt_w</p:attrName>
                                        </p:attrNameLst>
                                      </p:cBhvr>
                                      <p:tavLst>
                                        <p:tav tm="0">
                                          <p:val>
                                            <p:strVal val="ppt_w"/>
                                          </p:val>
                                        </p:tav>
                                        <p:tav tm="100000">
                                          <p:val>
                                            <p:fltVal val="0"/>
                                          </p:val>
                                        </p:tav>
                                      </p:tavLst>
                                    </p:anim>
                                    <p:anim calcmode="lin" valueType="num">
                                      <p:cBhvr>
                                        <p:cTn id="405" dur="500"/>
                                        <p:tgtEl>
                                          <p:spTgt spid="86"/>
                                        </p:tgtEl>
                                        <p:attrNameLst>
                                          <p:attrName>ppt_h</p:attrName>
                                        </p:attrNameLst>
                                      </p:cBhvr>
                                      <p:tavLst>
                                        <p:tav tm="0">
                                          <p:val>
                                            <p:strVal val="ppt_h"/>
                                          </p:val>
                                        </p:tav>
                                        <p:tav tm="100000">
                                          <p:val>
                                            <p:fltVal val="0"/>
                                          </p:val>
                                        </p:tav>
                                      </p:tavLst>
                                    </p:anim>
                                    <p:animEffect transition="out" filter="fade">
                                      <p:cBhvr>
                                        <p:cTn id="406" dur="500"/>
                                        <p:tgtEl>
                                          <p:spTgt spid="86"/>
                                        </p:tgtEl>
                                      </p:cBhvr>
                                    </p:animEffect>
                                    <p:set>
                                      <p:cBhvr>
                                        <p:cTn id="407" dur="1" fill="hold">
                                          <p:stCondLst>
                                            <p:cond delay="499"/>
                                          </p:stCondLst>
                                        </p:cTn>
                                        <p:tgtEl>
                                          <p:spTgt spid="86"/>
                                        </p:tgtEl>
                                        <p:attrNameLst>
                                          <p:attrName>style.visibility</p:attrName>
                                        </p:attrNameLst>
                                      </p:cBhvr>
                                      <p:to>
                                        <p:strVal val="hidden"/>
                                      </p:to>
                                    </p:set>
                                  </p:childTnLst>
                                </p:cTn>
                              </p:par>
                              <p:par>
                                <p:cTn id="408" presetID="53" presetClass="exit" presetSubtype="32" fill="hold" nodeType="withEffect">
                                  <p:stCondLst>
                                    <p:cond delay="0"/>
                                  </p:stCondLst>
                                  <p:childTnLst>
                                    <p:anim calcmode="lin" valueType="num">
                                      <p:cBhvr>
                                        <p:cTn id="409" dur="500"/>
                                        <p:tgtEl>
                                          <p:spTgt spid="90"/>
                                        </p:tgtEl>
                                        <p:attrNameLst>
                                          <p:attrName>ppt_w</p:attrName>
                                        </p:attrNameLst>
                                      </p:cBhvr>
                                      <p:tavLst>
                                        <p:tav tm="0">
                                          <p:val>
                                            <p:strVal val="ppt_w"/>
                                          </p:val>
                                        </p:tav>
                                        <p:tav tm="100000">
                                          <p:val>
                                            <p:fltVal val="0"/>
                                          </p:val>
                                        </p:tav>
                                      </p:tavLst>
                                    </p:anim>
                                    <p:anim calcmode="lin" valueType="num">
                                      <p:cBhvr>
                                        <p:cTn id="410" dur="500"/>
                                        <p:tgtEl>
                                          <p:spTgt spid="90"/>
                                        </p:tgtEl>
                                        <p:attrNameLst>
                                          <p:attrName>ppt_h</p:attrName>
                                        </p:attrNameLst>
                                      </p:cBhvr>
                                      <p:tavLst>
                                        <p:tav tm="0">
                                          <p:val>
                                            <p:strVal val="ppt_h"/>
                                          </p:val>
                                        </p:tav>
                                        <p:tav tm="100000">
                                          <p:val>
                                            <p:fltVal val="0"/>
                                          </p:val>
                                        </p:tav>
                                      </p:tavLst>
                                    </p:anim>
                                    <p:animEffect transition="out" filter="fade">
                                      <p:cBhvr>
                                        <p:cTn id="411" dur="500"/>
                                        <p:tgtEl>
                                          <p:spTgt spid="90"/>
                                        </p:tgtEl>
                                      </p:cBhvr>
                                    </p:animEffect>
                                    <p:set>
                                      <p:cBhvr>
                                        <p:cTn id="412" dur="1" fill="hold">
                                          <p:stCondLst>
                                            <p:cond delay="499"/>
                                          </p:stCondLst>
                                        </p:cTn>
                                        <p:tgtEl>
                                          <p:spTgt spid="90"/>
                                        </p:tgtEl>
                                        <p:attrNameLst>
                                          <p:attrName>style.visibility</p:attrName>
                                        </p:attrNameLst>
                                      </p:cBhvr>
                                      <p:to>
                                        <p:strVal val="hidden"/>
                                      </p:to>
                                    </p:set>
                                  </p:childTnLst>
                                </p:cTn>
                              </p:par>
                              <p:par>
                                <p:cTn id="413" presetID="53" presetClass="exit" presetSubtype="32" fill="hold" nodeType="withEffect">
                                  <p:stCondLst>
                                    <p:cond delay="0"/>
                                  </p:stCondLst>
                                  <p:childTnLst>
                                    <p:anim calcmode="lin" valueType="num">
                                      <p:cBhvr>
                                        <p:cTn id="414" dur="500"/>
                                        <p:tgtEl>
                                          <p:spTgt spid="91"/>
                                        </p:tgtEl>
                                        <p:attrNameLst>
                                          <p:attrName>ppt_w</p:attrName>
                                        </p:attrNameLst>
                                      </p:cBhvr>
                                      <p:tavLst>
                                        <p:tav tm="0">
                                          <p:val>
                                            <p:strVal val="ppt_w"/>
                                          </p:val>
                                        </p:tav>
                                        <p:tav tm="100000">
                                          <p:val>
                                            <p:fltVal val="0"/>
                                          </p:val>
                                        </p:tav>
                                      </p:tavLst>
                                    </p:anim>
                                    <p:anim calcmode="lin" valueType="num">
                                      <p:cBhvr>
                                        <p:cTn id="415" dur="500"/>
                                        <p:tgtEl>
                                          <p:spTgt spid="91"/>
                                        </p:tgtEl>
                                        <p:attrNameLst>
                                          <p:attrName>ppt_h</p:attrName>
                                        </p:attrNameLst>
                                      </p:cBhvr>
                                      <p:tavLst>
                                        <p:tav tm="0">
                                          <p:val>
                                            <p:strVal val="ppt_h"/>
                                          </p:val>
                                        </p:tav>
                                        <p:tav tm="100000">
                                          <p:val>
                                            <p:fltVal val="0"/>
                                          </p:val>
                                        </p:tav>
                                      </p:tavLst>
                                    </p:anim>
                                    <p:animEffect transition="out" filter="fade">
                                      <p:cBhvr>
                                        <p:cTn id="416" dur="500"/>
                                        <p:tgtEl>
                                          <p:spTgt spid="91"/>
                                        </p:tgtEl>
                                      </p:cBhvr>
                                    </p:animEffect>
                                    <p:set>
                                      <p:cBhvr>
                                        <p:cTn id="417" dur="1" fill="hold">
                                          <p:stCondLst>
                                            <p:cond delay="499"/>
                                          </p:stCondLst>
                                        </p:cTn>
                                        <p:tgtEl>
                                          <p:spTgt spid="91"/>
                                        </p:tgtEl>
                                        <p:attrNameLst>
                                          <p:attrName>style.visibility</p:attrName>
                                        </p:attrNameLst>
                                      </p:cBhvr>
                                      <p:to>
                                        <p:strVal val="hidden"/>
                                      </p:to>
                                    </p:set>
                                  </p:childTnLst>
                                </p:cTn>
                              </p:par>
                              <p:par>
                                <p:cTn id="418" presetID="53" presetClass="exit" presetSubtype="32" fill="hold" nodeType="withEffect">
                                  <p:stCondLst>
                                    <p:cond delay="0"/>
                                  </p:stCondLst>
                                  <p:childTnLst>
                                    <p:anim calcmode="lin" valueType="num">
                                      <p:cBhvr>
                                        <p:cTn id="419" dur="500"/>
                                        <p:tgtEl>
                                          <p:spTgt spid="89"/>
                                        </p:tgtEl>
                                        <p:attrNameLst>
                                          <p:attrName>ppt_w</p:attrName>
                                        </p:attrNameLst>
                                      </p:cBhvr>
                                      <p:tavLst>
                                        <p:tav tm="0">
                                          <p:val>
                                            <p:strVal val="ppt_w"/>
                                          </p:val>
                                        </p:tav>
                                        <p:tav tm="100000">
                                          <p:val>
                                            <p:fltVal val="0"/>
                                          </p:val>
                                        </p:tav>
                                      </p:tavLst>
                                    </p:anim>
                                    <p:anim calcmode="lin" valueType="num">
                                      <p:cBhvr>
                                        <p:cTn id="420" dur="500"/>
                                        <p:tgtEl>
                                          <p:spTgt spid="89"/>
                                        </p:tgtEl>
                                        <p:attrNameLst>
                                          <p:attrName>ppt_h</p:attrName>
                                        </p:attrNameLst>
                                      </p:cBhvr>
                                      <p:tavLst>
                                        <p:tav tm="0">
                                          <p:val>
                                            <p:strVal val="ppt_h"/>
                                          </p:val>
                                        </p:tav>
                                        <p:tav tm="100000">
                                          <p:val>
                                            <p:fltVal val="0"/>
                                          </p:val>
                                        </p:tav>
                                      </p:tavLst>
                                    </p:anim>
                                    <p:animEffect transition="out" filter="fade">
                                      <p:cBhvr>
                                        <p:cTn id="421" dur="500"/>
                                        <p:tgtEl>
                                          <p:spTgt spid="89"/>
                                        </p:tgtEl>
                                      </p:cBhvr>
                                    </p:animEffect>
                                    <p:set>
                                      <p:cBhvr>
                                        <p:cTn id="422" dur="1" fill="hold">
                                          <p:stCondLst>
                                            <p:cond delay="499"/>
                                          </p:stCondLst>
                                        </p:cTn>
                                        <p:tgtEl>
                                          <p:spTgt spid="89"/>
                                        </p:tgtEl>
                                        <p:attrNameLst>
                                          <p:attrName>style.visibility</p:attrName>
                                        </p:attrNameLst>
                                      </p:cBhvr>
                                      <p:to>
                                        <p:strVal val="hidden"/>
                                      </p:to>
                                    </p:set>
                                  </p:childTnLst>
                                </p:cTn>
                              </p:par>
                              <p:par>
                                <p:cTn id="423" presetID="53" presetClass="exit" presetSubtype="32" fill="hold" nodeType="withEffect">
                                  <p:stCondLst>
                                    <p:cond delay="0"/>
                                  </p:stCondLst>
                                  <p:childTnLst>
                                    <p:anim calcmode="lin" valueType="num">
                                      <p:cBhvr>
                                        <p:cTn id="424" dur="500"/>
                                        <p:tgtEl>
                                          <p:spTgt spid="2055"/>
                                        </p:tgtEl>
                                        <p:attrNameLst>
                                          <p:attrName>ppt_w</p:attrName>
                                        </p:attrNameLst>
                                      </p:cBhvr>
                                      <p:tavLst>
                                        <p:tav tm="0">
                                          <p:val>
                                            <p:strVal val="ppt_w"/>
                                          </p:val>
                                        </p:tav>
                                        <p:tav tm="100000">
                                          <p:val>
                                            <p:fltVal val="0"/>
                                          </p:val>
                                        </p:tav>
                                      </p:tavLst>
                                    </p:anim>
                                    <p:anim calcmode="lin" valueType="num">
                                      <p:cBhvr>
                                        <p:cTn id="425" dur="500"/>
                                        <p:tgtEl>
                                          <p:spTgt spid="2055"/>
                                        </p:tgtEl>
                                        <p:attrNameLst>
                                          <p:attrName>ppt_h</p:attrName>
                                        </p:attrNameLst>
                                      </p:cBhvr>
                                      <p:tavLst>
                                        <p:tav tm="0">
                                          <p:val>
                                            <p:strVal val="ppt_h"/>
                                          </p:val>
                                        </p:tav>
                                        <p:tav tm="100000">
                                          <p:val>
                                            <p:fltVal val="0"/>
                                          </p:val>
                                        </p:tav>
                                      </p:tavLst>
                                    </p:anim>
                                    <p:animEffect transition="out" filter="fade">
                                      <p:cBhvr>
                                        <p:cTn id="426" dur="500"/>
                                        <p:tgtEl>
                                          <p:spTgt spid="2055"/>
                                        </p:tgtEl>
                                      </p:cBhvr>
                                    </p:animEffect>
                                    <p:set>
                                      <p:cBhvr>
                                        <p:cTn id="427" dur="1" fill="hold">
                                          <p:stCondLst>
                                            <p:cond delay="499"/>
                                          </p:stCondLst>
                                        </p:cTn>
                                        <p:tgtEl>
                                          <p:spTgt spid="2055"/>
                                        </p:tgtEl>
                                        <p:attrNameLst>
                                          <p:attrName>style.visibility</p:attrName>
                                        </p:attrNameLst>
                                      </p:cBhvr>
                                      <p:to>
                                        <p:strVal val="hidden"/>
                                      </p:to>
                                    </p:set>
                                  </p:childTnLst>
                                </p:cTn>
                              </p:par>
                            </p:childTnLst>
                          </p:cTn>
                        </p:par>
                      </p:childTnLst>
                    </p:cTn>
                  </p:par>
                  <p:par>
                    <p:cTn id="428" fill="hold">
                      <p:stCondLst>
                        <p:cond delay="indefinite"/>
                      </p:stCondLst>
                      <p:childTnLst>
                        <p:par>
                          <p:cTn id="429" fill="hold">
                            <p:stCondLst>
                              <p:cond delay="0"/>
                            </p:stCondLst>
                            <p:childTnLst>
                              <p:par>
                                <p:cTn id="430" presetID="10" presetClass="entr" presetSubtype="0" fill="hold" grpId="0" nodeType="clickEffect">
                                  <p:stCondLst>
                                    <p:cond delay="0"/>
                                  </p:stCondLst>
                                  <p:childTnLst>
                                    <p:set>
                                      <p:cBhvr>
                                        <p:cTn id="431" dur="1" fill="hold">
                                          <p:stCondLst>
                                            <p:cond delay="0"/>
                                          </p:stCondLst>
                                        </p:cTn>
                                        <p:tgtEl>
                                          <p:spTgt spid="49"/>
                                        </p:tgtEl>
                                        <p:attrNameLst>
                                          <p:attrName>style.visibility</p:attrName>
                                        </p:attrNameLst>
                                      </p:cBhvr>
                                      <p:to>
                                        <p:strVal val="visible"/>
                                      </p:to>
                                    </p:set>
                                    <p:animEffect transition="in" filter="fade">
                                      <p:cBhvr>
                                        <p:cTn id="432" dur="500"/>
                                        <p:tgtEl>
                                          <p:spTgt spid="49"/>
                                        </p:tgtEl>
                                      </p:cBhvr>
                                    </p:animEffect>
                                  </p:childTnLst>
                                </p:cTn>
                              </p:par>
                              <p:par>
                                <p:cTn id="433" presetID="53" presetClass="entr" presetSubtype="16" fill="hold" nodeType="withEffect">
                                  <p:stCondLst>
                                    <p:cond delay="0"/>
                                  </p:stCondLst>
                                  <p:childTnLst>
                                    <p:set>
                                      <p:cBhvr>
                                        <p:cTn id="434" dur="1" fill="hold">
                                          <p:stCondLst>
                                            <p:cond delay="0"/>
                                          </p:stCondLst>
                                        </p:cTn>
                                        <p:tgtEl>
                                          <p:spTgt spid="99"/>
                                        </p:tgtEl>
                                        <p:attrNameLst>
                                          <p:attrName>style.visibility</p:attrName>
                                        </p:attrNameLst>
                                      </p:cBhvr>
                                      <p:to>
                                        <p:strVal val="visible"/>
                                      </p:to>
                                    </p:set>
                                    <p:anim calcmode="lin" valueType="num">
                                      <p:cBhvr>
                                        <p:cTn id="435" dur="500" fill="hold"/>
                                        <p:tgtEl>
                                          <p:spTgt spid="99"/>
                                        </p:tgtEl>
                                        <p:attrNameLst>
                                          <p:attrName>ppt_w</p:attrName>
                                        </p:attrNameLst>
                                      </p:cBhvr>
                                      <p:tavLst>
                                        <p:tav tm="0">
                                          <p:val>
                                            <p:fltVal val="0"/>
                                          </p:val>
                                        </p:tav>
                                        <p:tav tm="100000">
                                          <p:val>
                                            <p:strVal val="#ppt_w"/>
                                          </p:val>
                                        </p:tav>
                                      </p:tavLst>
                                    </p:anim>
                                    <p:anim calcmode="lin" valueType="num">
                                      <p:cBhvr>
                                        <p:cTn id="436" dur="500" fill="hold"/>
                                        <p:tgtEl>
                                          <p:spTgt spid="99"/>
                                        </p:tgtEl>
                                        <p:attrNameLst>
                                          <p:attrName>ppt_h</p:attrName>
                                        </p:attrNameLst>
                                      </p:cBhvr>
                                      <p:tavLst>
                                        <p:tav tm="0">
                                          <p:val>
                                            <p:fltVal val="0"/>
                                          </p:val>
                                        </p:tav>
                                        <p:tav tm="100000">
                                          <p:val>
                                            <p:strVal val="#ppt_h"/>
                                          </p:val>
                                        </p:tav>
                                      </p:tavLst>
                                    </p:anim>
                                    <p:animEffect transition="in" filter="fade">
                                      <p:cBhvr>
                                        <p:cTn id="437" dur="500"/>
                                        <p:tgtEl>
                                          <p:spTgt spid="99"/>
                                        </p:tgtEl>
                                      </p:cBhvr>
                                    </p:animEffect>
                                  </p:childTnLst>
                                </p:cTn>
                              </p:par>
                              <p:par>
                                <p:cTn id="438" presetID="53" presetClass="entr" presetSubtype="16" fill="hold" nodeType="withEffect">
                                  <p:stCondLst>
                                    <p:cond delay="0"/>
                                  </p:stCondLst>
                                  <p:childTnLst>
                                    <p:set>
                                      <p:cBhvr>
                                        <p:cTn id="439" dur="1" fill="hold">
                                          <p:stCondLst>
                                            <p:cond delay="0"/>
                                          </p:stCondLst>
                                        </p:cTn>
                                        <p:tgtEl>
                                          <p:spTgt spid="2057"/>
                                        </p:tgtEl>
                                        <p:attrNameLst>
                                          <p:attrName>style.visibility</p:attrName>
                                        </p:attrNameLst>
                                      </p:cBhvr>
                                      <p:to>
                                        <p:strVal val="visible"/>
                                      </p:to>
                                    </p:set>
                                    <p:anim calcmode="lin" valueType="num">
                                      <p:cBhvr>
                                        <p:cTn id="440" dur="500" fill="hold"/>
                                        <p:tgtEl>
                                          <p:spTgt spid="2057"/>
                                        </p:tgtEl>
                                        <p:attrNameLst>
                                          <p:attrName>ppt_w</p:attrName>
                                        </p:attrNameLst>
                                      </p:cBhvr>
                                      <p:tavLst>
                                        <p:tav tm="0">
                                          <p:val>
                                            <p:fltVal val="0"/>
                                          </p:val>
                                        </p:tav>
                                        <p:tav tm="100000">
                                          <p:val>
                                            <p:strVal val="#ppt_w"/>
                                          </p:val>
                                        </p:tav>
                                      </p:tavLst>
                                    </p:anim>
                                    <p:anim calcmode="lin" valueType="num">
                                      <p:cBhvr>
                                        <p:cTn id="441" dur="500" fill="hold"/>
                                        <p:tgtEl>
                                          <p:spTgt spid="2057"/>
                                        </p:tgtEl>
                                        <p:attrNameLst>
                                          <p:attrName>ppt_h</p:attrName>
                                        </p:attrNameLst>
                                      </p:cBhvr>
                                      <p:tavLst>
                                        <p:tav tm="0">
                                          <p:val>
                                            <p:fltVal val="0"/>
                                          </p:val>
                                        </p:tav>
                                        <p:tav tm="100000">
                                          <p:val>
                                            <p:strVal val="#ppt_h"/>
                                          </p:val>
                                        </p:tav>
                                      </p:tavLst>
                                    </p:anim>
                                    <p:animEffect transition="in" filter="fade">
                                      <p:cBhvr>
                                        <p:cTn id="442" dur="500"/>
                                        <p:tgtEl>
                                          <p:spTgt spid="2057"/>
                                        </p:tgtEl>
                                      </p:cBhvr>
                                    </p:animEffect>
                                  </p:childTnLst>
                                </p:cTn>
                              </p:par>
                              <p:par>
                                <p:cTn id="443" presetID="53" presetClass="entr" presetSubtype="16" fill="hold" nodeType="withEffect">
                                  <p:stCondLst>
                                    <p:cond delay="0"/>
                                  </p:stCondLst>
                                  <p:childTnLst>
                                    <p:set>
                                      <p:cBhvr>
                                        <p:cTn id="444" dur="1" fill="hold">
                                          <p:stCondLst>
                                            <p:cond delay="0"/>
                                          </p:stCondLst>
                                        </p:cTn>
                                        <p:tgtEl>
                                          <p:spTgt spid="95"/>
                                        </p:tgtEl>
                                        <p:attrNameLst>
                                          <p:attrName>style.visibility</p:attrName>
                                        </p:attrNameLst>
                                      </p:cBhvr>
                                      <p:to>
                                        <p:strVal val="visible"/>
                                      </p:to>
                                    </p:set>
                                    <p:anim calcmode="lin" valueType="num">
                                      <p:cBhvr>
                                        <p:cTn id="445" dur="500" fill="hold"/>
                                        <p:tgtEl>
                                          <p:spTgt spid="95"/>
                                        </p:tgtEl>
                                        <p:attrNameLst>
                                          <p:attrName>ppt_w</p:attrName>
                                        </p:attrNameLst>
                                      </p:cBhvr>
                                      <p:tavLst>
                                        <p:tav tm="0">
                                          <p:val>
                                            <p:fltVal val="0"/>
                                          </p:val>
                                        </p:tav>
                                        <p:tav tm="100000">
                                          <p:val>
                                            <p:strVal val="#ppt_w"/>
                                          </p:val>
                                        </p:tav>
                                      </p:tavLst>
                                    </p:anim>
                                    <p:anim calcmode="lin" valueType="num">
                                      <p:cBhvr>
                                        <p:cTn id="446" dur="500" fill="hold"/>
                                        <p:tgtEl>
                                          <p:spTgt spid="95"/>
                                        </p:tgtEl>
                                        <p:attrNameLst>
                                          <p:attrName>ppt_h</p:attrName>
                                        </p:attrNameLst>
                                      </p:cBhvr>
                                      <p:tavLst>
                                        <p:tav tm="0">
                                          <p:val>
                                            <p:fltVal val="0"/>
                                          </p:val>
                                        </p:tav>
                                        <p:tav tm="100000">
                                          <p:val>
                                            <p:strVal val="#ppt_h"/>
                                          </p:val>
                                        </p:tav>
                                      </p:tavLst>
                                    </p:anim>
                                    <p:animEffect transition="in" filter="fade">
                                      <p:cBhvr>
                                        <p:cTn id="447" dur="500"/>
                                        <p:tgtEl>
                                          <p:spTgt spid="95"/>
                                        </p:tgtEl>
                                      </p:cBhvr>
                                    </p:animEffect>
                                  </p:childTnLst>
                                </p:cTn>
                              </p:par>
                              <p:par>
                                <p:cTn id="448" presetID="53" presetClass="entr" presetSubtype="16" fill="hold" nodeType="withEffect">
                                  <p:stCondLst>
                                    <p:cond delay="0"/>
                                  </p:stCondLst>
                                  <p:childTnLst>
                                    <p:set>
                                      <p:cBhvr>
                                        <p:cTn id="449" dur="1" fill="hold">
                                          <p:stCondLst>
                                            <p:cond delay="0"/>
                                          </p:stCondLst>
                                        </p:cTn>
                                        <p:tgtEl>
                                          <p:spTgt spid="96"/>
                                        </p:tgtEl>
                                        <p:attrNameLst>
                                          <p:attrName>style.visibility</p:attrName>
                                        </p:attrNameLst>
                                      </p:cBhvr>
                                      <p:to>
                                        <p:strVal val="visible"/>
                                      </p:to>
                                    </p:set>
                                    <p:anim calcmode="lin" valueType="num">
                                      <p:cBhvr>
                                        <p:cTn id="450" dur="500" fill="hold"/>
                                        <p:tgtEl>
                                          <p:spTgt spid="96"/>
                                        </p:tgtEl>
                                        <p:attrNameLst>
                                          <p:attrName>ppt_w</p:attrName>
                                        </p:attrNameLst>
                                      </p:cBhvr>
                                      <p:tavLst>
                                        <p:tav tm="0">
                                          <p:val>
                                            <p:fltVal val="0"/>
                                          </p:val>
                                        </p:tav>
                                        <p:tav tm="100000">
                                          <p:val>
                                            <p:strVal val="#ppt_w"/>
                                          </p:val>
                                        </p:tav>
                                      </p:tavLst>
                                    </p:anim>
                                    <p:anim calcmode="lin" valueType="num">
                                      <p:cBhvr>
                                        <p:cTn id="451" dur="500" fill="hold"/>
                                        <p:tgtEl>
                                          <p:spTgt spid="96"/>
                                        </p:tgtEl>
                                        <p:attrNameLst>
                                          <p:attrName>ppt_h</p:attrName>
                                        </p:attrNameLst>
                                      </p:cBhvr>
                                      <p:tavLst>
                                        <p:tav tm="0">
                                          <p:val>
                                            <p:fltVal val="0"/>
                                          </p:val>
                                        </p:tav>
                                        <p:tav tm="100000">
                                          <p:val>
                                            <p:strVal val="#ppt_h"/>
                                          </p:val>
                                        </p:tav>
                                      </p:tavLst>
                                    </p:anim>
                                    <p:animEffect transition="in" filter="fade">
                                      <p:cBhvr>
                                        <p:cTn id="452" dur="500"/>
                                        <p:tgtEl>
                                          <p:spTgt spid="96"/>
                                        </p:tgtEl>
                                      </p:cBhvr>
                                    </p:animEffect>
                                  </p:childTnLst>
                                </p:cTn>
                              </p:par>
                            </p:childTnLst>
                          </p:cTn>
                        </p:par>
                      </p:childTnLst>
                    </p:cTn>
                  </p:par>
                  <p:par>
                    <p:cTn id="453" fill="hold">
                      <p:stCondLst>
                        <p:cond delay="indefinite"/>
                      </p:stCondLst>
                      <p:childTnLst>
                        <p:par>
                          <p:cTn id="454" fill="hold">
                            <p:stCondLst>
                              <p:cond delay="0"/>
                            </p:stCondLst>
                            <p:childTnLst>
                              <p:par>
                                <p:cTn id="455" presetID="10" presetClass="entr" presetSubtype="0" fill="hold" grpId="0" nodeType="clickEffect">
                                  <p:stCondLst>
                                    <p:cond delay="0"/>
                                  </p:stCondLst>
                                  <p:childTnLst>
                                    <p:set>
                                      <p:cBhvr>
                                        <p:cTn id="456" dur="1" fill="hold">
                                          <p:stCondLst>
                                            <p:cond delay="0"/>
                                          </p:stCondLst>
                                        </p:cTn>
                                        <p:tgtEl>
                                          <p:spTgt spid="50"/>
                                        </p:tgtEl>
                                        <p:attrNameLst>
                                          <p:attrName>style.visibility</p:attrName>
                                        </p:attrNameLst>
                                      </p:cBhvr>
                                      <p:to>
                                        <p:strVal val="visible"/>
                                      </p:to>
                                    </p:set>
                                    <p:animEffect transition="in" filter="fade">
                                      <p:cBhvr>
                                        <p:cTn id="457" dur="500"/>
                                        <p:tgtEl>
                                          <p:spTgt spid="50"/>
                                        </p:tgtEl>
                                      </p:cBhvr>
                                    </p:animEffect>
                                  </p:childTnLst>
                                </p:cTn>
                              </p:par>
                              <p:par>
                                <p:cTn id="458" presetID="53" presetClass="entr" presetSubtype="16" fill="hold" nodeType="withEffect">
                                  <p:stCondLst>
                                    <p:cond delay="0"/>
                                  </p:stCondLst>
                                  <p:childTnLst>
                                    <p:set>
                                      <p:cBhvr>
                                        <p:cTn id="459" dur="1" fill="hold">
                                          <p:stCondLst>
                                            <p:cond delay="0"/>
                                          </p:stCondLst>
                                        </p:cTn>
                                        <p:tgtEl>
                                          <p:spTgt spid="93"/>
                                        </p:tgtEl>
                                        <p:attrNameLst>
                                          <p:attrName>style.visibility</p:attrName>
                                        </p:attrNameLst>
                                      </p:cBhvr>
                                      <p:to>
                                        <p:strVal val="visible"/>
                                      </p:to>
                                    </p:set>
                                    <p:anim calcmode="lin" valueType="num">
                                      <p:cBhvr>
                                        <p:cTn id="460" dur="500" fill="hold"/>
                                        <p:tgtEl>
                                          <p:spTgt spid="93"/>
                                        </p:tgtEl>
                                        <p:attrNameLst>
                                          <p:attrName>ppt_w</p:attrName>
                                        </p:attrNameLst>
                                      </p:cBhvr>
                                      <p:tavLst>
                                        <p:tav tm="0">
                                          <p:val>
                                            <p:fltVal val="0"/>
                                          </p:val>
                                        </p:tav>
                                        <p:tav tm="100000">
                                          <p:val>
                                            <p:strVal val="#ppt_w"/>
                                          </p:val>
                                        </p:tav>
                                      </p:tavLst>
                                    </p:anim>
                                    <p:anim calcmode="lin" valueType="num">
                                      <p:cBhvr>
                                        <p:cTn id="461" dur="500" fill="hold"/>
                                        <p:tgtEl>
                                          <p:spTgt spid="93"/>
                                        </p:tgtEl>
                                        <p:attrNameLst>
                                          <p:attrName>ppt_h</p:attrName>
                                        </p:attrNameLst>
                                      </p:cBhvr>
                                      <p:tavLst>
                                        <p:tav tm="0">
                                          <p:val>
                                            <p:fltVal val="0"/>
                                          </p:val>
                                        </p:tav>
                                        <p:tav tm="100000">
                                          <p:val>
                                            <p:strVal val="#ppt_h"/>
                                          </p:val>
                                        </p:tav>
                                      </p:tavLst>
                                    </p:anim>
                                    <p:animEffect transition="in" filter="fade">
                                      <p:cBhvr>
                                        <p:cTn id="462" dur="500"/>
                                        <p:tgtEl>
                                          <p:spTgt spid="93"/>
                                        </p:tgtEl>
                                      </p:cBhvr>
                                    </p:animEffect>
                                  </p:childTnLst>
                                </p:cTn>
                              </p:par>
                              <p:par>
                                <p:cTn id="463" presetID="53" presetClass="entr" presetSubtype="16" fill="hold" nodeType="withEffect">
                                  <p:stCondLst>
                                    <p:cond delay="0"/>
                                  </p:stCondLst>
                                  <p:childTnLst>
                                    <p:set>
                                      <p:cBhvr>
                                        <p:cTn id="464" dur="1" fill="hold">
                                          <p:stCondLst>
                                            <p:cond delay="0"/>
                                          </p:stCondLst>
                                        </p:cTn>
                                        <p:tgtEl>
                                          <p:spTgt spid="2056"/>
                                        </p:tgtEl>
                                        <p:attrNameLst>
                                          <p:attrName>style.visibility</p:attrName>
                                        </p:attrNameLst>
                                      </p:cBhvr>
                                      <p:to>
                                        <p:strVal val="visible"/>
                                      </p:to>
                                    </p:set>
                                    <p:anim calcmode="lin" valueType="num">
                                      <p:cBhvr>
                                        <p:cTn id="465" dur="500" fill="hold"/>
                                        <p:tgtEl>
                                          <p:spTgt spid="2056"/>
                                        </p:tgtEl>
                                        <p:attrNameLst>
                                          <p:attrName>ppt_w</p:attrName>
                                        </p:attrNameLst>
                                      </p:cBhvr>
                                      <p:tavLst>
                                        <p:tav tm="0">
                                          <p:val>
                                            <p:fltVal val="0"/>
                                          </p:val>
                                        </p:tav>
                                        <p:tav tm="100000">
                                          <p:val>
                                            <p:strVal val="#ppt_w"/>
                                          </p:val>
                                        </p:tav>
                                      </p:tavLst>
                                    </p:anim>
                                    <p:anim calcmode="lin" valueType="num">
                                      <p:cBhvr>
                                        <p:cTn id="466" dur="500" fill="hold"/>
                                        <p:tgtEl>
                                          <p:spTgt spid="2056"/>
                                        </p:tgtEl>
                                        <p:attrNameLst>
                                          <p:attrName>ppt_h</p:attrName>
                                        </p:attrNameLst>
                                      </p:cBhvr>
                                      <p:tavLst>
                                        <p:tav tm="0">
                                          <p:val>
                                            <p:fltVal val="0"/>
                                          </p:val>
                                        </p:tav>
                                        <p:tav tm="100000">
                                          <p:val>
                                            <p:strVal val="#ppt_h"/>
                                          </p:val>
                                        </p:tav>
                                      </p:tavLst>
                                    </p:anim>
                                    <p:animEffect transition="in" filter="fade">
                                      <p:cBhvr>
                                        <p:cTn id="467" dur="500"/>
                                        <p:tgtEl>
                                          <p:spTgt spid="2056"/>
                                        </p:tgtEl>
                                      </p:cBhvr>
                                    </p:animEffect>
                                  </p:childTnLst>
                                </p:cTn>
                              </p:par>
                            </p:childTnLst>
                          </p:cTn>
                        </p:par>
                      </p:childTnLst>
                    </p:cTn>
                  </p:par>
                  <p:par>
                    <p:cTn id="468" fill="hold">
                      <p:stCondLst>
                        <p:cond delay="indefinite"/>
                      </p:stCondLst>
                      <p:childTnLst>
                        <p:par>
                          <p:cTn id="469" fill="hold">
                            <p:stCondLst>
                              <p:cond delay="0"/>
                            </p:stCondLst>
                            <p:childTnLst>
                              <p:par>
                                <p:cTn id="470" presetID="53" presetClass="exit" presetSubtype="32" fill="hold" nodeType="clickEffect">
                                  <p:stCondLst>
                                    <p:cond delay="0"/>
                                  </p:stCondLst>
                                  <p:childTnLst>
                                    <p:anim calcmode="lin" valueType="num">
                                      <p:cBhvr>
                                        <p:cTn id="471" dur="500"/>
                                        <p:tgtEl>
                                          <p:spTgt spid="99"/>
                                        </p:tgtEl>
                                        <p:attrNameLst>
                                          <p:attrName>ppt_w</p:attrName>
                                        </p:attrNameLst>
                                      </p:cBhvr>
                                      <p:tavLst>
                                        <p:tav tm="0">
                                          <p:val>
                                            <p:strVal val="ppt_w"/>
                                          </p:val>
                                        </p:tav>
                                        <p:tav tm="100000">
                                          <p:val>
                                            <p:fltVal val="0"/>
                                          </p:val>
                                        </p:tav>
                                      </p:tavLst>
                                    </p:anim>
                                    <p:anim calcmode="lin" valueType="num">
                                      <p:cBhvr>
                                        <p:cTn id="472" dur="500"/>
                                        <p:tgtEl>
                                          <p:spTgt spid="99"/>
                                        </p:tgtEl>
                                        <p:attrNameLst>
                                          <p:attrName>ppt_h</p:attrName>
                                        </p:attrNameLst>
                                      </p:cBhvr>
                                      <p:tavLst>
                                        <p:tav tm="0">
                                          <p:val>
                                            <p:strVal val="ppt_h"/>
                                          </p:val>
                                        </p:tav>
                                        <p:tav tm="100000">
                                          <p:val>
                                            <p:fltVal val="0"/>
                                          </p:val>
                                        </p:tav>
                                      </p:tavLst>
                                    </p:anim>
                                    <p:animEffect transition="out" filter="fade">
                                      <p:cBhvr>
                                        <p:cTn id="473" dur="500"/>
                                        <p:tgtEl>
                                          <p:spTgt spid="99"/>
                                        </p:tgtEl>
                                      </p:cBhvr>
                                    </p:animEffect>
                                    <p:set>
                                      <p:cBhvr>
                                        <p:cTn id="474" dur="1" fill="hold">
                                          <p:stCondLst>
                                            <p:cond delay="499"/>
                                          </p:stCondLst>
                                        </p:cTn>
                                        <p:tgtEl>
                                          <p:spTgt spid="99"/>
                                        </p:tgtEl>
                                        <p:attrNameLst>
                                          <p:attrName>style.visibility</p:attrName>
                                        </p:attrNameLst>
                                      </p:cBhvr>
                                      <p:to>
                                        <p:strVal val="hidden"/>
                                      </p:to>
                                    </p:set>
                                  </p:childTnLst>
                                </p:cTn>
                              </p:par>
                              <p:par>
                                <p:cTn id="475" presetID="53" presetClass="exit" presetSubtype="32" fill="hold" nodeType="withEffect">
                                  <p:stCondLst>
                                    <p:cond delay="0"/>
                                  </p:stCondLst>
                                  <p:childTnLst>
                                    <p:anim calcmode="lin" valueType="num">
                                      <p:cBhvr>
                                        <p:cTn id="476" dur="500"/>
                                        <p:tgtEl>
                                          <p:spTgt spid="2057"/>
                                        </p:tgtEl>
                                        <p:attrNameLst>
                                          <p:attrName>ppt_w</p:attrName>
                                        </p:attrNameLst>
                                      </p:cBhvr>
                                      <p:tavLst>
                                        <p:tav tm="0">
                                          <p:val>
                                            <p:strVal val="ppt_w"/>
                                          </p:val>
                                        </p:tav>
                                        <p:tav tm="100000">
                                          <p:val>
                                            <p:fltVal val="0"/>
                                          </p:val>
                                        </p:tav>
                                      </p:tavLst>
                                    </p:anim>
                                    <p:anim calcmode="lin" valueType="num">
                                      <p:cBhvr>
                                        <p:cTn id="477" dur="500"/>
                                        <p:tgtEl>
                                          <p:spTgt spid="2057"/>
                                        </p:tgtEl>
                                        <p:attrNameLst>
                                          <p:attrName>ppt_h</p:attrName>
                                        </p:attrNameLst>
                                      </p:cBhvr>
                                      <p:tavLst>
                                        <p:tav tm="0">
                                          <p:val>
                                            <p:strVal val="ppt_h"/>
                                          </p:val>
                                        </p:tav>
                                        <p:tav tm="100000">
                                          <p:val>
                                            <p:fltVal val="0"/>
                                          </p:val>
                                        </p:tav>
                                      </p:tavLst>
                                    </p:anim>
                                    <p:animEffect transition="out" filter="fade">
                                      <p:cBhvr>
                                        <p:cTn id="478" dur="500"/>
                                        <p:tgtEl>
                                          <p:spTgt spid="2057"/>
                                        </p:tgtEl>
                                      </p:cBhvr>
                                    </p:animEffect>
                                    <p:set>
                                      <p:cBhvr>
                                        <p:cTn id="479" dur="1" fill="hold">
                                          <p:stCondLst>
                                            <p:cond delay="499"/>
                                          </p:stCondLst>
                                        </p:cTn>
                                        <p:tgtEl>
                                          <p:spTgt spid="2057"/>
                                        </p:tgtEl>
                                        <p:attrNameLst>
                                          <p:attrName>style.visibility</p:attrName>
                                        </p:attrNameLst>
                                      </p:cBhvr>
                                      <p:to>
                                        <p:strVal val="hidden"/>
                                      </p:to>
                                    </p:set>
                                  </p:childTnLst>
                                </p:cTn>
                              </p:par>
                              <p:par>
                                <p:cTn id="480" presetID="53" presetClass="exit" presetSubtype="32" fill="hold" nodeType="withEffect">
                                  <p:stCondLst>
                                    <p:cond delay="0"/>
                                  </p:stCondLst>
                                  <p:childTnLst>
                                    <p:anim calcmode="lin" valueType="num">
                                      <p:cBhvr>
                                        <p:cTn id="481" dur="500"/>
                                        <p:tgtEl>
                                          <p:spTgt spid="95"/>
                                        </p:tgtEl>
                                        <p:attrNameLst>
                                          <p:attrName>ppt_w</p:attrName>
                                        </p:attrNameLst>
                                      </p:cBhvr>
                                      <p:tavLst>
                                        <p:tav tm="0">
                                          <p:val>
                                            <p:strVal val="ppt_w"/>
                                          </p:val>
                                        </p:tav>
                                        <p:tav tm="100000">
                                          <p:val>
                                            <p:fltVal val="0"/>
                                          </p:val>
                                        </p:tav>
                                      </p:tavLst>
                                    </p:anim>
                                    <p:anim calcmode="lin" valueType="num">
                                      <p:cBhvr>
                                        <p:cTn id="482" dur="500"/>
                                        <p:tgtEl>
                                          <p:spTgt spid="95"/>
                                        </p:tgtEl>
                                        <p:attrNameLst>
                                          <p:attrName>ppt_h</p:attrName>
                                        </p:attrNameLst>
                                      </p:cBhvr>
                                      <p:tavLst>
                                        <p:tav tm="0">
                                          <p:val>
                                            <p:strVal val="ppt_h"/>
                                          </p:val>
                                        </p:tav>
                                        <p:tav tm="100000">
                                          <p:val>
                                            <p:fltVal val="0"/>
                                          </p:val>
                                        </p:tav>
                                      </p:tavLst>
                                    </p:anim>
                                    <p:animEffect transition="out" filter="fade">
                                      <p:cBhvr>
                                        <p:cTn id="483" dur="500"/>
                                        <p:tgtEl>
                                          <p:spTgt spid="95"/>
                                        </p:tgtEl>
                                      </p:cBhvr>
                                    </p:animEffect>
                                    <p:set>
                                      <p:cBhvr>
                                        <p:cTn id="484" dur="1" fill="hold">
                                          <p:stCondLst>
                                            <p:cond delay="499"/>
                                          </p:stCondLst>
                                        </p:cTn>
                                        <p:tgtEl>
                                          <p:spTgt spid="95"/>
                                        </p:tgtEl>
                                        <p:attrNameLst>
                                          <p:attrName>style.visibility</p:attrName>
                                        </p:attrNameLst>
                                      </p:cBhvr>
                                      <p:to>
                                        <p:strVal val="hidden"/>
                                      </p:to>
                                    </p:set>
                                  </p:childTnLst>
                                </p:cTn>
                              </p:par>
                              <p:par>
                                <p:cTn id="485" presetID="53" presetClass="exit" presetSubtype="32" fill="hold" nodeType="withEffect">
                                  <p:stCondLst>
                                    <p:cond delay="0"/>
                                  </p:stCondLst>
                                  <p:childTnLst>
                                    <p:anim calcmode="lin" valueType="num">
                                      <p:cBhvr>
                                        <p:cTn id="486" dur="500"/>
                                        <p:tgtEl>
                                          <p:spTgt spid="96"/>
                                        </p:tgtEl>
                                        <p:attrNameLst>
                                          <p:attrName>ppt_w</p:attrName>
                                        </p:attrNameLst>
                                      </p:cBhvr>
                                      <p:tavLst>
                                        <p:tav tm="0">
                                          <p:val>
                                            <p:strVal val="ppt_w"/>
                                          </p:val>
                                        </p:tav>
                                        <p:tav tm="100000">
                                          <p:val>
                                            <p:fltVal val="0"/>
                                          </p:val>
                                        </p:tav>
                                      </p:tavLst>
                                    </p:anim>
                                    <p:anim calcmode="lin" valueType="num">
                                      <p:cBhvr>
                                        <p:cTn id="487" dur="500"/>
                                        <p:tgtEl>
                                          <p:spTgt spid="96"/>
                                        </p:tgtEl>
                                        <p:attrNameLst>
                                          <p:attrName>ppt_h</p:attrName>
                                        </p:attrNameLst>
                                      </p:cBhvr>
                                      <p:tavLst>
                                        <p:tav tm="0">
                                          <p:val>
                                            <p:strVal val="ppt_h"/>
                                          </p:val>
                                        </p:tav>
                                        <p:tav tm="100000">
                                          <p:val>
                                            <p:fltVal val="0"/>
                                          </p:val>
                                        </p:tav>
                                      </p:tavLst>
                                    </p:anim>
                                    <p:animEffect transition="out" filter="fade">
                                      <p:cBhvr>
                                        <p:cTn id="488" dur="500"/>
                                        <p:tgtEl>
                                          <p:spTgt spid="96"/>
                                        </p:tgtEl>
                                      </p:cBhvr>
                                    </p:animEffect>
                                    <p:set>
                                      <p:cBhvr>
                                        <p:cTn id="489" dur="1" fill="hold">
                                          <p:stCondLst>
                                            <p:cond delay="499"/>
                                          </p:stCondLst>
                                        </p:cTn>
                                        <p:tgtEl>
                                          <p:spTgt spid="96"/>
                                        </p:tgtEl>
                                        <p:attrNameLst>
                                          <p:attrName>style.visibility</p:attrName>
                                        </p:attrNameLst>
                                      </p:cBhvr>
                                      <p:to>
                                        <p:strVal val="hidden"/>
                                      </p:to>
                                    </p:set>
                                  </p:childTnLst>
                                </p:cTn>
                              </p:par>
                              <p:par>
                                <p:cTn id="490" presetID="53" presetClass="exit" presetSubtype="32" fill="hold" nodeType="withEffect">
                                  <p:stCondLst>
                                    <p:cond delay="0"/>
                                  </p:stCondLst>
                                  <p:childTnLst>
                                    <p:anim calcmode="lin" valueType="num">
                                      <p:cBhvr>
                                        <p:cTn id="491" dur="500"/>
                                        <p:tgtEl>
                                          <p:spTgt spid="93"/>
                                        </p:tgtEl>
                                        <p:attrNameLst>
                                          <p:attrName>ppt_w</p:attrName>
                                        </p:attrNameLst>
                                      </p:cBhvr>
                                      <p:tavLst>
                                        <p:tav tm="0">
                                          <p:val>
                                            <p:strVal val="ppt_w"/>
                                          </p:val>
                                        </p:tav>
                                        <p:tav tm="100000">
                                          <p:val>
                                            <p:fltVal val="0"/>
                                          </p:val>
                                        </p:tav>
                                      </p:tavLst>
                                    </p:anim>
                                    <p:anim calcmode="lin" valueType="num">
                                      <p:cBhvr>
                                        <p:cTn id="492" dur="500"/>
                                        <p:tgtEl>
                                          <p:spTgt spid="93"/>
                                        </p:tgtEl>
                                        <p:attrNameLst>
                                          <p:attrName>ppt_h</p:attrName>
                                        </p:attrNameLst>
                                      </p:cBhvr>
                                      <p:tavLst>
                                        <p:tav tm="0">
                                          <p:val>
                                            <p:strVal val="ppt_h"/>
                                          </p:val>
                                        </p:tav>
                                        <p:tav tm="100000">
                                          <p:val>
                                            <p:fltVal val="0"/>
                                          </p:val>
                                        </p:tav>
                                      </p:tavLst>
                                    </p:anim>
                                    <p:animEffect transition="out" filter="fade">
                                      <p:cBhvr>
                                        <p:cTn id="493" dur="500"/>
                                        <p:tgtEl>
                                          <p:spTgt spid="93"/>
                                        </p:tgtEl>
                                      </p:cBhvr>
                                    </p:animEffect>
                                    <p:set>
                                      <p:cBhvr>
                                        <p:cTn id="494" dur="1" fill="hold">
                                          <p:stCondLst>
                                            <p:cond delay="499"/>
                                          </p:stCondLst>
                                        </p:cTn>
                                        <p:tgtEl>
                                          <p:spTgt spid="93"/>
                                        </p:tgtEl>
                                        <p:attrNameLst>
                                          <p:attrName>style.visibility</p:attrName>
                                        </p:attrNameLst>
                                      </p:cBhvr>
                                      <p:to>
                                        <p:strVal val="hidden"/>
                                      </p:to>
                                    </p:set>
                                  </p:childTnLst>
                                </p:cTn>
                              </p:par>
                              <p:par>
                                <p:cTn id="495" presetID="53" presetClass="exit" presetSubtype="32" fill="hold" nodeType="withEffect">
                                  <p:stCondLst>
                                    <p:cond delay="0"/>
                                  </p:stCondLst>
                                  <p:childTnLst>
                                    <p:anim calcmode="lin" valueType="num">
                                      <p:cBhvr>
                                        <p:cTn id="496" dur="500"/>
                                        <p:tgtEl>
                                          <p:spTgt spid="2056"/>
                                        </p:tgtEl>
                                        <p:attrNameLst>
                                          <p:attrName>ppt_w</p:attrName>
                                        </p:attrNameLst>
                                      </p:cBhvr>
                                      <p:tavLst>
                                        <p:tav tm="0">
                                          <p:val>
                                            <p:strVal val="ppt_w"/>
                                          </p:val>
                                        </p:tav>
                                        <p:tav tm="100000">
                                          <p:val>
                                            <p:fltVal val="0"/>
                                          </p:val>
                                        </p:tav>
                                      </p:tavLst>
                                    </p:anim>
                                    <p:anim calcmode="lin" valueType="num">
                                      <p:cBhvr>
                                        <p:cTn id="497" dur="500"/>
                                        <p:tgtEl>
                                          <p:spTgt spid="2056"/>
                                        </p:tgtEl>
                                        <p:attrNameLst>
                                          <p:attrName>ppt_h</p:attrName>
                                        </p:attrNameLst>
                                      </p:cBhvr>
                                      <p:tavLst>
                                        <p:tav tm="0">
                                          <p:val>
                                            <p:strVal val="ppt_h"/>
                                          </p:val>
                                        </p:tav>
                                        <p:tav tm="100000">
                                          <p:val>
                                            <p:fltVal val="0"/>
                                          </p:val>
                                        </p:tav>
                                      </p:tavLst>
                                    </p:anim>
                                    <p:animEffect transition="out" filter="fade">
                                      <p:cBhvr>
                                        <p:cTn id="498" dur="500"/>
                                        <p:tgtEl>
                                          <p:spTgt spid="2056"/>
                                        </p:tgtEl>
                                      </p:cBhvr>
                                    </p:animEffect>
                                    <p:set>
                                      <p:cBhvr>
                                        <p:cTn id="499" dur="1" fill="hold">
                                          <p:stCondLst>
                                            <p:cond delay="499"/>
                                          </p:stCondLst>
                                        </p:cTn>
                                        <p:tgtEl>
                                          <p:spTgt spid="2056"/>
                                        </p:tgtEl>
                                        <p:attrNameLst>
                                          <p:attrName>style.visibility</p:attrName>
                                        </p:attrNameLst>
                                      </p:cBhvr>
                                      <p:to>
                                        <p:strVal val="hidden"/>
                                      </p:to>
                                    </p:set>
                                  </p:childTnLst>
                                </p:cTn>
                              </p:par>
                            </p:childTnLst>
                          </p:cTn>
                        </p:par>
                      </p:childTnLst>
                    </p:cTn>
                  </p:par>
                  <p:par>
                    <p:cTn id="500" fill="hold">
                      <p:stCondLst>
                        <p:cond delay="indefinite"/>
                      </p:stCondLst>
                      <p:childTnLst>
                        <p:par>
                          <p:cTn id="501" fill="hold">
                            <p:stCondLst>
                              <p:cond delay="0"/>
                            </p:stCondLst>
                            <p:childTnLst>
                              <p:par>
                                <p:cTn id="502" presetID="10" presetClass="entr" presetSubtype="0" fill="hold" grpId="0" nodeType="clickEffect">
                                  <p:stCondLst>
                                    <p:cond delay="0"/>
                                  </p:stCondLst>
                                  <p:childTnLst>
                                    <p:set>
                                      <p:cBhvr>
                                        <p:cTn id="503" dur="1" fill="hold">
                                          <p:stCondLst>
                                            <p:cond delay="0"/>
                                          </p:stCondLst>
                                        </p:cTn>
                                        <p:tgtEl>
                                          <p:spTgt spid="51"/>
                                        </p:tgtEl>
                                        <p:attrNameLst>
                                          <p:attrName>style.visibility</p:attrName>
                                        </p:attrNameLst>
                                      </p:cBhvr>
                                      <p:to>
                                        <p:strVal val="visible"/>
                                      </p:to>
                                    </p:set>
                                    <p:animEffect transition="in" filter="fade">
                                      <p:cBhvr>
                                        <p:cTn id="504" dur="500"/>
                                        <p:tgtEl>
                                          <p:spTgt spid="51"/>
                                        </p:tgtEl>
                                      </p:cBhvr>
                                    </p:animEffect>
                                  </p:childTnLst>
                                </p:cTn>
                              </p:par>
                              <p:par>
                                <p:cTn id="505" presetID="53" presetClass="entr" presetSubtype="16" fill="hold" nodeType="withEffect">
                                  <p:stCondLst>
                                    <p:cond delay="0"/>
                                  </p:stCondLst>
                                  <p:childTnLst>
                                    <p:set>
                                      <p:cBhvr>
                                        <p:cTn id="506" dur="1" fill="hold">
                                          <p:stCondLst>
                                            <p:cond delay="0"/>
                                          </p:stCondLst>
                                        </p:cTn>
                                        <p:tgtEl>
                                          <p:spTgt spid="105"/>
                                        </p:tgtEl>
                                        <p:attrNameLst>
                                          <p:attrName>style.visibility</p:attrName>
                                        </p:attrNameLst>
                                      </p:cBhvr>
                                      <p:to>
                                        <p:strVal val="visible"/>
                                      </p:to>
                                    </p:set>
                                    <p:anim calcmode="lin" valueType="num">
                                      <p:cBhvr>
                                        <p:cTn id="507" dur="500" fill="hold"/>
                                        <p:tgtEl>
                                          <p:spTgt spid="105"/>
                                        </p:tgtEl>
                                        <p:attrNameLst>
                                          <p:attrName>ppt_w</p:attrName>
                                        </p:attrNameLst>
                                      </p:cBhvr>
                                      <p:tavLst>
                                        <p:tav tm="0">
                                          <p:val>
                                            <p:fltVal val="0"/>
                                          </p:val>
                                        </p:tav>
                                        <p:tav tm="100000">
                                          <p:val>
                                            <p:strVal val="#ppt_w"/>
                                          </p:val>
                                        </p:tav>
                                      </p:tavLst>
                                    </p:anim>
                                    <p:anim calcmode="lin" valueType="num">
                                      <p:cBhvr>
                                        <p:cTn id="508" dur="500" fill="hold"/>
                                        <p:tgtEl>
                                          <p:spTgt spid="105"/>
                                        </p:tgtEl>
                                        <p:attrNameLst>
                                          <p:attrName>ppt_h</p:attrName>
                                        </p:attrNameLst>
                                      </p:cBhvr>
                                      <p:tavLst>
                                        <p:tav tm="0">
                                          <p:val>
                                            <p:fltVal val="0"/>
                                          </p:val>
                                        </p:tav>
                                        <p:tav tm="100000">
                                          <p:val>
                                            <p:strVal val="#ppt_h"/>
                                          </p:val>
                                        </p:tav>
                                      </p:tavLst>
                                    </p:anim>
                                    <p:animEffect transition="in" filter="fade">
                                      <p:cBhvr>
                                        <p:cTn id="509" dur="500"/>
                                        <p:tgtEl>
                                          <p:spTgt spid="105"/>
                                        </p:tgtEl>
                                      </p:cBhvr>
                                    </p:animEffect>
                                  </p:childTnLst>
                                </p:cTn>
                              </p:par>
                              <p:par>
                                <p:cTn id="510" presetID="53" presetClass="entr" presetSubtype="16" fill="hold" nodeType="withEffect">
                                  <p:stCondLst>
                                    <p:cond delay="0"/>
                                  </p:stCondLst>
                                  <p:childTnLst>
                                    <p:set>
                                      <p:cBhvr>
                                        <p:cTn id="511" dur="1" fill="hold">
                                          <p:stCondLst>
                                            <p:cond delay="0"/>
                                          </p:stCondLst>
                                        </p:cTn>
                                        <p:tgtEl>
                                          <p:spTgt spid="103"/>
                                        </p:tgtEl>
                                        <p:attrNameLst>
                                          <p:attrName>style.visibility</p:attrName>
                                        </p:attrNameLst>
                                      </p:cBhvr>
                                      <p:to>
                                        <p:strVal val="visible"/>
                                      </p:to>
                                    </p:set>
                                    <p:anim calcmode="lin" valueType="num">
                                      <p:cBhvr>
                                        <p:cTn id="512" dur="500" fill="hold"/>
                                        <p:tgtEl>
                                          <p:spTgt spid="103"/>
                                        </p:tgtEl>
                                        <p:attrNameLst>
                                          <p:attrName>ppt_w</p:attrName>
                                        </p:attrNameLst>
                                      </p:cBhvr>
                                      <p:tavLst>
                                        <p:tav tm="0">
                                          <p:val>
                                            <p:fltVal val="0"/>
                                          </p:val>
                                        </p:tav>
                                        <p:tav tm="100000">
                                          <p:val>
                                            <p:strVal val="#ppt_w"/>
                                          </p:val>
                                        </p:tav>
                                      </p:tavLst>
                                    </p:anim>
                                    <p:anim calcmode="lin" valueType="num">
                                      <p:cBhvr>
                                        <p:cTn id="513" dur="500" fill="hold"/>
                                        <p:tgtEl>
                                          <p:spTgt spid="103"/>
                                        </p:tgtEl>
                                        <p:attrNameLst>
                                          <p:attrName>ppt_h</p:attrName>
                                        </p:attrNameLst>
                                      </p:cBhvr>
                                      <p:tavLst>
                                        <p:tav tm="0">
                                          <p:val>
                                            <p:fltVal val="0"/>
                                          </p:val>
                                        </p:tav>
                                        <p:tav tm="100000">
                                          <p:val>
                                            <p:strVal val="#ppt_h"/>
                                          </p:val>
                                        </p:tav>
                                      </p:tavLst>
                                    </p:anim>
                                    <p:animEffect transition="in" filter="fade">
                                      <p:cBhvr>
                                        <p:cTn id="514" dur="500"/>
                                        <p:tgtEl>
                                          <p:spTgt spid="103"/>
                                        </p:tgtEl>
                                      </p:cBhvr>
                                    </p:animEffect>
                                  </p:childTnLst>
                                </p:cTn>
                              </p:par>
                              <p:par>
                                <p:cTn id="515" presetID="53" presetClass="entr" presetSubtype="16" fill="hold" nodeType="withEffect">
                                  <p:stCondLst>
                                    <p:cond delay="0"/>
                                  </p:stCondLst>
                                  <p:childTnLst>
                                    <p:set>
                                      <p:cBhvr>
                                        <p:cTn id="516" dur="1" fill="hold">
                                          <p:stCondLst>
                                            <p:cond delay="0"/>
                                          </p:stCondLst>
                                        </p:cTn>
                                        <p:tgtEl>
                                          <p:spTgt spid="2058"/>
                                        </p:tgtEl>
                                        <p:attrNameLst>
                                          <p:attrName>style.visibility</p:attrName>
                                        </p:attrNameLst>
                                      </p:cBhvr>
                                      <p:to>
                                        <p:strVal val="visible"/>
                                      </p:to>
                                    </p:set>
                                    <p:anim calcmode="lin" valueType="num">
                                      <p:cBhvr>
                                        <p:cTn id="517" dur="500" fill="hold"/>
                                        <p:tgtEl>
                                          <p:spTgt spid="2058"/>
                                        </p:tgtEl>
                                        <p:attrNameLst>
                                          <p:attrName>ppt_w</p:attrName>
                                        </p:attrNameLst>
                                      </p:cBhvr>
                                      <p:tavLst>
                                        <p:tav tm="0">
                                          <p:val>
                                            <p:fltVal val="0"/>
                                          </p:val>
                                        </p:tav>
                                        <p:tav tm="100000">
                                          <p:val>
                                            <p:strVal val="#ppt_w"/>
                                          </p:val>
                                        </p:tav>
                                      </p:tavLst>
                                    </p:anim>
                                    <p:anim calcmode="lin" valueType="num">
                                      <p:cBhvr>
                                        <p:cTn id="518" dur="500" fill="hold"/>
                                        <p:tgtEl>
                                          <p:spTgt spid="2058"/>
                                        </p:tgtEl>
                                        <p:attrNameLst>
                                          <p:attrName>ppt_h</p:attrName>
                                        </p:attrNameLst>
                                      </p:cBhvr>
                                      <p:tavLst>
                                        <p:tav tm="0">
                                          <p:val>
                                            <p:fltVal val="0"/>
                                          </p:val>
                                        </p:tav>
                                        <p:tav tm="100000">
                                          <p:val>
                                            <p:strVal val="#ppt_h"/>
                                          </p:val>
                                        </p:tav>
                                      </p:tavLst>
                                    </p:anim>
                                    <p:animEffect transition="in" filter="fade">
                                      <p:cBhvr>
                                        <p:cTn id="519" dur="500"/>
                                        <p:tgtEl>
                                          <p:spTgt spid="2058"/>
                                        </p:tgtEl>
                                      </p:cBhvr>
                                    </p:animEffect>
                                  </p:childTnLst>
                                </p:cTn>
                              </p:par>
                              <p:par>
                                <p:cTn id="520" presetID="53" presetClass="entr" presetSubtype="16" fill="hold" nodeType="withEffect">
                                  <p:stCondLst>
                                    <p:cond delay="0"/>
                                  </p:stCondLst>
                                  <p:childTnLst>
                                    <p:set>
                                      <p:cBhvr>
                                        <p:cTn id="521" dur="1" fill="hold">
                                          <p:stCondLst>
                                            <p:cond delay="0"/>
                                          </p:stCondLst>
                                        </p:cTn>
                                        <p:tgtEl>
                                          <p:spTgt spid="104"/>
                                        </p:tgtEl>
                                        <p:attrNameLst>
                                          <p:attrName>style.visibility</p:attrName>
                                        </p:attrNameLst>
                                      </p:cBhvr>
                                      <p:to>
                                        <p:strVal val="visible"/>
                                      </p:to>
                                    </p:set>
                                    <p:anim calcmode="lin" valueType="num">
                                      <p:cBhvr>
                                        <p:cTn id="522" dur="500" fill="hold"/>
                                        <p:tgtEl>
                                          <p:spTgt spid="104"/>
                                        </p:tgtEl>
                                        <p:attrNameLst>
                                          <p:attrName>ppt_w</p:attrName>
                                        </p:attrNameLst>
                                      </p:cBhvr>
                                      <p:tavLst>
                                        <p:tav tm="0">
                                          <p:val>
                                            <p:fltVal val="0"/>
                                          </p:val>
                                        </p:tav>
                                        <p:tav tm="100000">
                                          <p:val>
                                            <p:strVal val="#ppt_w"/>
                                          </p:val>
                                        </p:tav>
                                      </p:tavLst>
                                    </p:anim>
                                    <p:anim calcmode="lin" valueType="num">
                                      <p:cBhvr>
                                        <p:cTn id="523" dur="500" fill="hold"/>
                                        <p:tgtEl>
                                          <p:spTgt spid="104"/>
                                        </p:tgtEl>
                                        <p:attrNameLst>
                                          <p:attrName>ppt_h</p:attrName>
                                        </p:attrNameLst>
                                      </p:cBhvr>
                                      <p:tavLst>
                                        <p:tav tm="0">
                                          <p:val>
                                            <p:fltVal val="0"/>
                                          </p:val>
                                        </p:tav>
                                        <p:tav tm="100000">
                                          <p:val>
                                            <p:strVal val="#ppt_h"/>
                                          </p:val>
                                        </p:tav>
                                      </p:tavLst>
                                    </p:anim>
                                    <p:animEffect transition="in" filter="fade">
                                      <p:cBhvr>
                                        <p:cTn id="524" dur="500"/>
                                        <p:tgtEl>
                                          <p:spTgt spid="104"/>
                                        </p:tgtEl>
                                      </p:cBhvr>
                                    </p:animEffect>
                                  </p:childTnLst>
                                </p:cTn>
                              </p:par>
                              <p:par>
                                <p:cTn id="525" presetID="53" presetClass="entr" presetSubtype="16" fill="hold" nodeType="withEffect">
                                  <p:stCondLst>
                                    <p:cond delay="0"/>
                                  </p:stCondLst>
                                  <p:childTnLst>
                                    <p:set>
                                      <p:cBhvr>
                                        <p:cTn id="526" dur="1" fill="hold">
                                          <p:stCondLst>
                                            <p:cond delay="0"/>
                                          </p:stCondLst>
                                        </p:cTn>
                                        <p:tgtEl>
                                          <p:spTgt spid="102"/>
                                        </p:tgtEl>
                                        <p:attrNameLst>
                                          <p:attrName>style.visibility</p:attrName>
                                        </p:attrNameLst>
                                      </p:cBhvr>
                                      <p:to>
                                        <p:strVal val="visible"/>
                                      </p:to>
                                    </p:set>
                                    <p:anim calcmode="lin" valueType="num">
                                      <p:cBhvr>
                                        <p:cTn id="527" dur="500" fill="hold"/>
                                        <p:tgtEl>
                                          <p:spTgt spid="102"/>
                                        </p:tgtEl>
                                        <p:attrNameLst>
                                          <p:attrName>ppt_w</p:attrName>
                                        </p:attrNameLst>
                                      </p:cBhvr>
                                      <p:tavLst>
                                        <p:tav tm="0">
                                          <p:val>
                                            <p:fltVal val="0"/>
                                          </p:val>
                                        </p:tav>
                                        <p:tav tm="100000">
                                          <p:val>
                                            <p:strVal val="#ppt_w"/>
                                          </p:val>
                                        </p:tav>
                                      </p:tavLst>
                                    </p:anim>
                                    <p:anim calcmode="lin" valueType="num">
                                      <p:cBhvr>
                                        <p:cTn id="528" dur="500" fill="hold"/>
                                        <p:tgtEl>
                                          <p:spTgt spid="102"/>
                                        </p:tgtEl>
                                        <p:attrNameLst>
                                          <p:attrName>ppt_h</p:attrName>
                                        </p:attrNameLst>
                                      </p:cBhvr>
                                      <p:tavLst>
                                        <p:tav tm="0">
                                          <p:val>
                                            <p:fltVal val="0"/>
                                          </p:val>
                                        </p:tav>
                                        <p:tav tm="100000">
                                          <p:val>
                                            <p:strVal val="#ppt_h"/>
                                          </p:val>
                                        </p:tav>
                                      </p:tavLst>
                                    </p:anim>
                                    <p:animEffect transition="in" filter="fade">
                                      <p:cBhvr>
                                        <p:cTn id="529" dur="500"/>
                                        <p:tgtEl>
                                          <p:spTgt spid="102"/>
                                        </p:tgtEl>
                                      </p:cBhvr>
                                    </p:animEffect>
                                  </p:childTnLst>
                                </p:cTn>
                              </p:par>
                            </p:childTnLst>
                          </p:cTn>
                        </p:par>
                      </p:childTnLst>
                    </p:cTn>
                  </p:par>
                  <p:par>
                    <p:cTn id="530" fill="hold">
                      <p:stCondLst>
                        <p:cond delay="indefinite"/>
                      </p:stCondLst>
                      <p:childTnLst>
                        <p:par>
                          <p:cTn id="531" fill="hold">
                            <p:stCondLst>
                              <p:cond delay="0"/>
                            </p:stCondLst>
                            <p:childTnLst>
                              <p:par>
                                <p:cTn id="532" presetID="10" presetClass="entr" presetSubtype="0" fill="hold" grpId="0" nodeType="clickEffect">
                                  <p:stCondLst>
                                    <p:cond delay="0"/>
                                  </p:stCondLst>
                                  <p:childTnLst>
                                    <p:set>
                                      <p:cBhvr>
                                        <p:cTn id="533" dur="1" fill="hold">
                                          <p:stCondLst>
                                            <p:cond delay="0"/>
                                          </p:stCondLst>
                                        </p:cTn>
                                        <p:tgtEl>
                                          <p:spTgt spid="52"/>
                                        </p:tgtEl>
                                        <p:attrNameLst>
                                          <p:attrName>style.visibility</p:attrName>
                                        </p:attrNameLst>
                                      </p:cBhvr>
                                      <p:to>
                                        <p:strVal val="visible"/>
                                      </p:to>
                                    </p:set>
                                    <p:animEffect transition="in" filter="fade">
                                      <p:cBhvr>
                                        <p:cTn id="534" dur="500"/>
                                        <p:tgtEl>
                                          <p:spTgt spid="52"/>
                                        </p:tgtEl>
                                      </p:cBhvr>
                                    </p:animEffect>
                                  </p:childTnLst>
                                </p:cTn>
                              </p:par>
                            </p:childTnLst>
                          </p:cTn>
                        </p:par>
                      </p:childTnLst>
                    </p:cTn>
                  </p:par>
                  <p:par>
                    <p:cTn id="535" fill="hold">
                      <p:stCondLst>
                        <p:cond delay="indefinite"/>
                      </p:stCondLst>
                      <p:childTnLst>
                        <p:par>
                          <p:cTn id="536" fill="hold">
                            <p:stCondLst>
                              <p:cond delay="0"/>
                            </p:stCondLst>
                            <p:childTnLst>
                              <p:par>
                                <p:cTn id="537" presetID="53" presetClass="exit" presetSubtype="32" fill="hold" nodeType="clickEffect">
                                  <p:stCondLst>
                                    <p:cond delay="0"/>
                                  </p:stCondLst>
                                  <p:childTnLst>
                                    <p:anim calcmode="lin" valueType="num">
                                      <p:cBhvr>
                                        <p:cTn id="538" dur="500"/>
                                        <p:tgtEl>
                                          <p:spTgt spid="105"/>
                                        </p:tgtEl>
                                        <p:attrNameLst>
                                          <p:attrName>ppt_w</p:attrName>
                                        </p:attrNameLst>
                                      </p:cBhvr>
                                      <p:tavLst>
                                        <p:tav tm="0">
                                          <p:val>
                                            <p:strVal val="ppt_w"/>
                                          </p:val>
                                        </p:tav>
                                        <p:tav tm="100000">
                                          <p:val>
                                            <p:fltVal val="0"/>
                                          </p:val>
                                        </p:tav>
                                      </p:tavLst>
                                    </p:anim>
                                    <p:anim calcmode="lin" valueType="num">
                                      <p:cBhvr>
                                        <p:cTn id="539" dur="500"/>
                                        <p:tgtEl>
                                          <p:spTgt spid="105"/>
                                        </p:tgtEl>
                                        <p:attrNameLst>
                                          <p:attrName>ppt_h</p:attrName>
                                        </p:attrNameLst>
                                      </p:cBhvr>
                                      <p:tavLst>
                                        <p:tav tm="0">
                                          <p:val>
                                            <p:strVal val="ppt_h"/>
                                          </p:val>
                                        </p:tav>
                                        <p:tav tm="100000">
                                          <p:val>
                                            <p:fltVal val="0"/>
                                          </p:val>
                                        </p:tav>
                                      </p:tavLst>
                                    </p:anim>
                                    <p:animEffect transition="out" filter="fade">
                                      <p:cBhvr>
                                        <p:cTn id="540" dur="500"/>
                                        <p:tgtEl>
                                          <p:spTgt spid="105"/>
                                        </p:tgtEl>
                                      </p:cBhvr>
                                    </p:animEffect>
                                    <p:set>
                                      <p:cBhvr>
                                        <p:cTn id="541" dur="1" fill="hold">
                                          <p:stCondLst>
                                            <p:cond delay="499"/>
                                          </p:stCondLst>
                                        </p:cTn>
                                        <p:tgtEl>
                                          <p:spTgt spid="105"/>
                                        </p:tgtEl>
                                        <p:attrNameLst>
                                          <p:attrName>style.visibility</p:attrName>
                                        </p:attrNameLst>
                                      </p:cBhvr>
                                      <p:to>
                                        <p:strVal val="hidden"/>
                                      </p:to>
                                    </p:set>
                                  </p:childTnLst>
                                </p:cTn>
                              </p:par>
                              <p:par>
                                <p:cTn id="542" presetID="53" presetClass="exit" presetSubtype="32" fill="hold" nodeType="withEffect">
                                  <p:stCondLst>
                                    <p:cond delay="0"/>
                                  </p:stCondLst>
                                  <p:childTnLst>
                                    <p:anim calcmode="lin" valueType="num">
                                      <p:cBhvr>
                                        <p:cTn id="543" dur="500"/>
                                        <p:tgtEl>
                                          <p:spTgt spid="103"/>
                                        </p:tgtEl>
                                        <p:attrNameLst>
                                          <p:attrName>ppt_w</p:attrName>
                                        </p:attrNameLst>
                                      </p:cBhvr>
                                      <p:tavLst>
                                        <p:tav tm="0">
                                          <p:val>
                                            <p:strVal val="ppt_w"/>
                                          </p:val>
                                        </p:tav>
                                        <p:tav tm="100000">
                                          <p:val>
                                            <p:fltVal val="0"/>
                                          </p:val>
                                        </p:tav>
                                      </p:tavLst>
                                    </p:anim>
                                    <p:anim calcmode="lin" valueType="num">
                                      <p:cBhvr>
                                        <p:cTn id="544" dur="500"/>
                                        <p:tgtEl>
                                          <p:spTgt spid="103"/>
                                        </p:tgtEl>
                                        <p:attrNameLst>
                                          <p:attrName>ppt_h</p:attrName>
                                        </p:attrNameLst>
                                      </p:cBhvr>
                                      <p:tavLst>
                                        <p:tav tm="0">
                                          <p:val>
                                            <p:strVal val="ppt_h"/>
                                          </p:val>
                                        </p:tav>
                                        <p:tav tm="100000">
                                          <p:val>
                                            <p:fltVal val="0"/>
                                          </p:val>
                                        </p:tav>
                                      </p:tavLst>
                                    </p:anim>
                                    <p:animEffect transition="out" filter="fade">
                                      <p:cBhvr>
                                        <p:cTn id="545" dur="500"/>
                                        <p:tgtEl>
                                          <p:spTgt spid="103"/>
                                        </p:tgtEl>
                                      </p:cBhvr>
                                    </p:animEffect>
                                    <p:set>
                                      <p:cBhvr>
                                        <p:cTn id="546" dur="1" fill="hold">
                                          <p:stCondLst>
                                            <p:cond delay="499"/>
                                          </p:stCondLst>
                                        </p:cTn>
                                        <p:tgtEl>
                                          <p:spTgt spid="103"/>
                                        </p:tgtEl>
                                        <p:attrNameLst>
                                          <p:attrName>style.visibility</p:attrName>
                                        </p:attrNameLst>
                                      </p:cBhvr>
                                      <p:to>
                                        <p:strVal val="hidden"/>
                                      </p:to>
                                    </p:set>
                                  </p:childTnLst>
                                </p:cTn>
                              </p:par>
                              <p:par>
                                <p:cTn id="547" presetID="53" presetClass="exit" presetSubtype="32" fill="hold" nodeType="withEffect">
                                  <p:stCondLst>
                                    <p:cond delay="0"/>
                                  </p:stCondLst>
                                  <p:childTnLst>
                                    <p:anim calcmode="lin" valueType="num">
                                      <p:cBhvr>
                                        <p:cTn id="548" dur="500"/>
                                        <p:tgtEl>
                                          <p:spTgt spid="2058"/>
                                        </p:tgtEl>
                                        <p:attrNameLst>
                                          <p:attrName>ppt_w</p:attrName>
                                        </p:attrNameLst>
                                      </p:cBhvr>
                                      <p:tavLst>
                                        <p:tav tm="0">
                                          <p:val>
                                            <p:strVal val="ppt_w"/>
                                          </p:val>
                                        </p:tav>
                                        <p:tav tm="100000">
                                          <p:val>
                                            <p:fltVal val="0"/>
                                          </p:val>
                                        </p:tav>
                                      </p:tavLst>
                                    </p:anim>
                                    <p:anim calcmode="lin" valueType="num">
                                      <p:cBhvr>
                                        <p:cTn id="549" dur="500"/>
                                        <p:tgtEl>
                                          <p:spTgt spid="2058"/>
                                        </p:tgtEl>
                                        <p:attrNameLst>
                                          <p:attrName>ppt_h</p:attrName>
                                        </p:attrNameLst>
                                      </p:cBhvr>
                                      <p:tavLst>
                                        <p:tav tm="0">
                                          <p:val>
                                            <p:strVal val="ppt_h"/>
                                          </p:val>
                                        </p:tav>
                                        <p:tav tm="100000">
                                          <p:val>
                                            <p:fltVal val="0"/>
                                          </p:val>
                                        </p:tav>
                                      </p:tavLst>
                                    </p:anim>
                                    <p:animEffect transition="out" filter="fade">
                                      <p:cBhvr>
                                        <p:cTn id="550" dur="500"/>
                                        <p:tgtEl>
                                          <p:spTgt spid="2058"/>
                                        </p:tgtEl>
                                      </p:cBhvr>
                                    </p:animEffect>
                                    <p:set>
                                      <p:cBhvr>
                                        <p:cTn id="551" dur="1" fill="hold">
                                          <p:stCondLst>
                                            <p:cond delay="499"/>
                                          </p:stCondLst>
                                        </p:cTn>
                                        <p:tgtEl>
                                          <p:spTgt spid="2058"/>
                                        </p:tgtEl>
                                        <p:attrNameLst>
                                          <p:attrName>style.visibility</p:attrName>
                                        </p:attrNameLst>
                                      </p:cBhvr>
                                      <p:to>
                                        <p:strVal val="hidden"/>
                                      </p:to>
                                    </p:set>
                                  </p:childTnLst>
                                </p:cTn>
                              </p:par>
                              <p:par>
                                <p:cTn id="552" presetID="53" presetClass="exit" presetSubtype="32" fill="hold" nodeType="withEffect">
                                  <p:stCondLst>
                                    <p:cond delay="0"/>
                                  </p:stCondLst>
                                  <p:childTnLst>
                                    <p:anim calcmode="lin" valueType="num">
                                      <p:cBhvr>
                                        <p:cTn id="553" dur="500"/>
                                        <p:tgtEl>
                                          <p:spTgt spid="104"/>
                                        </p:tgtEl>
                                        <p:attrNameLst>
                                          <p:attrName>ppt_w</p:attrName>
                                        </p:attrNameLst>
                                      </p:cBhvr>
                                      <p:tavLst>
                                        <p:tav tm="0">
                                          <p:val>
                                            <p:strVal val="ppt_w"/>
                                          </p:val>
                                        </p:tav>
                                        <p:tav tm="100000">
                                          <p:val>
                                            <p:fltVal val="0"/>
                                          </p:val>
                                        </p:tav>
                                      </p:tavLst>
                                    </p:anim>
                                    <p:anim calcmode="lin" valueType="num">
                                      <p:cBhvr>
                                        <p:cTn id="554" dur="500"/>
                                        <p:tgtEl>
                                          <p:spTgt spid="104"/>
                                        </p:tgtEl>
                                        <p:attrNameLst>
                                          <p:attrName>ppt_h</p:attrName>
                                        </p:attrNameLst>
                                      </p:cBhvr>
                                      <p:tavLst>
                                        <p:tav tm="0">
                                          <p:val>
                                            <p:strVal val="ppt_h"/>
                                          </p:val>
                                        </p:tav>
                                        <p:tav tm="100000">
                                          <p:val>
                                            <p:fltVal val="0"/>
                                          </p:val>
                                        </p:tav>
                                      </p:tavLst>
                                    </p:anim>
                                    <p:animEffect transition="out" filter="fade">
                                      <p:cBhvr>
                                        <p:cTn id="555" dur="500"/>
                                        <p:tgtEl>
                                          <p:spTgt spid="104"/>
                                        </p:tgtEl>
                                      </p:cBhvr>
                                    </p:animEffect>
                                    <p:set>
                                      <p:cBhvr>
                                        <p:cTn id="556" dur="1" fill="hold">
                                          <p:stCondLst>
                                            <p:cond delay="499"/>
                                          </p:stCondLst>
                                        </p:cTn>
                                        <p:tgtEl>
                                          <p:spTgt spid="104"/>
                                        </p:tgtEl>
                                        <p:attrNameLst>
                                          <p:attrName>style.visibility</p:attrName>
                                        </p:attrNameLst>
                                      </p:cBhvr>
                                      <p:to>
                                        <p:strVal val="hidden"/>
                                      </p:to>
                                    </p:set>
                                  </p:childTnLst>
                                </p:cTn>
                              </p:par>
                              <p:par>
                                <p:cTn id="557" presetID="53" presetClass="exit" presetSubtype="32" fill="hold" nodeType="withEffect">
                                  <p:stCondLst>
                                    <p:cond delay="0"/>
                                  </p:stCondLst>
                                  <p:childTnLst>
                                    <p:anim calcmode="lin" valueType="num">
                                      <p:cBhvr>
                                        <p:cTn id="558" dur="500"/>
                                        <p:tgtEl>
                                          <p:spTgt spid="102"/>
                                        </p:tgtEl>
                                        <p:attrNameLst>
                                          <p:attrName>ppt_w</p:attrName>
                                        </p:attrNameLst>
                                      </p:cBhvr>
                                      <p:tavLst>
                                        <p:tav tm="0">
                                          <p:val>
                                            <p:strVal val="ppt_w"/>
                                          </p:val>
                                        </p:tav>
                                        <p:tav tm="100000">
                                          <p:val>
                                            <p:fltVal val="0"/>
                                          </p:val>
                                        </p:tav>
                                      </p:tavLst>
                                    </p:anim>
                                    <p:anim calcmode="lin" valueType="num">
                                      <p:cBhvr>
                                        <p:cTn id="559" dur="500"/>
                                        <p:tgtEl>
                                          <p:spTgt spid="102"/>
                                        </p:tgtEl>
                                        <p:attrNameLst>
                                          <p:attrName>ppt_h</p:attrName>
                                        </p:attrNameLst>
                                      </p:cBhvr>
                                      <p:tavLst>
                                        <p:tav tm="0">
                                          <p:val>
                                            <p:strVal val="ppt_h"/>
                                          </p:val>
                                        </p:tav>
                                        <p:tav tm="100000">
                                          <p:val>
                                            <p:fltVal val="0"/>
                                          </p:val>
                                        </p:tav>
                                      </p:tavLst>
                                    </p:anim>
                                    <p:animEffect transition="out" filter="fade">
                                      <p:cBhvr>
                                        <p:cTn id="560" dur="500"/>
                                        <p:tgtEl>
                                          <p:spTgt spid="102"/>
                                        </p:tgtEl>
                                      </p:cBhvr>
                                    </p:animEffect>
                                    <p:set>
                                      <p:cBhvr>
                                        <p:cTn id="561" dur="1" fill="hold">
                                          <p:stCondLst>
                                            <p:cond delay="499"/>
                                          </p:stCondLst>
                                        </p:cTn>
                                        <p:tgtEl>
                                          <p:spTgt spid="102"/>
                                        </p:tgtEl>
                                        <p:attrNameLst>
                                          <p:attrName>style.visibility</p:attrName>
                                        </p:attrNameLst>
                                      </p:cBhvr>
                                      <p:to>
                                        <p:strVal val="hidden"/>
                                      </p:to>
                                    </p:set>
                                  </p:childTnLst>
                                </p:cTn>
                              </p:par>
                            </p:childTnLst>
                          </p:cTn>
                        </p:par>
                      </p:childTnLst>
                    </p:cTn>
                  </p:par>
                  <p:par>
                    <p:cTn id="562" fill="hold">
                      <p:stCondLst>
                        <p:cond delay="indefinite"/>
                      </p:stCondLst>
                      <p:childTnLst>
                        <p:par>
                          <p:cTn id="563" fill="hold">
                            <p:stCondLst>
                              <p:cond delay="0"/>
                            </p:stCondLst>
                            <p:childTnLst>
                              <p:par>
                                <p:cTn id="564" presetID="53" presetClass="entr" presetSubtype="16" fill="hold" grpId="0" nodeType="clickEffect">
                                  <p:stCondLst>
                                    <p:cond delay="0"/>
                                  </p:stCondLst>
                                  <p:childTnLst>
                                    <p:set>
                                      <p:cBhvr>
                                        <p:cTn id="565" dur="1" fill="hold">
                                          <p:stCondLst>
                                            <p:cond delay="0"/>
                                          </p:stCondLst>
                                        </p:cTn>
                                        <p:tgtEl>
                                          <p:spTgt spid="2"/>
                                        </p:tgtEl>
                                        <p:attrNameLst>
                                          <p:attrName>style.visibility</p:attrName>
                                        </p:attrNameLst>
                                      </p:cBhvr>
                                      <p:to>
                                        <p:strVal val="visible"/>
                                      </p:to>
                                    </p:set>
                                    <p:anim calcmode="lin" valueType="num">
                                      <p:cBhvr>
                                        <p:cTn id="566" dur="500" fill="hold"/>
                                        <p:tgtEl>
                                          <p:spTgt spid="2"/>
                                        </p:tgtEl>
                                        <p:attrNameLst>
                                          <p:attrName>ppt_w</p:attrName>
                                        </p:attrNameLst>
                                      </p:cBhvr>
                                      <p:tavLst>
                                        <p:tav tm="0">
                                          <p:val>
                                            <p:fltVal val="0"/>
                                          </p:val>
                                        </p:tav>
                                        <p:tav tm="100000">
                                          <p:val>
                                            <p:strVal val="#ppt_w"/>
                                          </p:val>
                                        </p:tav>
                                      </p:tavLst>
                                    </p:anim>
                                    <p:anim calcmode="lin" valueType="num">
                                      <p:cBhvr>
                                        <p:cTn id="567" dur="500" fill="hold"/>
                                        <p:tgtEl>
                                          <p:spTgt spid="2"/>
                                        </p:tgtEl>
                                        <p:attrNameLst>
                                          <p:attrName>ppt_h</p:attrName>
                                        </p:attrNameLst>
                                      </p:cBhvr>
                                      <p:tavLst>
                                        <p:tav tm="0">
                                          <p:val>
                                            <p:fltVal val="0"/>
                                          </p:val>
                                        </p:tav>
                                        <p:tav tm="100000">
                                          <p:val>
                                            <p:strVal val="#ppt_h"/>
                                          </p:val>
                                        </p:tav>
                                      </p:tavLst>
                                    </p:anim>
                                    <p:animEffect transition="in" filter="fade">
                                      <p:cBhvr>
                                        <p:cTn id="568" dur="500"/>
                                        <p:tgtEl>
                                          <p:spTgt spid="2"/>
                                        </p:tgtEl>
                                      </p:cBhvr>
                                    </p:animEffect>
                                  </p:childTnLst>
                                </p:cTn>
                              </p:par>
                              <p:par>
                                <p:cTn id="569" presetID="53" presetClass="entr" presetSubtype="16" fill="hold" grpId="0" nodeType="withEffect">
                                  <p:stCondLst>
                                    <p:cond delay="0"/>
                                  </p:stCondLst>
                                  <p:childTnLst>
                                    <p:set>
                                      <p:cBhvr>
                                        <p:cTn id="570" dur="1" fill="hold">
                                          <p:stCondLst>
                                            <p:cond delay="0"/>
                                          </p:stCondLst>
                                        </p:cTn>
                                        <p:tgtEl>
                                          <p:spTgt spid="3"/>
                                        </p:tgtEl>
                                        <p:attrNameLst>
                                          <p:attrName>style.visibility</p:attrName>
                                        </p:attrNameLst>
                                      </p:cBhvr>
                                      <p:to>
                                        <p:strVal val="visible"/>
                                      </p:to>
                                    </p:set>
                                    <p:anim calcmode="lin" valueType="num">
                                      <p:cBhvr>
                                        <p:cTn id="571" dur="500" fill="hold"/>
                                        <p:tgtEl>
                                          <p:spTgt spid="3"/>
                                        </p:tgtEl>
                                        <p:attrNameLst>
                                          <p:attrName>ppt_w</p:attrName>
                                        </p:attrNameLst>
                                      </p:cBhvr>
                                      <p:tavLst>
                                        <p:tav tm="0">
                                          <p:val>
                                            <p:fltVal val="0"/>
                                          </p:val>
                                        </p:tav>
                                        <p:tav tm="100000">
                                          <p:val>
                                            <p:strVal val="#ppt_w"/>
                                          </p:val>
                                        </p:tav>
                                      </p:tavLst>
                                    </p:anim>
                                    <p:anim calcmode="lin" valueType="num">
                                      <p:cBhvr>
                                        <p:cTn id="572" dur="500" fill="hold"/>
                                        <p:tgtEl>
                                          <p:spTgt spid="3"/>
                                        </p:tgtEl>
                                        <p:attrNameLst>
                                          <p:attrName>ppt_h</p:attrName>
                                        </p:attrNameLst>
                                      </p:cBhvr>
                                      <p:tavLst>
                                        <p:tav tm="0">
                                          <p:val>
                                            <p:fltVal val="0"/>
                                          </p:val>
                                        </p:tav>
                                        <p:tav tm="100000">
                                          <p:val>
                                            <p:strVal val="#ppt_h"/>
                                          </p:val>
                                        </p:tav>
                                      </p:tavLst>
                                    </p:anim>
                                    <p:animEffect transition="in" filter="fade">
                                      <p:cBhvr>
                                        <p:cTn id="5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p:bldP spid="40" grpId="0"/>
      <p:bldP spid="42" grpId="0"/>
      <p:bldP spid="43" grpId="0"/>
      <p:bldP spid="44" grpId="0"/>
      <p:bldP spid="45" grpId="0"/>
      <p:bldP spid="46" grpId="0"/>
      <p:bldP spid="47" grpId="0"/>
      <p:bldP spid="48" grpId="0"/>
      <p:bldP spid="49" grpId="0"/>
      <p:bldP spid="50" grpId="0"/>
      <p:bldP spid="51" grpId="0"/>
      <p:bldP spid="52" grpId="0"/>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6456</TotalTime>
  <Words>4378</Words>
  <Application>Microsoft Office PowerPoint</Application>
  <PresentationFormat>Widescreen</PresentationFormat>
  <Paragraphs>858</Paragraphs>
  <Slides>36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AmuzehNewNormalPS</vt:lpstr>
      <vt:lpstr>B Koodak Outline</vt:lpstr>
      <vt:lpstr>B Koodak</vt:lpstr>
      <vt:lpstr>IRAban</vt:lpstr>
      <vt:lpstr>Calibri</vt:lpstr>
      <vt:lpstr>Koo</vt:lpstr>
      <vt:lpstr>Wingdings</vt:lpstr>
      <vt:lpstr>B Nazanin</vt:lpstr>
      <vt:lpstr>Arial</vt:lpstr>
      <vt:lpstr>Cambria Math</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برای رسیدن از فرض به حکم، راه حلی پیدا کنید. روشهای مختلفی برای اینکار هست که آنها را به مرور میآموزید. یکی از راههای اثبات برابری دو پارهخط، استفاده از مثلثهای همنهشت است. در این شکل، کدام دو مثلث، برای این منظور مناسب است؟ با توجه به فرض و حکم مسئله، اثبات را با نمادهای ریاضی کامل کنید   فونا های پکیج روش حمایت</dc:title>
  <dc:creator>Haniyeh gh</dc:creator>
  <cp:lastModifiedBy>ASUS</cp:lastModifiedBy>
  <cp:revision>282</cp:revision>
  <dcterms:created xsi:type="dcterms:W3CDTF">2020-08-01T19:31:58Z</dcterms:created>
  <dcterms:modified xsi:type="dcterms:W3CDTF">2024-11-22T19:36:27Z</dcterms:modified>
</cp:coreProperties>
</file>